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colors8.xml" ContentType="application/vnd.openxmlformats-officedocument.drawingml.diagramColors+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31.xml" ContentType="application/vnd.openxmlformats-officedocument.presentationml.notesSlide+xml"/>
  <Override PartName="/ppt/diagrams/colors7.xml" ContentType="application/vnd.openxmlformats-officedocument.drawingml.diagramColors+xml"/>
  <Override PartName="/ppt/notesSlides/notesSlide40.xml" ContentType="application/vnd.openxmlformats-officedocument.presentationml.notesSlide+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notesSlides/notesSlide43.xml" ContentType="application/vnd.openxmlformats-officedocument.presentationml.notesSlide+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1"/>
  </p:notesMasterIdLst>
  <p:handoutMasterIdLst>
    <p:handoutMasterId r:id="rId52"/>
  </p:handoutMasterIdLst>
  <p:sldIdLst>
    <p:sldId id="256" r:id="rId5"/>
    <p:sldId id="258" r:id="rId6"/>
    <p:sldId id="268" r:id="rId7"/>
    <p:sldId id="269" r:id="rId8"/>
    <p:sldId id="300" r:id="rId9"/>
    <p:sldId id="292" r:id="rId10"/>
    <p:sldId id="260" r:id="rId11"/>
    <p:sldId id="266" r:id="rId12"/>
    <p:sldId id="270" r:id="rId13"/>
    <p:sldId id="307" r:id="rId14"/>
    <p:sldId id="261" r:id="rId15"/>
    <p:sldId id="271" r:id="rId16"/>
    <p:sldId id="272" r:id="rId17"/>
    <p:sldId id="308" r:id="rId18"/>
    <p:sldId id="262" r:id="rId19"/>
    <p:sldId id="273" r:id="rId20"/>
    <p:sldId id="274" r:id="rId21"/>
    <p:sldId id="309" r:id="rId22"/>
    <p:sldId id="279" r:id="rId23"/>
    <p:sldId id="282" r:id="rId24"/>
    <p:sldId id="283" r:id="rId25"/>
    <p:sldId id="306" r:id="rId26"/>
    <p:sldId id="280" r:id="rId27"/>
    <p:sldId id="284" r:id="rId28"/>
    <p:sldId id="286" r:id="rId29"/>
    <p:sldId id="297" r:id="rId30"/>
    <p:sldId id="281" r:id="rId31"/>
    <p:sldId id="290" r:id="rId32"/>
    <p:sldId id="288" r:id="rId33"/>
    <p:sldId id="291" r:id="rId34"/>
    <p:sldId id="310" r:id="rId35"/>
    <p:sldId id="303" r:id="rId36"/>
    <p:sldId id="311" r:id="rId37"/>
    <p:sldId id="322" r:id="rId38"/>
    <p:sldId id="323" r:id="rId39"/>
    <p:sldId id="312" r:id="rId40"/>
    <p:sldId id="313" r:id="rId41"/>
    <p:sldId id="314" r:id="rId42"/>
    <p:sldId id="315" r:id="rId43"/>
    <p:sldId id="316" r:id="rId44"/>
    <p:sldId id="317" r:id="rId45"/>
    <p:sldId id="318" r:id="rId46"/>
    <p:sldId id="319" r:id="rId47"/>
    <p:sldId id="320" r:id="rId48"/>
    <p:sldId id="321" r:id="rId49"/>
    <p:sldId id="305" r:id="rId50"/>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D. Lynch" initials="md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D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52" autoAdjust="0"/>
  </p:normalViewPr>
  <p:slideViewPr>
    <p:cSldViewPr>
      <p:cViewPr varScale="1">
        <p:scale>
          <a:sx n="91" d="100"/>
          <a:sy n="91" d="100"/>
        </p:scale>
        <p:origin x="-56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CB79B-4F1E-425A-B455-1FC8DD0AEBE0}"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26E94CD1-C3BD-4010-A54A-C708F282F60D}">
      <dgm:prSet phldrT="[Text]" custT="1"/>
      <dgm:spPr/>
      <dgm:t>
        <a:bodyPr/>
        <a:lstStyle/>
        <a:p>
          <a:r>
            <a:rPr lang="en-US" sz="2000" dirty="0" smtClean="0"/>
            <a:t>Log complaint</a:t>
          </a:r>
          <a:endParaRPr lang="en-US" sz="2000" dirty="0"/>
        </a:p>
      </dgm:t>
    </dgm:pt>
    <dgm:pt modelId="{AF85E31C-6409-4802-96B4-7F40846CF613}" type="parTrans" cxnId="{E5114690-AC9B-4C5C-99C7-869E601AB81F}">
      <dgm:prSet/>
      <dgm:spPr/>
      <dgm:t>
        <a:bodyPr/>
        <a:lstStyle/>
        <a:p>
          <a:endParaRPr lang="en-US"/>
        </a:p>
      </dgm:t>
    </dgm:pt>
    <dgm:pt modelId="{BDF8C78B-4B30-49CB-9472-52E6ED26C84E}" type="sibTrans" cxnId="{E5114690-AC9B-4C5C-99C7-869E601AB81F}">
      <dgm:prSet/>
      <dgm:spPr/>
      <dgm:t>
        <a:bodyPr/>
        <a:lstStyle/>
        <a:p>
          <a:endParaRPr lang="en-US"/>
        </a:p>
      </dgm:t>
    </dgm:pt>
    <dgm:pt modelId="{C72BE39A-0062-4A29-ABA8-F6FFD56DC277}">
      <dgm:prSet phldrT="[Text]" custT="1"/>
      <dgm:spPr/>
      <dgm:t>
        <a:bodyPr/>
        <a:lstStyle/>
        <a:p>
          <a:r>
            <a:rPr lang="en-US" sz="2000" dirty="0" smtClean="0"/>
            <a:t>Draft a referral letter for Wage and Hour (WHD)</a:t>
          </a:r>
          <a:endParaRPr lang="en-US" sz="2000" dirty="0"/>
        </a:p>
      </dgm:t>
    </dgm:pt>
    <dgm:pt modelId="{135F1EB1-CB0E-4FB9-854E-3C0FF51AFFD3}" type="parTrans" cxnId="{051815EA-E61D-4560-BF36-77822852DEFE}">
      <dgm:prSet/>
      <dgm:spPr/>
      <dgm:t>
        <a:bodyPr/>
        <a:lstStyle/>
        <a:p>
          <a:endParaRPr lang="en-US"/>
        </a:p>
      </dgm:t>
    </dgm:pt>
    <dgm:pt modelId="{7111A7F9-06D8-4913-8306-4BF4A3329B8C}" type="sibTrans" cxnId="{051815EA-E61D-4560-BF36-77822852DEFE}">
      <dgm:prSet/>
      <dgm:spPr/>
      <dgm:t>
        <a:bodyPr/>
        <a:lstStyle/>
        <a:p>
          <a:endParaRPr lang="en-US"/>
        </a:p>
      </dgm:t>
    </dgm:pt>
    <dgm:pt modelId="{930B1813-D4D9-4AAF-8617-A06265171F45}">
      <dgm:prSet phldrT="[Text]" custT="1"/>
      <dgm:spPr/>
      <dgm:t>
        <a:bodyPr/>
        <a:lstStyle/>
        <a:p>
          <a:r>
            <a:rPr lang="en-US" sz="2000" dirty="0" smtClean="0"/>
            <a:t>Provide complainant a copy of the referral letter and ETA 8429</a:t>
          </a:r>
          <a:endParaRPr lang="en-US" sz="2000" dirty="0"/>
        </a:p>
      </dgm:t>
    </dgm:pt>
    <dgm:pt modelId="{BC3A7701-BFA8-4A6E-8E4E-B1A5536D47FA}" type="parTrans" cxnId="{564F978D-A048-4C95-B383-CE7C2E7168CE}">
      <dgm:prSet/>
      <dgm:spPr/>
      <dgm:t>
        <a:bodyPr/>
        <a:lstStyle/>
        <a:p>
          <a:endParaRPr lang="en-US"/>
        </a:p>
      </dgm:t>
    </dgm:pt>
    <dgm:pt modelId="{A8E283F1-21E1-425A-8F9D-8326BAB90E62}" type="sibTrans" cxnId="{564F978D-A048-4C95-B383-CE7C2E7168CE}">
      <dgm:prSet/>
      <dgm:spPr/>
      <dgm:t>
        <a:bodyPr/>
        <a:lstStyle/>
        <a:p>
          <a:endParaRPr lang="en-US"/>
        </a:p>
      </dgm:t>
    </dgm:pt>
    <dgm:pt modelId="{357B88F2-427E-4DC4-BE48-4EFCB4759F76}">
      <dgm:prSet phldrT="[Text]" custT="1"/>
      <dgm:spPr/>
      <dgm:t>
        <a:bodyPr/>
        <a:lstStyle/>
        <a:p>
          <a:r>
            <a:rPr lang="en-US" sz="2000" dirty="0" smtClean="0"/>
            <a:t>Send the referral letter  and complaint to WHD</a:t>
          </a:r>
          <a:endParaRPr lang="en-US" sz="2000" dirty="0"/>
        </a:p>
      </dgm:t>
    </dgm:pt>
    <dgm:pt modelId="{723C7314-0EE8-4899-9A9E-2082809EE150}" type="parTrans" cxnId="{10EB67C1-0F2C-497C-A566-5F1E33985F39}">
      <dgm:prSet/>
      <dgm:spPr/>
      <dgm:t>
        <a:bodyPr/>
        <a:lstStyle/>
        <a:p>
          <a:endParaRPr lang="en-US"/>
        </a:p>
      </dgm:t>
    </dgm:pt>
    <dgm:pt modelId="{92CFF18E-0471-4BE2-BE68-CDB2D2E56C52}" type="sibTrans" cxnId="{10EB67C1-0F2C-497C-A566-5F1E33985F39}">
      <dgm:prSet/>
      <dgm:spPr/>
      <dgm:t>
        <a:bodyPr/>
        <a:lstStyle/>
        <a:p>
          <a:endParaRPr lang="en-US"/>
        </a:p>
      </dgm:t>
    </dgm:pt>
    <dgm:pt modelId="{BB0217B7-25E1-47F3-A512-BFCD40133F68}">
      <dgm:prSet phldrT="[Text]" custT="1"/>
      <dgm:spPr/>
      <dgm:t>
        <a:bodyPr/>
        <a:lstStyle/>
        <a:p>
          <a:r>
            <a:rPr lang="en-US" sz="2000" dirty="0" smtClean="0"/>
            <a:t>Follow up on the complaint quarterly until resolution</a:t>
          </a:r>
          <a:endParaRPr lang="en-US" sz="2000" dirty="0"/>
        </a:p>
      </dgm:t>
    </dgm:pt>
    <dgm:pt modelId="{FA24EB25-E97A-44FC-B6FD-08A032BCD405}" type="parTrans" cxnId="{787A6073-2C1D-41AD-B350-E4611E1B36E7}">
      <dgm:prSet/>
      <dgm:spPr/>
      <dgm:t>
        <a:bodyPr/>
        <a:lstStyle/>
        <a:p>
          <a:endParaRPr lang="en-US"/>
        </a:p>
      </dgm:t>
    </dgm:pt>
    <dgm:pt modelId="{C87EC58A-2CDA-4685-B355-C51EAB09B7FC}" type="sibTrans" cxnId="{787A6073-2C1D-41AD-B350-E4611E1B36E7}">
      <dgm:prSet/>
      <dgm:spPr/>
      <dgm:t>
        <a:bodyPr/>
        <a:lstStyle/>
        <a:p>
          <a:endParaRPr lang="en-US"/>
        </a:p>
      </dgm:t>
    </dgm:pt>
    <dgm:pt modelId="{4CD7EE7F-6747-4535-AEE6-3B8F12745DDD}">
      <dgm:prSet phldrT="[Text]" custT="1"/>
      <dgm:spPr/>
      <dgm:t>
        <a:bodyPr/>
        <a:lstStyle/>
        <a:p>
          <a:r>
            <a:rPr lang="en-US" sz="2000" dirty="0" smtClean="0"/>
            <a:t>Indicate follow up information on the fact sheets</a:t>
          </a:r>
          <a:endParaRPr lang="en-US" sz="2000" dirty="0"/>
        </a:p>
      </dgm:t>
    </dgm:pt>
    <dgm:pt modelId="{17795231-07F2-4766-BACC-348AB45D5198}" type="parTrans" cxnId="{61ED7BC9-6D15-4788-B8E7-A914F66AA4E0}">
      <dgm:prSet/>
      <dgm:spPr/>
      <dgm:t>
        <a:bodyPr/>
        <a:lstStyle/>
        <a:p>
          <a:endParaRPr lang="en-US"/>
        </a:p>
      </dgm:t>
    </dgm:pt>
    <dgm:pt modelId="{78EA6063-E5CD-4CD0-AAD6-0FA0E00653C9}" type="sibTrans" cxnId="{61ED7BC9-6D15-4788-B8E7-A914F66AA4E0}">
      <dgm:prSet/>
      <dgm:spPr/>
      <dgm:t>
        <a:bodyPr/>
        <a:lstStyle/>
        <a:p>
          <a:endParaRPr lang="en-US"/>
        </a:p>
      </dgm:t>
    </dgm:pt>
    <dgm:pt modelId="{042694CA-36BE-42E5-8F7D-CD87885FDED5}">
      <dgm:prSet phldrT="[Text]" custT="1"/>
      <dgm:spPr/>
      <dgm:t>
        <a:bodyPr/>
        <a:lstStyle/>
        <a:p>
          <a:r>
            <a:rPr lang="en-US" sz="2000" dirty="0" smtClean="0"/>
            <a:t>Log the complaint’s resolution</a:t>
          </a:r>
          <a:endParaRPr lang="en-US" sz="2000" dirty="0"/>
        </a:p>
      </dgm:t>
    </dgm:pt>
    <dgm:pt modelId="{393F594C-643C-4B91-962F-3DD15789D137}" type="sibTrans" cxnId="{8F44AE71-BE74-447E-AAF2-028799F7F2D9}">
      <dgm:prSet/>
      <dgm:spPr/>
      <dgm:t>
        <a:bodyPr/>
        <a:lstStyle/>
        <a:p>
          <a:endParaRPr lang="en-US"/>
        </a:p>
      </dgm:t>
    </dgm:pt>
    <dgm:pt modelId="{2B033666-B061-4472-AA00-389050BEB71A}" type="parTrans" cxnId="{8F44AE71-BE74-447E-AAF2-028799F7F2D9}">
      <dgm:prSet/>
      <dgm:spPr/>
      <dgm:t>
        <a:bodyPr/>
        <a:lstStyle/>
        <a:p>
          <a:endParaRPr lang="en-US"/>
        </a:p>
      </dgm:t>
    </dgm:pt>
    <dgm:pt modelId="{7F227ABA-795B-4C74-A1D9-B61B78887DB1}" type="pres">
      <dgm:prSet presAssocID="{E43CB79B-4F1E-425A-B455-1FC8DD0AEBE0}" presName="Name0" presStyleCnt="0">
        <dgm:presLayoutVars>
          <dgm:dir/>
          <dgm:resizeHandles/>
        </dgm:presLayoutVars>
      </dgm:prSet>
      <dgm:spPr/>
      <dgm:t>
        <a:bodyPr/>
        <a:lstStyle/>
        <a:p>
          <a:endParaRPr lang="en-US"/>
        </a:p>
      </dgm:t>
    </dgm:pt>
    <dgm:pt modelId="{3A5920D2-180D-4410-98A1-0D6E972F4CC4}" type="pres">
      <dgm:prSet presAssocID="{26E94CD1-C3BD-4010-A54A-C708F282F60D}" presName="compNode" presStyleCnt="0"/>
      <dgm:spPr/>
    </dgm:pt>
    <dgm:pt modelId="{59E2C2A3-EEAA-4960-A500-7C5FBA24E542}" type="pres">
      <dgm:prSet presAssocID="{26E94CD1-C3BD-4010-A54A-C708F282F60D}" presName="dummyConnPt" presStyleCnt="0"/>
      <dgm:spPr/>
    </dgm:pt>
    <dgm:pt modelId="{31D1B9FC-8745-4165-BB5E-CAEC5D19DA8D}" type="pres">
      <dgm:prSet presAssocID="{26E94CD1-C3BD-4010-A54A-C708F282F60D}" presName="node" presStyleLbl="node1" presStyleIdx="0" presStyleCnt="7">
        <dgm:presLayoutVars>
          <dgm:bulletEnabled val="1"/>
        </dgm:presLayoutVars>
      </dgm:prSet>
      <dgm:spPr/>
      <dgm:t>
        <a:bodyPr/>
        <a:lstStyle/>
        <a:p>
          <a:endParaRPr lang="en-US"/>
        </a:p>
      </dgm:t>
    </dgm:pt>
    <dgm:pt modelId="{B25D27A2-AE41-42B6-AF68-60FBBC8F8378}" type="pres">
      <dgm:prSet presAssocID="{BDF8C78B-4B30-49CB-9472-52E6ED26C84E}" presName="sibTrans" presStyleLbl="bgSibTrans2D1" presStyleIdx="0" presStyleCnt="6"/>
      <dgm:spPr/>
      <dgm:t>
        <a:bodyPr/>
        <a:lstStyle/>
        <a:p>
          <a:endParaRPr lang="en-US"/>
        </a:p>
      </dgm:t>
    </dgm:pt>
    <dgm:pt modelId="{F28EFF58-12A0-469E-A43C-A6D2D4E1CD27}" type="pres">
      <dgm:prSet presAssocID="{C72BE39A-0062-4A29-ABA8-F6FFD56DC277}" presName="compNode" presStyleCnt="0"/>
      <dgm:spPr/>
    </dgm:pt>
    <dgm:pt modelId="{80DF1F96-6351-44B4-BE66-6D4920A6DFAD}" type="pres">
      <dgm:prSet presAssocID="{C72BE39A-0062-4A29-ABA8-F6FFD56DC277}" presName="dummyConnPt" presStyleCnt="0"/>
      <dgm:spPr/>
    </dgm:pt>
    <dgm:pt modelId="{2E9BFCB5-D2AB-4B18-88D9-D483B3910EBF}" type="pres">
      <dgm:prSet presAssocID="{C72BE39A-0062-4A29-ABA8-F6FFD56DC277}" presName="node" presStyleLbl="node1" presStyleIdx="1" presStyleCnt="7">
        <dgm:presLayoutVars>
          <dgm:bulletEnabled val="1"/>
        </dgm:presLayoutVars>
      </dgm:prSet>
      <dgm:spPr/>
      <dgm:t>
        <a:bodyPr/>
        <a:lstStyle/>
        <a:p>
          <a:endParaRPr lang="en-US"/>
        </a:p>
      </dgm:t>
    </dgm:pt>
    <dgm:pt modelId="{CFE5C37E-D06B-47A6-9AC4-5F205DE41185}" type="pres">
      <dgm:prSet presAssocID="{7111A7F9-06D8-4913-8306-4BF4A3329B8C}" presName="sibTrans" presStyleLbl="bgSibTrans2D1" presStyleIdx="1" presStyleCnt="6"/>
      <dgm:spPr/>
      <dgm:t>
        <a:bodyPr/>
        <a:lstStyle/>
        <a:p>
          <a:endParaRPr lang="en-US"/>
        </a:p>
      </dgm:t>
    </dgm:pt>
    <dgm:pt modelId="{A747461A-1A31-4CCD-B90B-BECAD8E4C5C8}" type="pres">
      <dgm:prSet presAssocID="{930B1813-D4D9-4AAF-8617-A06265171F45}" presName="compNode" presStyleCnt="0"/>
      <dgm:spPr/>
    </dgm:pt>
    <dgm:pt modelId="{2FF47CDC-AE63-4731-80B0-5E1102761ED1}" type="pres">
      <dgm:prSet presAssocID="{930B1813-D4D9-4AAF-8617-A06265171F45}" presName="dummyConnPt" presStyleCnt="0"/>
      <dgm:spPr/>
    </dgm:pt>
    <dgm:pt modelId="{A59549F2-D0E1-4BE5-A64D-E9C9D0E8EAE9}" type="pres">
      <dgm:prSet presAssocID="{930B1813-D4D9-4AAF-8617-A06265171F45}" presName="node" presStyleLbl="node1" presStyleIdx="2" presStyleCnt="7">
        <dgm:presLayoutVars>
          <dgm:bulletEnabled val="1"/>
        </dgm:presLayoutVars>
      </dgm:prSet>
      <dgm:spPr/>
      <dgm:t>
        <a:bodyPr/>
        <a:lstStyle/>
        <a:p>
          <a:endParaRPr lang="en-US"/>
        </a:p>
      </dgm:t>
    </dgm:pt>
    <dgm:pt modelId="{E7FCCEA4-B72A-4E8C-8DB3-17C09DD1EE43}" type="pres">
      <dgm:prSet presAssocID="{A8E283F1-21E1-425A-8F9D-8326BAB90E62}" presName="sibTrans" presStyleLbl="bgSibTrans2D1" presStyleIdx="2" presStyleCnt="6"/>
      <dgm:spPr/>
      <dgm:t>
        <a:bodyPr/>
        <a:lstStyle/>
        <a:p>
          <a:endParaRPr lang="en-US"/>
        </a:p>
      </dgm:t>
    </dgm:pt>
    <dgm:pt modelId="{407D2CE0-6AB0-422C-895D-292867B23710}" type="pres">
      <dgm:prSet presAssocID="{357B88F2-427E-4DC4-BE48-4EFCB4759F76}" presName="compNode" presStyleCnt="0"/>
      <dgm:spPr/>
    </dgm:pt>
    <dgm:pt modelId="{22877F56-7BEF-44AE-BCDF-B5E0E03AC295}" type="pres">
      <dgm:prSet presAssocID="{357B88F2-427E-4DC4-BE48-4EFCB4759F76}" presName="dummyConnPt" presStyleCnt="0"/>
      <dgm:spPr/>
    </dgm:pt>
    <dgm:pt modelId="{02BFF761-D6B8-4DD5-8CEA-E0CA108FAD34}" type="pres">
      <dgm:prSet presAssocID="{357B88F2-427E-4DC4-BE48-4EFCB4759F76}" presName="node" presStyleLbl="node1" presStyleIdx="3" presStyleCnt="7">
        <dgm:presLayoutVars>
          <dgm:bulletEnabled val="1"/>
        </dgm:presLayoutVars>
      </dgm:prSet>
      <dgm:spPr/>
      <dgm:t>
        <a:bodyPr/>
        <a:lstStyle/>
        <a:p>
          <a:endParaRPr lang="en-US"/>
        </a:p>
      </dgm:t>
    </dgm:pt>
    <dgm:pt modelId="{39F73FA0-6C7A-4A3F-BA97-7FA9C568E9FC}" type="pres">
      <dgm:prSet presAssocID="{92CFF18E-0471-4BE2-BE68-CDB2D2E56C52}" presName="sibTrans" presStyleLbl="bgSibTrans2D1" presStyleIdx="3" presStyleCnt="6"/>
      <dgm:spPr/>
      <dgm:t>
        <a:bodyPr/>
        <a:lstStyle/>
        <a:p>
          <a:endParaRPr lang="en-US"/>
        </a:p>
      </dgm:t>
    </dgm:pt>
    <dgm:pt modelId="{281F3A60-901F-44B2-AEF4-521349A1BF46}" type="pres">
      <dgm:prSet presAssocID="{BB0217B7-25E1-47F3-A512-BFCD40133F68}" presName="compNode" presStyleCnt="0"/>
      <dgm:spPr/>
    </dgm:pt>
    <dgm:pt modelId="{5DF77022-62B9-4310-9CAA-94CE4B26EF84}" type="pres">
      <dgm:prSet presAssocID="{BB0217B7-25E1-47F3-A512-BFCD40133F68}" presName="dummyConnPt" presStyleCnt="0"/>
      <dgm:spPr/>
    </dgm:pt>
    <dgm:pt modelId="{9FAA0C68-673A-46C0-9EDC-82C8EEA2C6A6}" type="pres">
      <dgm:prSet presAssocID="{BB0217B7-25E1-47F3-A512-BFCD40133F68}" presName="node" presStyleLbl="node1" presStyleIdx="4" presStyleCnt="7">
        <dgm:presLayoutVars>
          <dgm:bulletEnabled val="1"/>
        </dgm:presLayoutVars>
      </dgm:prSet>
      <dgm:spPr/>
      <dgm:t>
        <a:bodyPr/>
        <a:lstStyle/>
        <a:p>
          <a:endParaRPr lang="en-US"/>
        </a:p>
      </dgm:t>
    </dgm:pt>
    <dgm:pt modelId="{D4D4F3F5-5272-48F4-A6F6-1856181BB220}" type="pres">
      <dgm:prSet presAssocID="{C87EC58A-2CDA-4685-B355-C51EAB09B7FC}" presName="sibTrans" presStyleLbl="bgSibTrans2D1" presStyleIdx="4" presStyleCnt="6"/>
      <dgm:spPr/>
      <dgm:t>
        <a:bodyPr/>
        <a:lstStyle/>
        <a:p>
          <a:endParaRPr lang="en-US"/>
        </a:p>
      </dgm:t>
    </dgm:pt>
    <dgm:pt modelId="{234A10BE-5EE5-49EA-B858-7552DA3505B3}" type="pres">
      <dgm:prSet presAssocID="{4CD7EE7F-6747-4535-AEE6-3B8F12745DDD}" presName="compNode" presStyleCnt="0"/>
      <dgm:spPr/>
    </dgm:pt>
    <dgm:pt modelId="{30AD8608-CDC7-4F94-8899-C183484302E6}" type="pres">
      <dgm:prSet presAssocID="{4CD7EE7F-6747-4535-AEE6-3B8F12745DDD}" presName="dummyConnPt" presStyleCnt="0"/>
      <dgm:spPr/>
    </dgm:pt>
    <dgm:pt modelId="{C77981C2-FFFA-4292-95F9-6435F1A3479B}" type="pres">
      <dgm:prSet presAssocID="{4CD7EE7F-6747-4535-AEE6-3B8F12745DDD}" presName="node" presStyleLbl="node1" presStyleIdx="5" presStyleCnt="7">
        <dgm:presLayoutVars>
          <dgm:bulletEnabled val="1"/>
        </dgm:presLayoutVars>
      </dgm:prSet>
      <dgm:spPr/>
      <dgm:t>
        <a:bodyPr/>
        <a:lstStyle/>
        <a:p>
          <a:endParaRPr lang="en-US"/>
        </a:p>
      </dgm:t>
    </dgm:pt>
    <dgm:pt modelId="{8F8D2660-4235-4FCB-868D-6626228655A8}" type="pres">
      <dgm:prSet presAssocID="{78EA6063-E5CD-4CD0-AAD6-0FA0E00653C9}" presName="sibTrans" presStyleLbl="bgSibTrans2D1" presStyleIdx="5" presStyleCnt="6"/>
      <dgm:spPr/>
      <dgm:t>
        <a:bodyPr/>
        <a:lstStyle/>
        <a:p>
          <a:endParaRPr lang="en-US"/>
        </a:p>
      </dgm:t>
    </dgm:pt>
    <dgm:pt modelId="{D280D6D8-65CC-4960-A54A-9C06963FED13}" type="pres">
      <dgm:prSet presAssocID="{042694CA-36BE-42E5-8F7D-CD87885FDED5}" presName="compNode" presStyleCnt="0"/>
      <dgm:spPr/>
    </dgm:pt>
    <dgm:pt modelId="{66094B57-877A-4B37-A439-F52529C10F44}" type="pres">
      <dgm:prSet presAssocID="{042694CA-36BE-42E5-8F7D-CD87885FDED5}" presName="dummyConnPt" presStyleCnt="0"/>
      <dgm:spPr/>
    </dgm:pt>
    <dgm:pt modelId="{B86CF93C-9156-4CB8-AEB2-81F6C0E19B66}" type="pres">
      <dgm:prSet presAssocID="{042694CA-36BE-42E5-8F7D-CD87885FDED5}" presName="node" presStyleLbl="node1" presStyleIdx="6" presStyleCnt="7">
        <dgm:presLayoutVars>
          <dgm:bulletEnabled val="1"/>
        </dgm:presLayoutVars>
      </dgm:prSet>
      <dgm:spPr/>
      <dgm:t>
        <a:bodyPr/>
        <a:lstStyle/>
        <a:p>
          <a:endParaRPr lang="en-US"/>
        </a:p>
      </dgm:t>
    </dgm:pt>
  </dgm:ptLst>
  <dgm:cxnLst>
    <dgm:cxn modelId="{077343CD-43F2-4385-8B51-BA54FBF677E4}" type="presOf" srcId="{930B1813-D4D9-4AAF-8617-A06265171F45}" destId="{A59549F2-D0E1-4BE5-A64D-E9C9D0E8EAE9}" srcOrd="0" destOrd="0" presId="urn:microsoft.com/office/officeart/2005/8/layout/bProcess4"/>
    <dgm:cxn modelId="{D572BFB4-9F20-4CA9-919C-3D67E87F19CE}" type="presOf" srcId="{4CD7EE7F-6747-4535-AEE6-3B8F12745DDD}" destId="{C77981C2-FFFA-4292-95F9-6435F1A3479B}" srcOrd="0" destOrd="0" presId="urn:microsoft.com/office/officeart/2005/8/layout/bProcess4"/>
    <dgm:cxn modelId="{17D309AD-CF1F-441C-9D9B-0A3BA3F25BFC}" type="presOf" srcId="{A8E283F1-21E1-425A-8F9D-8326BAB90E62}" destId="{E7FCCEA4-B72A-4E8C-8DB3-17C09DD1EE43}" srcOrd="0" destOrd="0" presId="urn:microsoft.com/office/officeart/2005/8/layout/bProcess4"/>
    <dgm:cxn modelId="{564F978D-A048-4C95-B383-CE7C2E7168CE}" srcId="{E43CB79B-4F1E-425A-B455-1FC8DD0AEBE0}" destId="{930B1813-D4D9-4AAF-8617-A06265171F45}" srcOrd="2" destOrd="0" parTransId="{BC3A7701-BFA8-4A6E-8E4E-B1A5536D47FA}" sibTransId="{A8E283F1-21E1-425A-8F9D-8326BAB90E62}"/>
    <dgm:cxn modelId="{3DD46A6A-F910-4E65-8CF3-BF21D0789015}" type="presOf" srcId="{357B88F2-427E-4DC4-BE48-4EFCB4759F76}" destId="{02BFF761-D6B8-4DD5-8CEA-E0CA108FAD34}" srcOrd="0" destOrd="0" presId="urn:microsoft.com/office/officeart/2005/8/layout/bProcess4"/>
    <dgm:cxn modelId="{E5114690-AC9B-4C5C-99C7-869E601AB81F}" srcId="{E43CB79B-4F1E-425A-B455-1FC8DD0AEBE0}" destId="{26E94CD1-C3BD-4010-A54A-C708F282F60D}" srcOrd="0" destOrd="0" parTransId="{AF85E31C-6409-4802-96B4-7F40846CF613}" sibTransId="{BDF8C78B-4B30-49CB-9472-52E6ED26C84E}"/>
    <dgm:cxn modelId="{FE371611-FD5D-43FA-9675-D13E1A0CD265}" type="presOf" srcId="{BDF8C78B-4B30-49CB-9472-52E6ED26C84E}" destId="{B25D27A2-AE41-42B6-AF68-60FBBC8F8378}" srcOrd="0" destOrd="0" presId="urn:microsoft.com/office/officeart/2005/8/layout/bProcess4"/>
    <dgm:cxn modelId="{BD742B83-4EBF-4C95-BCA5-2D49311793B8}" type="presOf" srcId="{C87EC58A-2CDA-4685-B355-C51EAB09B7FC}" destId="{D4D4F3F5-5272-48F4-A6F6-1856181BB220}" srcOrd="0" destOrd="0" presId="urn:microsoft.com/office/officeart/2005/8/layout/bProcess4"/>
    <dgm:cxn modelId="{D5A2A740-E554-4A52-BBB8-C7DD6EDB8F0A}" type="presOf" srcId="{042694CA-36BE-42E5-8F7D-CD87885FDED5}" destId="{B86CF93C-9156-4CB8-AEB2-81F6C0E19B66}" srcOrd="0" destOrd="0" presId="urn:microsoft.com/office/officeart/2005/8/layout/bProcess4"/>
    <dgm:cxn modelId="{61ED7BC9-6D15-4788-B8E7-A914F66AA4E0}" srcId="{E43CB79B-4F1E-425A-B455-1FC8DD0AEBE0}" destId="{4CD7EE7F-6747-4535-AEE6-3B8F12745DDD}" srcOrd="5" destOrd="0" parTransId="{17795231-07F2-4766-BACC-348AB45D5198}" sibTransId="{78EA6063-E5CD-4CD0-AAD6-0FA0E00653C9}"/>
    <dgm:cxn modelId="{8967BBCE-F2F9-47E6-977F-71D9AD80A4DD}" type="presOf" srcId="{92CFF18E-0471-4BE2-BE68-CDB2D2E56C52}" destId="{39F73FA0-6C7A-4A3F-BA97-7FA9C568E9FC}" srcOrd="0" destOrd="0" presId="urn:microsoft.com/office/officeart/2005/8/layout/bProcess4"/>
    <dgm:cxn modelId="{76B25CD3-836B-4B87-AECF-5C139A313FBA}" type="presOf" srcId="{78EA6063-E5CD-4CD0-AAD6-0FA0E00653C9}" destId="{8F8D2660-4235-4FCB-868D-6626228655A8}" srcOrd="0" destOrd="0" presId="urn:microsoft.com/office/officeart/2005/8/layout/bProcess4"/>
    <dgm:cxn modelId="{9A2759DF-4672-45FA-83A4-54567589CFB1}" type="presOf" srcId="{BB0217B7-25E1-47F3-A512-BFCD40133F68}" destId="{9FAA0C68-673A-46C0-9EDC-82C8EEA2C6A6}" srcOrd="0" destOrd="0" presId="urn:microsoft.com/office/officeart/2005/8/layout/bProcess4"/>
    <dgm:cxn modelId="{F02DB70D-F408-44F8-B804-40FE3142D6F2}" type="presOf" srcId="{E43CB79B-4F1E-425A-B455-1FC8DD0AEBE0}" destId="{7F227ABA-795B-4C74-A1D9-B61B78887DB1}" srcOrd="0" destOrd="0" presId="urn:microsoft.com/office/officeart/2005/8/layout/bProcess4"/>
    <dgm:cxn modelId="{F8F2C8F4-E137-4AE0-B356-D13F48AA047F}" type="presOf" srcId="{26E94CD1-C3BD-4010-A54A-C708F282F60D}" destId="{31D1B9FC-8745-4165-BB5E-CAEC5D19DA8D}" srcOrd="0" destOrd="0" presId="urn:microsoft.com/office/officeart/2005/8/layout/bProcess4"/>
    <dgm:cxn modelId="{8F44AE71-BE74-447E-AAF2-028799F7F2D9}" srcId="{E43CB79B-4F1E-425A-B455-1FC8DD0AEBE0}" destId="{042694CA-36BE-42E5-8F7D-CD87885FDED5}" srcOrd="6" destOrd="0" parTransId="{2B033666-B061-4472-AA00-389050BEB71A}" sibTransId="{393F594C-643C-4B91-962F-3DD15789D137}"/>
    <dgm:cxn modelId="{051815EA-E61D-4560-BF36-77822852DEFE}" srcId="{E43CB79B-4F1E-425A-B455-1FC8DD0AEBE0}" destId="{C72BE39A-0062-4A29-ABA8-F6FFD56DC277}" srcOrd="1" destOrd="0" parTransId="{135F1EB1-CB0E-4FB9-854E-3C0FF51AFFD3}" sibTransId="{7111A7F9-06D8-4913-8306-4BF4A3329B8C}"/>
    <dgm:cxn modelId="{787A6073-2C1D-41AD-B350-E4611E1B36E7}" srcId="{E43CB79B-4F1E-425A-B455-1FC8DD0AEBE0}" destId="{BB0217B7-25E1-47F3-A512-BFCD40133F68}" srcOrd="4" destOrd="0" parTransId="{FA24EB25-E97A-44FC-B6FD-08A032BCD405}" sibTransId="{C87EC58A-2CDA-4685-B355-C51EAB09B7FC}"/>
    <dgm:cxn modelId="{B777E533-9DA9-42F3-A587-4146AE8D11F7}" type="presOf" srcId="{7111A7F9-06D8-4913-8306-4BF4A3329B8C}" destId="{CFE5C37E-D06B-47A6-9AC4-5F205DE41185}" srcOrd="0" destOrd="0" presId="urn:microsoft.com/office/officeart/2005/8/layout/bProcess4"/>
    <dgm:cxn modelId="{10EB67C1-0F2C-497C-A566-5F1E33985F39}" srcId="{E43CB79B-4F1E-425A-B455-1FC8DD0AEBE0}" destId="{357B88F2-427E-4DC4-BE48-4EFCB4759F76}" srcOrd="3" destOrd="0" parTransId="{723C7314-0EE8-4899-9A9E-2082809EE150}" sibTransId="{92CFF18E-0471-4BE2-BE68-CDB2D2E56C52}"/>
    <dgm:cxn modelId="{D5928389-04D6-413C-91CF-176DBF4B120A}" type="presOf" srcId="{C72BE39A-0062-4A29-ABA8-F6FFD56DC277}" destId="{2E9BFCB5-D2AB-4B18-88D9-D483B3910EBF}" srcOrd="0" destOrd="0" presId="urn:microsoft.com/office/officeart/2005/8/layout/bProcess4"/>
    <dgm:cxn modelId="{56690EA7-1F9C-430D-869F-CBF98EE6D79D}" type="presParOf" srcId="{7F227ABA-795B-4C74-A1D9-B61B78887DB1}" destId="{3A5920D2-180D-4410-98A1-0D6E972F4CC4}" srcOrd="0" destOrd="0" presId="urn:microsoft.com/office/officeart/2005/8/layout/bProcess4"/>
    <dgm:cxn modelId="{FE232B4A-DE72-4ECA-88C1-49720016D276}" type="presParOf" srcId="{3A5920D2-180D-4410-98A1-0D6E972F4CC4}" destId="{59E2C2A3-EEAA-4960-A500-7C5FBA24E542}" srcOrd="0" destOrd="0" presId="urn:microsoft.com/office/officeart/2005/8/layout/bProcess4"/>
    <dgm:cxn modelId="{CB05428C-D4A8-40D6-B3E0-F34BC3164FA1}" type="presParOf" srcId="{3A5920D2-180D-4410-98A1-0D6E972F4CC4}" destId="{31D1B9FC-8745-4165-BB5E-CAEC5D19DA8D}" srcOrd="1" destOrd="0" presId="urn:microsoft.com/office/officeart/2005/8/layout/bProcess4"/>
    <dgm:cxn modelId="{05128F31-FF79-49DB-9EF1-A7CEECB2EB56}" type="presParOf" srcId="{7F227ABA-795B-4C74-A1D9-B61B78887DB1}" destId="{B25D27A2-AE41-42B6-AF68-60FBBC8F8378}" srcOrd="1" destOrd="0" presId="urn:microsoft.com/office/officeart/2005/8/layout/bProcess4"/>
    <dgm:cxn modelId="{13E32230-9228-4C7B-82CA-0A310815A1DE}" type="presParOf" srcId="{7F227ABA-795B-4C74-A1D9-B61B78887DB1}" destId="{F28EFF58-12A0-469E-A43C-A6D2D4E1CD27}" srcOrd="2" destOrd="0" presId="urn:microsoft.com/office/officeart/2005/8/layout/bProcess4"/>
    <dgm:cxn modelId="{1D1752E8-4F98-463C-9A06-4D83E583B3DD}" type="presParOf" srcId="{F28EFF58-12A0-469E-A43C-A6D2D4E1CD27}" destId="{80DF1F96-6351-44B4-BE66-6D4920A6DFAD}" srcOrd="0" destOrd="0" presId="urn:microsoft.com/office/officeart/2005/8/layout/bProcess4"/>
    <dgm:cxn modelId="{E5CBAE06-2225-417E-8584-D625D668F4C4}" type="presParOf" srcId="{F28EFF58-12A0-469E-A43C-A6D2D4E1CD27}" destId="{2E9BFCB5-D2AB-4B18-88D9-D483B3910EBF}" srcOrd="1" destOrd="0" presId="urn:microsoft.com/office/officeart/2005/8/layout/bProcess4"/>
    <dgm:cxn modelId="{92EEB4CA-88A9-4C7C-A665-32DB1F3A6F45}" type="presParOf" srcId="{7F227ABA-795B-4C74-A1D9-B61B78887DB1}" destId="{CFE5C37E-D06B-47A6-9AC4-5F205DE41185}" srcOrd="3" destOrd="0" presId="urn:microsoft.com/office/officeart/2005/8/layout/bProcess4"/>
    <dgm:cxn modelId="{003E6C50-2498-4331-9B75-949A3F7184BA}" type="presParOf" srcId="{7F227ABA-795B-4C74-A1D9-B61B78887DB1}" destId="{A747461A-1A31-4CCD-B90B-BECAD8E4C5C8}" srcOrd="4" destOrd="0" presId="urn:microsoft.com/office/officeart/2005/8/layout/bProcess4"/>
    <dgm:cxn modelId="{3FCB7E95-FF89-4BD0-8645-D9B13C2B4D11}" type="presParOf" srcId="{A747461A-1A31-4CCD-B90B-BECAD8E4C5C8}" destId="{2FF47CDC-AE63-4731-80B0-5E1102761ED1}" srcOrd="0" destOrd="0" presId="urn:microsoft.com/office/officeart/2005/8/layout/bProcess4"/>
    <dgm:cxn modelId="{CCAEA60F-B9E4-43CB-A5BD-E34A0FABD6F3}" type="presParOf" srcId="{A747461A-1A31-4CCD-B90B-BECAD8E4C5C8}" destId="{A59549F2-D0E1-4BE5-A64D-E9C9D0E8EAE9}" srcOrd="1" destOrd="0" presId="urn:microsoft.com/office/officeart/2005/8/layout/bProcess4"/>
    <dgm:cxn modelId="{9279A15A-008F-46CB-90D7-EF39DBE87574}" type="presParOf" srcId="{7F227ABA-795B-4C74-A1D9-B61B78887DB1}" destId="{E7FCCEA4-B72A-4E8C-8DB3-17C09DD1EE43}" srcOrd="5" destOrd="0" presId="urn:microsoft.com/office/officeart/2005/8/layout/bProcess4"/>
    <dgm:cxn modelId="{41184806-A347-4E26-AE09-BA4C96E117E3}" type="presParOf" srcId="{7F227ABA-795B-4C74-A1D9-B61B78887DB1}" destId="{407D2CE0-6AB0-422C-895D-292867B23710}" srcOrd="6" destOrd="0" presId="urn:microsoft.com/office/officeart/2005/8/layout/bProcess4"/>
    <dgm:cxn modelId="{C3817BAF-FBEC-47D4-B29C-5463CD38B7B4}" type="presParOf" srcId="{407D2CE0-6AB0-422C-895D-292867B23710}" destId="{22877F56-7BEF-44AE-BCDF-B5E0E03AC295}" srcOrd="0" destOrd="0" presId="urn:microsoft.com/office/officeart/2005/8/layout/bProcess4"/>
    <dgm:cxn modelId="{000C1B91-F7CC-4C3C-A3DD-B4B5C7C7C1E5}" type="presParOf" srcId="{407D2CE0-6AB0-422C-895D-292867B23710}" destId="{02BFF761-D6B8-4DD5-8CEA-E0CA108FAD34}" srcOrd="1" destOrd="0" presId="urn:microsoft.com/office/officeart/2005/8/layout/bProcess4"/>
    <dgm:cxn modelId="{C1CBD8A9-0733-4E58-991B-B1C9A4B9A924}" type="presParOf" srcId="{7F227ABA-795B-4C74-A1D9-B61B78887DB1}" destId="{39F73FA0-6C7A-4A3F-BA97-7FA9C568E9FC}" srcOrd="7" destOrd="0" presId="urn:microsoft.com/office/officeart/2005/8/layout/bProcess4"/>
    <dgm:cxn modelId="{1388F0F8-091A-41E4-B914-F2A6F9846579}" type="presParOf" srcId="{7F227ABA-795B-4C74-A1D9-B61B78887DB1}" destId="{281F3A60-901F-44B2-AEF4-521349A1BF46}" srcOrd="8" destOrd="0" presId="urn:microsoft.com/office/officeart/2005/8/layout/bProcess4"/>
    <dgm:cxn modelId="{205EBE14-3AF8-4F85-9E71-5AB8C3E03338}" type="presParOf" srcId="{281F3A60-901F-44B2-AEF4-521349A1BF46}" destId="{5DF77022-62B9-4310-9CAA-94CE4B26EF84}" srcOrd="0" destOrd="0" presId="urn:microsoft.com/office/officeart/2005/8/layout/bProcess4"/>
    <dgm:cxn modelId="{7812A17C-1DAD-4690-B8A1-E7EBE99F3564}" type="presParOf" srcId="{281F3A60-901F-44B2-AEF4-521349A1BF46}" destId="{9FAA0C68-673A-46C0-9EDC-82C8EEA2C6A6}" srcOrd="1" destOrd="0" presId="urn:microsoft.com/office/officeart/2005/8/layout/bProcess4"/>
    <dgm:cxn modelId="{6D4C19C7-A79E-4DE9-82E8-AEBC9C35A271}" type="presParOf" srcId="{7F227ABA-795B-4C74-A1D9-B61B78887DB1}" destId="{D4D4F3F5-5272-48F4-A6F6-1856181BB220}" srcOrd="9" destOrd="0" presId="urn:microsoft.com/office/officeart/2005/8/layout/bProcess4"/>
    <dgm:cxn modelId="{FBE47701-F616-42FE-8C1E-6B566C33FCB1}" type="presParOf" srcId="{7F227ABA-795B-4C74-A1D9-B61B78887DB1}" destId="{234A10BE-5EE5-49EA-B858-7552DA3505B3}" srcOrd="10" destOrd="0" presId="urn:microsoft.com/office/officeart/2005/8/layout/bProcess4"/>
    <dgm:cxn modelId="{74DE2EB2-F8BD-4AB6-8686-8811F75B837A}" type="presParOf" srcId="{234A10BE-5EE5-49EA-B858-7552DA3505B3}" destId="{30AD8608-CDC7-4F94-8899-C183484302E6}" srcOrd="0" destOrd="0" presId="urn:microsoft.com/office/officeart/2005/8/layout/bProcess4"/>
    <dgm:cxn modelId="{C620E653-8E38-4990-8B98-7545E9BC6786}" type="presParOf" srcId="{234A10BE-5EE5-49EA-B858-7552DA3505B3}" destId="{C77981C2-FFFA-4292-95F9-6435F1A3479B}" srcOrd="1" destOrd="0" presId="urn:microsoft.com/office/officeart/2005/8/layout/bProcess4"/>
    <dgm:cxn modelId="{2FCBE8EB-8524-459C-B71B-547247675FB1}" type="presParOf" srcId="{7F227ABA-795B-4C74-A1D9-B61B78887DB1}" destId="{8F8D2660-4235-4FCB-868D-6626228655A8}" srcOrd="11" destOrd="0" presId="urn:microsoft.com/office/officeart/2005/8/layout/bProcess4"/>
    <dgm:cxn modelId="{1EF9908D-B455-415E-9C0E-1CD2798DBE0C}" type="presParOf" srcId="{7F227ABA-795B-4C74-A1D9-B61B78887DB1}" destId="{D280D6D8-65CC-4960-A54A-9C06963FED13}" srcOrd="12" destOrd="0" presId="urn:microsoft.com/office/officeart/2005/8/layout/bProcess4"/>
    <dgm:cxn modelId="{829C5FF2-4BE0-4C1A-AE06-1ADE38837C55}" type="presParOf" srcId="{D280D6D8-65CC-4960-A54A-9C06963FED13}" destId="{66094B57-877A-4B37-A439-F52529C10F44}" srcOrd="0" destOrd="0" presId="urn:microsoft.com/office/officeart/2005/8/layout/bProcess4"/>
    <dgm:cxn modelId="{82242EFF-58A3-4FFA-AF4F-F870071BEB1A}" type="presParOf" srcId="{D280D6D8-65CC-4960-A54A-9C06963FED13}" destId="{B86CF93C-9156-4CB8-AEB2-81F6C0E19B66}"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95C1C4-BB19-442F-B7FC-E23FEA56329C}"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01A66744-4462-4970-9FF5-3D61A5E9DF35}">
      <dgm:prSet phldrT="[Text]" custT="1"/>
      <dgm:spPr/>
      <dgm:t>
        <a:bodyPr/>
        <a:lstStyle/>
        <a:p>
          <a:r>
            <a:rPr lang="en-US" sz="2000" dirty="0" smtClean="0"/>
            <a:t>Log the complaint</a:t>
          </a:r>
          <a:endParaRPr lang="en-US" sz="2000" dirty="0"/>
        </a:p>
      </dgm:t>
    </dgm:pt>
    <dgm:pt modelId="{AC1EF129-C373-45D7-A165-53B8B6B4C969}" type="parTrans" cxnId="{281157F9-86F6-4A35-B3E2-CE42CE99E3C1}">
      <dgm:prSet/>
      <dgm:spPr/>
      <dgm:t>
        <a:bodyPr/>
        <a:lstStyle/>
        <a:p>
          <a:endParaRPr lang="en-US"/>
        </a:p>
      </dgm:t>
    </dgm:pt>
    <dgm:pt modelId="{A359489D-B5F9-4883-942E-59A80246B92B}" type="sibTrans" cxnId="{281157F9-86F6-4A35-B3E2-CE42CE99E3C1}">
      <dgm:prSet/>
      <dgm:spPr/>
      <dgm:t>
        <a:bodyPr/>
        <a:lstStyle/>
        <a:p>
          <a:endParaRPr lang="en-US"/>
        </a:p>
      </dgm:t>
    </dgm:pt>
    <dgm:pt modelId="{83BE9485-E477-465F-8BF4-11E0F7C94A74}">
      <dgm:prSet phldrT="[Text]" custT="1"/>
      <dgm:spPr/>
      <dgm:t>
        <a:bodyPr/>
        <a:lstStyle/>
        <a:p>
          <a:r>
            <a:rPr lang="en-US" sz="2000" dirty="0" smtClean="0"/>
            <a:t>Provide complainant a copy of the ETA 8429</a:t>
          </a:r>
          <a:endParaRPr lang="en-US" sz="2000" dirty="0"/>
        </a:p>
      </dgm:t>
    </dgm:pt>
    <dgm:pt modelId="{7F883C57-59BD-4AD6-9C5D-2D5B4C5EE12B}" type="parTrans" cxnId="{4284B9E2-0FBB-43A1-91BC-0899AF7B2CAF}">
      <dgm:prSet/>
      <dgm:spPr/>
      <dgm:t>
        <a:bodyPr/>
        <a:lstStyle/>
        <a:p>
          <a:endParaRPr lang="en-US"/>
        </a:p>
      </dgm:t>
    </dgm:pt>
    <dgm:pt modelId="{FC18627E-6175-4ADB-A937-EFF981691147}" type="sibTrans" cxnId="{4284B9E2-0FBB-43A1-91BC-0899AF7B2CAF}">
      <dgm:prSet/>
      <dgm:spPr/>
      <dgm:t>
        <a:bodyPr/>
        <a:lstStyle/>
        <a:p>
          <a:endParaRPr lang="en-US"/>
        </a:p>
      </dgm:t>
    </dgm:pt>
    <dgm:pt modelId="{2203FD68-D70C-4A83-9BB6-686F76A43BF0}">
      <dgm:prSet phldrT="[Text]" custT="1"/>
      <dgm:spPr/>
      <dgm:t>
        <a:bodyPr/>
        <a:lstStyle/>
        <a:p>
          <a:r>
            <a:rPr lang="en-US" sz="2000" dirty="0" smtClean="0"/>
            <a:t>Investigate complaint and attempt informal resolution within 5 days</a:t>
          </a:r>
          <a:endParaRPr lang="en-US" sz="2000" dirty="0"/>
        </a:p>
      </dgm:t>
    </dgm:pt>
    <dgm:pt modelId="{BD78FF84-9E5F-49FD-89AE-E1152E7A8C8F}" type="parTrans" cxnId="{286FD96C-0181-4A41-9486-CAA6656A478E}">
      <dgm:prSet/>
      <dgm:spPr/>
      <dgm:t>
        <a:bodyPr/>
        <a:lstStyle/>
        <a:p>
          <a:endParaRPr lang="en-US"/>
        </a:p>
      </dgm:t>
    </dgm:pt>
    <dgm:pt modelId="{B15351E4-AAF0-4122-9842-78F3DDF77006}" type="sibTrans" cxnId="{286FD96C-0181-4A41-9486-CAA6656A478E}">
      <dgm:prSet/>
      <dgm:spPr/>
      <dgm:t>
        <a:bodyPr/>
        <a:lstStyle/>
        <a:p>
          <a:endParaRPr lang="en-US"/>
        </a:p>
      </dgm:t>
    </dgm:pt>
    <dgm:pt modelId="{FDA556A6-DF0D-4EA0-B928-070B72D9B067}">
      <dgm:prSet phldrT="[Text]" custT="1"/>
      <dgm:spPr/>
      <dgm:t>
        <a:bodyPr/>
        <a:lstStyle/>
        <a:p>
          <a:r>
            <a:rPr lang="en-US" sz="2000" dirty="0" smtClean="0"/>
            <a:t>If not resolved within 5 days, draft referral letter and send with complaint to OCR</a:t>
          </a:r>
          <a:endParaRPr lang="en-US" sz="2000" dirty="0"/>
        </a:p>
      </dgm:t>
    </dgm:pt>
    <dgm:pt modelId="{6D79DA2A-D75F-4FA7-BCBC-D436F60BC3BB}" type="parTrans" cxnId="{1013DDA9-4CC3-47D5-BAAB-C1CF49C8B6D4}">
      <dgm:prSet/>
      <dgm:spPr/>
      <dgm:t>
        <a:bodyPr/>
        <a:lstStyle/>
        <a:p>
          <a:endParaRPr lang="en-US"/>
        </a:p>
      </dgm:t>
    </dgm:pt>
    <dgm:pt modelId="{7FEBD386-403D-4DDF-BBC3-AB5B13E7B800}" type="sibTrans" cxnId="{1013DDA9-4CC3-47D5-BAAB-C1CF49C8B6D4}">
      <dgm:prSet/>
      <dgm:spPr/>
      <dgm:t>
        <a:bodyPr/>
        <a:lstStyle/>
        <a:p>
          <a:endParaRPr lang="en-US"/>
        </a:p>
      </dgm:t>
    </dgm:pt>
    <dgm:pt modelId="{8C0E9B39-881B-4CC7-9ED0-02690823FDDD}">
      <dgm:prSet phldrT="[Text]" custT="1"/>
      <dgm:spPr/>
      <dgm:t>
        <a:bodyPr/>
        <a:lstStyle/>
        <a:p>
          <a:r>
            <a:rPr lang="en-US" sz="2000" dirty="0" smtClean="0"/>
            <a:t>Follow up on the complaint monthly until resolution</a:t>
          </a:r>
          <a:endParaRPr lang="en-US" sz="2000" dirty="0"/>
        </a:p>
      </dgm:t>
    </dgm:pt>
    <dgm:pt modelId="{C213B750-F920-4CF7-B99E-21C684F55C55}" type="parTrans" cxnId="{ED6308CD-219D-4191-B28A-26DB146BD0BC}">
      <dgm:prSet/>
      <dgm:spPr/>
      <dgm:t>
        <a:bodyPr/>
        <a:lstStyle/>
        <a:p>
          <a:endParaRPr lang="en-US"/>
        </a:p>
      </dgm:t>
    </dgm:pt>
    <dgm:pt modelId="{739ACF1A-8A8A-49CC-BCAF-DA586C80E1EA}" type="sibTrans" cxnId="{ED6308CD-219D-4191-B28A-26DB146BD0BC}">
      <dgm:prSet/>
      <dgm:spPr/>
      <dgm:t>
        <a:bodyPr/>
        <a:lstStyle/>
        <a:p>
          <a:endParaRPr lang="en-US"/>
        </a:p>
      </dgm:t>
    </dgm:pt>
    <dgm:pt modelId="{A5F7B9C4-CF0D-47FA-8202-75CBF3E93E87}">
      <dgm:prSet phldrT="[Text]" custT="1"/>
      <dgm:spPr/>
      <dgm:t>
        <a:bodyPr/>
        <a:lstStyle/>
        <a:p>
          <a:r>
            <a:rPr lang="en-US" sz="2000" dirty="0" smtClean="0"/>
            <a:t>Indicate follow up information on the fact sheets</a:t>
          </a:r>
          <a:endParaRPr lang="en-US" sz="2000" dirty="0"/>
        </a:p>
      </dgm:t>
    </dgm:pt>
    <dgm:pt modelId="{F260657F-18CD-472C-B96C-9E66CA7124CC}" type="parTrans" cxnId="{593EEA58-904C-41D3-8ECC-0244E5422EBB}">
      <dgm:prSet/>
      <dgm:spPr/>
      <dgm:t>
        <a:bodyPr/>
        <a:lstStyle/>
        <a:p>
          <a:endParaRPr lang="en-US"/>
        </a:p>
      </dgm:t>
    </dgm:pt>
    <dgm:pt modelId="{5D6BE013-A260-4090-B2E9-8C07F74FB371}" type="sibTrans" cxnId="{593EEA58-904C-41D3-8ECC-0244E5422EBB}">
      <dgm:prSet/>
      <dgm:spPr/>
      <dgm:t>
        <a:bodyPr/>
        <a:lstStyle/>
        <a:p>
          <a:endParaRPr lang="en-US"/>
        </a:p>
      </dgm:t>
    </dgm:pt>
    <dgm:pt modelId="{6952FF70-4109-4FFD-8721-F2108F277C42}">
      <dgm:prSet phldrT="[Text]" custT="1"/>
      <dgm:spPr/>
      <dgm:t>
        <a:bodyPr/>
        <a:lstStyle/>
        <a:p>
          <a:r>
            <a:rPr lang="en-US" sz="2000" dirty="0" smtClean="0"/>
            <a:t>Log the complaint's resolution</a:t>
          </a:r>
          <a:endParaRPr lang="en-US" sz="2000" dirty="0"/>
        </a:p>
      </dgm:t>
    </dgm:pt>
    <dgm:pt modelId="{45F6C3C6-5699-4015-8BAF-68600C25FE5B}" type="parTrans" cxnId="{294C0708-5AEA-4156-80F7-A84C98C46331}">
      <dgm:prSet/>
      <dgm:spPr/>
      <dgm:t>
        <a:bodyPr/>
        <a:lstStyle/>
        <a:p>
          <a:endParaRPr lang="en-US"/>
        </a:p>
      </dgm:t>
    </dgm:pt>
    <dgm:pt modelId="{4418CE9E-0482-4D7F-B1D3-F7AD622B8581}" type="sibTrans" cxnId="{294C0708-5AEA-4156-80F7-A84C98C46331}">
      <dgm:prSet/>
      <dgm:spPr/>
      <dgm:t>
        <a:bodyPr/>
        <a:lstStyle/>
        <a:p>
          <a:endParaRPr lang="en-US"/>
        </a:p>
      </dgm:t>
    </dgm:pt>
    <dgm:pt modelId="{1357E4E6-B468-48CB-9981-243C6F778121}" type="pres">
      <dgm:prSet presAssocID="{9695C1C4-BB19-442F-B7FC-E23FEA56329C}" presName="Name0" presStyleCnt="0">
        <dgm:presLayoutVars>
          <dgm:dir/>
          <dgm:resizeHandles/>
        </dgm:presLayoutVars>
      </dgm:prSet>
      <dgm:spPr/>
      <dgm:t>
        <a:bodyPr/>
        <a:lstStyle/>
        <a:p>
          <a:endParaRPr lang="en-US"/>
        </a:p>
      </dgm:t>
    </dgm:pt>
    <dgm:pt modelId="{AB85D28D-D2A0-48CC-B9C7-364C1B9EF7CB}" type="pres">
      <dgm:prSet presAssocID="{01A66744-4462-4970-9FF5-3D61A5E9DF35}" presName="compNode" presStyleCnt="0"/>
      <dgm:spPr/>
    </dgm:pt>
    <dgm:pt modelId="{01BE6EFF-ED62-463F-823B-34FAAA0CB18D}" type="pres">
      <dgm:prSet presAssocID="{01A66744-4462-4970-9FF5-3D61A5E9DF35}" presName="dummyConnPt" presStyleCnt="0"/>
      <dgm:spPr/>
    </dgm:pt>
    <dgm:pt modelId="{24B169D8-3DD2-4C14-A265-D8E16AA7ECA6}" type="pres">
      <dgm:prSet presAssocID="{01A66744-4462-4970-9FF5-3D61A5E9DF35}" presName="node" presStyleLbl="node1" presStyleIdx="0" presStyleCnt="7">
        <dgm:presLayoutVars>
          <dgm:bulletEnabled val="1"/>
        </dgm:presLayoutVars>
      </dgm:prSet>
      <dgm:spPr/>
      <dgm:t>
        <a:bodyPr/>
        <a:lstStyle/>
        <a:p>
          <a:endParaRPr lang="en-US"/>
        </a:p>
      </dgm:t>
    </dgm:pt>
    <dgm:pt modelId="{3B994BC1-6CC3-4528-8CF0-73FE1C02C9DD}" type="pres">
      <dgm:prSet presAssocID="{A359489D-B5F9-4883-942E-59A80246B92B}" presName="sibTrans" presStyleLbl="bgSibTrans2D1" presStyleIdx="0" presStyleCnt="6"/>
      <dgm:spPr/>
      <dgm:t>
        <a:bodyPr/>
        <a:lstStyle/>
        <a:p>
          <a:endParaRPr lang="en-US"/>
        </a:p>
      </dgm:t>
    </dgm:pt>
    <dgm:pt modelId="{A0C4FBCD-0683-4269-AAC5-2A4D166096BD}" type="pres">
      <dgm:prSet presAssocID="{83BE9485-E477-465F-8BF4-11E0F7C94A74}" presName="compNode" presStyleCnt="0"/>
      <dgm:spPr/>
    </dgm:pt>
    <dgm:pt modelId="{58A74A9C-1BF9-4D3A-8106-A5030FF6CCDE}" type="pres">
      <dgm:prSet presAssocID="{83BE9485-E477-465F-8BF4-11E0F7C94A74}" presName="dummyConnPt" presStyleCnt="0"/>
      <dgm:spPr/>
    </dgm:pt>
    <dgm:pt modelId="{D67034E0-DA92-4DBC-AE90-31CFCDFD2169}" type="pres">
      <dgm:prSet presAssocID="{83BE9485-E477-465F-8BF4-11E0F7C94A74}" presName="node" presStyleLbl="node1" presStyleIdx="1" presStyleCnt="7">
        <dgm:presLayoutVars>
          <dgm:bulletEnabled val="1"/>
        </dgm:presLayoutVars>
      </dgm:prSet>
      <dgm:spPr/>
      <dgm:t>
        <a:bodyPr/>
        <a:lstStyle/>
        <a:p>
          <a:endParaRPr lang="en-US"/>
        </a:p>
      </dgm:t>
    </dgm:pt>
    <dgm:pt modelId="{2EE32AB3-A0B6-40F2-9533-E6891591F32B}" type="pres">
      <dgm:prSet presAssocID="{FC18627E-6175-4ADB-A937-EFF981691147}" presName="sibTrans" presStyleLbl="bgSibTrans2D1" presStyleIdx="1" presStyleCnt="6"/>
      <dgm:spPr/>
      <dgm:t>
        <a:bodyPr/>
        <a:lstStyle/>
        <a:p>
          <a:endParaRPr lang="en-US"/>
        </a:p>
      </dgm:t>
    </dgm:pt>
    <dgm:pt modelId="{99D46213-6326-4983-A46B-1B2F75F50C47}" type="pres">
      <dgm:prSet presAssocID="{2203FD68-D70C-4A83-9BB6-686F76A43BF0}" presName="compNode" presStyleCnt="0"/>
      <dgm:spPr/>
    </dgm:pt>
    <dgm:pt modelId="{75E02D66-A248-45E2-BA3F-BC3A58A138B9}" type="pres">
      <dgm:prSet presAssocID="{2203FD68-D70C-4A83-9BB6-686F76A43BF0}" presName="dummyConnPt" presStyleCnt="0"/>
      <dgm:spPr/>
    </dgm:pt>
    <dgm:pt modelId="{14178827-83C1-4ED8-9C3E-6C50E384D77D}" type="pres">
      <dgm:prSet presAssocID="{2203FD68-D70C-4A83-9BB6-686F76A43BF0}" presName="node" presStyleLbl="node1" presStyleIdx="2" presStyleCnt="7">
        <dgm:presLayoutVars>
          <dgm:bulletEnabled val="1"/>
        </dgm:presLayoutVars>
      </dgm:prSet>
      <dgm:spPr/>
      <dgm:t>
        <a:bodyPr/>
        <a:lstStyle/>
        <a:p>
          <a:endParaRPr lang="en-US"/>
        </a:p>
      </dgm:t>
    </dgm:pt>
    <dgm:pt modelId="{5141CE31-500D-4FB9-A466-5CD96824D9D9}" type="pres">
      <dgm:prSet presAssocID="{B15351E4-AAF0-4122-9842-78F3DDF77006}" presName="sibTrans" presStyleLbl="bgSibTrans2D1" presStyleIdx="2" presStyleCnt="6"/>
      <dgm:spPr/>
      <dgm:t>
        <a:bodyPr/>
        <a:lstStyle/>
        <a:p>
          <a:endParaRPr lang="en-US"/>
        </a:p>
      </dgm:t>
    </dgm:pt>
    <dgm:pt modelId="{39498F5D-EAA0-4BE5-8DA3-79E65DAB7018}" type="pres">
      <dgm:prSet presAssocID="{FDA556A6-DF0D-4EA0-B928-070B72D9B067}" presName="compNode" presStyleCnt="0"/>
      <dgm:spPr/>
    </dgm:pt>
    <dgm:pt modelId="{386B43CC-F61D-49C2-8D35-9DCFE75467DA}" type="pres">
      <dgm:prSet presAssocID="{FDA556A6-DF0D-4EA0-B928-070B72D9B067}" presName="dummyConnPt" presStyleCnt="0"/>
      <dgm:spPr/>
    </dgm:pt>
    <dgm:pt modelId="{0D36A50D-2C4A-4055-818D-494EDC33B0B7}" type="pres">
      <dgm:prSet presAssocID="{FDA556A6-DF0D-4EA0-B928-070B72D9B067}" presName="node" presStyleLbl="node1" presStyleIdx="3" presStyleCnt="7">
        <dgm:presLayoutVars>
          <dgm:bulletEnabled val="1"/>
        </dgm:presLayoutVars>
      </dgm:prSet>
      <dgm:spPr/>
      <dgm:t>
        <a:bodyPr/>
        <a:lstStyle/>
        <a:p>
          <a:endParaRPr lang="en-US"/>
        </a:p>
      </dgm:t>
    </dgm:pt>
    <dgm:pt modelId="{2B052B11-B881-4236-94AC-248A89E945FB}" type="pres">
      <dgm:prSet presAssocID="{7FEBD386-403D-4DDF-BBC3-AB5B13E7B800}" presName="sibTrans" presStyleLbl="bgSibTrans2D1" presStyleIdx="3" presStyleCnt="6"/>
      <dgm:spPr/>
      <dgm:t>
        <a:bodyPr/>
        <a:lstStyle/>
        <a:p>
          <a:endParaRPr lang="en-US"/>
        </a:p>
      </dgm:t>
    </dgm:pt>
    <dgm:pt modelId="{3073D4EC-F367-402A-93E5-5B72637710A3}" type="pres">
      <dgm:prSet presAssocID="{8C0E9B39-881B-4CC7-9ED0-02690823FDDD}" presName="compNode" presStyleCnt="0"/>
      <dgm:spPr/>
    </dgm:pt>
    <dgm:pt modelId="{9549C15E-3159-450A-AACF-AF30712591EB}" type="pres">
      <dgm:prSet presAssocID="{8C0E9B39-881B-4CC7-9ED0-02690823FDDD}" presName="dummyConnPt" presStyleCnt="0"/>
      <dgm:spPr/>
    </dgm:pt>
    <dgm:pt modelId="{255B952F-A834-4D09-814B-00A78C1F8DCD}" type="pres">
      <dgm:prSet presAssocID="{8C0E9B39-881B-4CC7-9ED0-02690823FDDD}" presName="node" presStyleLbl="node1" presStyleIdx="4" presStyleCnt="7">
        <dgm:presLayoutVars>
          <dgm:bulletEnabled val="1"/>
        </dgm:presLayoutVars>
      </dgm:prSet>
      <dgm:spPr/>
      <dgm:t>
        <a:bodyPr/>
        <a:lstStyle/>
        <a:p>
          <a:endParaRPr lang="en-US"/>
        </a:p>
      </dgm:t>
    </dgm:pt>
    <dgm:pt modelId="{1D11BDAF-DD70-46FD-AAA2-333C4D152DFA}" type="pres">
      <dgm:prSet presAssocID="{739ACF1A-8A8A-49CC-BCAF-DA586C80E1EA}" presName="sibTrans" presStyleLbl="bgSibTrans2D1" presStyleIdx="4" presStyleCnt="6"/>
      <dgm:spPr/>
      <dgm:t>
        <a:bodyPr/>
        <a:lstStyle/>
        <a:p>
          <a:endParaRPr lang="en-US"/>
        </a:p>
      </dgm:t>
    </dgm:pt>
    <dgm:pt modelId="{8B29C297-2528-444C-9A24-1A614F677109}" type="pres">
      <dgm:prSet presAssocID="{A5F7B9C4-CF0D-47FA-8202-75CBF3E93E87}" presName="compNode" presStyleCnt="0"/>
      <dgm:spPr/>
    </dgm:pt>
    <dgm:pt modelId="{223DA30F-862C-44D7-8983-16513557C9F6}" type="pres">
      <dgm:prSet presAssocID="{A5F7B9C4-CF0D-47FA-8202-75CBF3E93E87}" presName="dummyConnPt" presStyleCnt="0"/>
      <dgm:spPr/>
    </dgm:pt>
    <dgm:pt modelId="{E9F44CB5-0A68-4969-B54C-D329FD7FEA30}" type="pres">
      <dgm:prSet presAssocID="{A5F7B9C4-CF0D-47FA-8202-75CBF3E93E87}" presName="node" presStyleLbl="node1" presStyleIdx="5" presStyleCnt="7">
        <dgm:presLayoutVars>
          <dgm:bulletEnabled val="1"/>
        </dgm:presLayoutVars>
      </dgm:prSet>
      <dgm:spPr/>
      <dgm:t>
        <a:bodyPr/>
        <a:lstStyle/>
        <a:p>
          <a:endParaRPr lang="en-US"/>
        </a:p>
      </dgm:t>
    </dgm:pt>
    <dgm:pt modelId="{A900A10C-3121-48F8-B735-DE5A2F4B9651}" type="pres">
      <dgm:prSet presAssocID="{5D6BE013-A260-4090-B2E9-8C07F74FB371}" presName="sibTrans" presStyleLbl="bgSibTrans2D1" presStyleIdx="5" presStyleCnt="6"/>
      <dgm:spPr/>
      <dgm:t>
        <a:bodyPr/>
        <a:lstStyle/>
        <a:p>
          <a:endParaRPr lang="en-US"/>
        </a:p>
      </dgm:t>
    </dgm:pt>
    <dgm:pt modelId="{171D214A-D4FE-476E-97E7-15ECA5E2548D}" type="pres">
      <dgm:prSet presAssocID="{6952FF70-4109-4FFD-8721-F2108F277C42}" presName="compNode" presStyleCnt="0"/>
      <dgm:spPr/>
    </dgm:pt>
    <dgm:pt modelId="{0190F6C5-C8B1-4D3E-9C51-5C8E7DD0E3B3}" type="pres">
      <dgm:prSet presAssocID="{6952FF70-4109-4FFD-8721-F2108F277C42}" presName="dummyConnPt" presStyleCnt="0"/>
      <dgm:spPr/>
    </dgm:pt>
    <dgm:pt modelId="{98848A2F-C152-4A98-9608-49F2E33202EB}" type="pres">
      <dgm:prSet presAssocID="{6952FF70-4109-4FFD-8721-F2108F277C42}" presName="node" presStyleLbl="node1" presStyleIdx="6" presStyleCnt="7" custLinFactNeighborX="3370">
        <dgm:presLayoutVars>
          <dgm:bulletEnabled val="1"/>
        </dgm:presLayoutVars>
      </dgm:prSet>
      <dgm:spPr/>
      <dgm:t>
        <a:bodyPr/>
        <a:lstStyle/>
        <a:p>
          <a:endParaRPr lang="en-US"/>
        </a:p>
      </dgm:t>
    </dgm:pt>
  </dgm:ptLst>
  <dgm:cxnLst>
    <dgm:cxn modelId="{259251A3-E337-4844-AC94-C2582CDAC431}" type="presOf" srcId="{A359489D-B5F9-4883-942E-59A80246B92B}" destId="{3B994BC1-6CC3-4528-8CF0-73FE1C02C9DD}" srcOrd="0" destOrd="0" presId="urn:microsoft.com/office/officeart/2005/8/layout/bProcess4"/>
    <dgm:cxn modelId="{294C0708-5AEA-4156-80F7-A84C98C46331}" srcId="{9695C1C4-BB19-442F-B7FC-E23FEA56329C}" destId="{6952FF70-4109-4FFD-8721-F2108F277C42}" srcOrd="6" destOrd="0" parTransId="{45F6C3C6-5699-4015-8BAF-68600C25FE5B}" sibTransId="{4418CE9E-0482-4D7F-B1D3-F7AD622B8581}"/>
    <dgm:cxn modelId="{1013DDA9-4CC3-47D5-BAAB-C1CF49C8B6D4}" srcId="{9695C1C4-BB19-442F-B7FC-E23FEA56329C}" destId="{FDA556A6-DF0D-4EA0-B928-070B72D9B067}" srcOrd="3" destOrd="0" parTransId="{6D79DA2A-D75F-4FA7-BCBC-D436F60BC3BB}" sibTransId="{7FEBD386-403D-4DDF-BBC3-AB5B13E7B800}"/>
    <dgm:cxn modelId="{0FDF3A2C-C907-408E-B9A8-325C54394828}" type="presOf" srcId="{83BE9485-E477-465F-8BF4-11E0F7C94A74}" destId="{D67034E0-DA92-4DBC-AE90-31CFCDFD2169}" srcOrd="0" destOrd="0" presId="urn:microsoft.com/office/officeart/2005/8/layout/bProcess4"/>
    <dgm:cxn modelId="{4DE04E92-E013-4C46-AB34-EBEB5EC04EBF}" type="presOf" srcId="{B15351E4-AAF0-4122-9842-78F3DDF77006}" destId="{5141CE31-500D-4FB9-A466-5CD96824D9D9}" srcOrd="0" destOrd="0" presId="urn:microsoft.com/office/officeart/2005/8/layout/bProcess4"/>
    <dgm:cxn modelId="{7DE0CE60-F704-4CD3-8D38-E22232AB50FF}" type="presOf" srcId="{01A66744-4462-4970-9FF5-3D61A5E9DF35}" destId="{24B169D8-3DD2-4C14-A265-D8E16AA7ECA6}" srcOrd="0" destOrd="0" presId="urn:microsoft.com/office/officeart/2005/8/layout/bProcess4"/>
    <dgm:cxn modelId="{1699CE82-9EF7-4440-8CA0-7503E0B54B82}" type="presOf" srcId="{7FEBD386-403D-4DDF-BBC3-AB5B13E7B800}" destId="{2B052B11-B881-4236-94AC-248A89E945FB}" srcOrd="0" destOrd="0" presId="urn:microsoft.com/office/officeart/2005/8/layout/bProcess4"/>
    <dgm:cxn modelId="{2E5635F0-56C3-4519-B104-5BB157215F19}" type="presOf" srcId="{FDA556A6-DF0D-4EA0-B928-070B72D9B067}" destId="{0D36A50D-2C4A-4055-818D-494EDC33B0B7}" srcOrd="0" destOrd="0" presId="urn:microsoft.com/office/officeart/2005/8/layout/bProcess4"/>
    <dgm:cxn modelId="{279725EE-25D0-4513-BEC4-0ACFF01F7673}" type="presOf" srcId="{739ACF1A-8A8A-49CC-BCAF-DA586C80E1EA}" destId="{1D11BDAF-DD70-46FD-AAA2-333C4D152DFA}" srcOrd="0" destOrd="0" presId="urn:microsoft.com/office/officeart/2005/8/layout/bProcess4"/>
    <dgm:cxn modelId="{C9180D41-386E-4A0B-B992-465A03B5D009}" type="presOf" srcId="{A5F7B9C4-CF0D-47FA-8202-75CBF3E93E87}" destId="{E9F44CB5-0A68-4969-B54C-D329FD7FEA30}" srcOrd="0" destOrd="0" presId="urn:microsoft.com/office/officeart/2005/8/layout/bProcess4"/>
    <dgm:cxn modelId="{4BA5A63F-A337-42C1-9A1A-E6E984F82609}" type="presOf" srcId="{FC18627E-6175-4ADB-A937-EFF981691147}" destId="{2EE32AB3-A0B6-40F2-9533-E6891591F32B}" srcOrd="0" destOrd="0" presId="urn:microsoft.com/office/officeart/2005/8/layout/bProcess4"/>
    <dgm:cxn modelId="{8453DEFF-C78D-4899-B1BF-4AF9A7144A50}" type="presOf" srcId="{6952FF70-4109-4FFD-8721-F2108F277C42}" destId="{98848A2F-C152-4A98-9608-49F2E33202EB}" srcOrd="0" destOrd="0" presId="urn:microsoft.com/office/officeart/2005/8/layout/bProcess4"/>
    <dgm:cxn modelId="{4284B9E2-0FBB-43A1-91BC-0899AF7B2CAF}" srcId="{9695C1C4-BB19-442F-B7FC-E23FEA56329C}" destId="{83BE9485-E477-465F-8BF4-11E0F7C94A74}" srcOrd="1" destOrd="0" parTransId="{7F883C57-59BD-4AD6-9C5D-2D5B4C5EE12B}" sibTransId="{FC18627E-6175-4ADB-A937-EFF981691147}"/>
    <dgm:cxn modelId="{286FD96C-0181-4A41-9486-CAA6656A478E}" srcId="{9695C1C4-BB19-442F-B7FC-E23FEA56329C}" destId="{2203FD68-D70C-4A83-9BB6-686F76A43BF0}" srcOrd="2" destOrd="0" parTransId="{BD78FF84-9E5F-49FD-89AE-E1152E7A8C8F}" sibTransId="{B15351E4-AAF0-4122-9842-78F3DDF77006}"/>
    <dgm:cxn modelId="{281157F9-86F6-4A35-B3E2-CE42CE99E3C1}" srcId="{9695C1C4-BB19-442F-B7FC-E23FEA56329C}" destId="{01A66744-4462-4970-9FF5-3D61A5E9DF35}" srcOrd="0" destOrd="0" parTransId="{AC1EF129-C373-45D7-A165-53B8B6B4C969}" sibTransId="{A359489D-B5F9-4883-942E-59A80246B92B}"/>
    <dgm:cxn modelId="{C8708F15-3A3A-4B86-9283-00B5F86FD2C8}" type="presOf" srcId="{5D6BE013-A260-4090-B2E9-8C07F74FB371}" destId="{A900A10C-3121-48F8-B735-DE5A2F4B9651}" srcOrd="0" destOrd="0" presId="urn:microsoft.com/office/officeart/2005/8/layout/bProcess4"/>
    <dgm:cxn modelId="{5FB7A2A9-3418-497B-ACAC-2551AC1E1A36}" type="presOf" srcId="{9695C1C4-BB19-442F-B7FC-E23FEA56329C}" destId="{1357E4E6-B468-48CB-9981-243C6F778121}" srcOrd="0" destOrd="0" presId="urn:microsoft.com/office/officeart/2005/8/layout/bProcess4"/>
    <dgm:cxn modelId="{5BE1337F-A818-4349-AF9C-A9A5CB660944}" type="presOf" srcId="{2203FD68-D70C-4A83-9BB6-686F76A43BF0}" destId="{14178827-83C1-4ED8-9C3E-6C50E384D77D}" srcOrd="0" destOrd="0" presId="urn:microsoft.com/office/officeart/2005/8/layout/bProcess4"/>
    <dgm:cxn modelId="{6527D72C-9F54-4FAF-9FD0-921B34839302}" type="presOf" srcId="{8C0E9B39-881B-4CC7-9ED0-02690823FDDD}" destId="{255B952F-A834-4D09-814B-00A78C1F8DCD}" srcOrd="0" destOrd="0" presId="urn:microsoft.com/office/officeart/2005/8/layout/bProcess4"/>
    <dgm:cxn modelId="{593EEA58-904C-41D3-8ECC-0244E5422EBB}" srcId="{9695C1C4-BB19-442F-B7FC-E23FEA56329C}" destId="{A5F7B9C4-CF0D-47FA-8202-75CBF3E93E87}" srcOrd="5" destOrd="0" parTransId="{F260657F-18CD-472C-B96C-9E66CA7124CC}" sibTransId="{5D6BE013-A260-4090-B2E9-8C07F74FB371}"/>
    <dgm:cxn modelId="{ED6308CD-219D-4191-B28A-26DB146BD0BC}" srcId="{9695C1C4-BB19-442F-B7FC-E23FEA56329C}" destId="{8C0E9B39-881B-4CC7-9ED0-02690823FDDD}" srcOrd="4" destOrd="0" parTransId="{C213B750-F920-4CF7-B99E-21C684F55C55}" sibTransId="{739ACF1A-8A8A-49CC-BCAF-DA586C80E1EA}"/>
    <dgm:cxn modelId="{871CB21B-253C-4828-8F85-AD14151591A5}" type="presParOf" srcId="{1357E4E6-B468-48CB-9981-243C6F778121}" destId="{AB85D28D-D2A0-48CC-B9C7-364C1B9EF7CB}" srcOrd="0" destOrd="0" presId="urn:microsoft.com/office/officeart/2005/8/layout/bProcess4"/>
    <dgm:cxn modelId="{0F8EE2CB-4457-4F7A-8E87-423715123B73}" type="presParOf" srcId="{AB85D28D-D2A0-48CC-B9C7-364C1B9EF7CB}" destId="{01BE6EFF-ED62-463F-823B-34FAAA0CB18D}" srcOrd="0" destOrd="0" presId="urn:microsoft.com/office/officeart/2005/8/layout/bProcess4"/>
    <dgm:cxn modelId="{D6972D26-6185-4CCB-AB27-20506E32BF2E}" type="presParOf" srcId="{AB85D28D-D2A0-48CC-B9C7-364C1B9EF7CB}" destId="{24B169D8-3DD2-4C14-A265-D8E16AA7ECA6}" srcOrd="1" destOrd="0" presId="urn:microsoft.com/office/officeart/2005/8/layout/bProcess4"/>
    <dgm:cxn modelId="{E2A27CFC-7ABD-4BE0-91DD-D5FBB3E506C4}" type="presParOf" srcId="{1357E4E6-B468-48CB-9981-243C6F778121}" destId="{3B994BC1-6CC3-4528-8CF0-73FE1C02C9DD}" srcOrd="1" destOrd="0" presId="urn:microsoft.com/office/officeart/2005/8/layout/bProcess4"/>
    <dgm:cxn modelId="{F747E852-74D3-4B4D-B91A-3EEF9228052C}" type="presParOf" srcId="{1357E4E6-B468-48CB-9981-243C6F778121}" destId="{A0C4FBCD-0683-4269-AAC5-2A4D166096BD}" srcOrd="2" destOrd="0" presId="urn:microsoft.com/office/officeart/2005/8/layout/bProcess4"/>
    <dgm:cxn modelId="{6245A18F-EC24-4836-87F7-2BDC655FF61A}" type="presParOf" srcId="{A0C4FBCD-0683-4269-AAC5-2A4D166096BD}" destId="{58A74A9C-1BF9-4D3A-8106-A5030FF6CCDE}" srcOrd="0" destOrd="0" presId="urn:microsoft.com/office/officeart/2005/8/layout/bProcess4"/>
    <dgm:cxn modelId="{72B5B17E-14D2-4C76-9A10-0F8A3838EA2E}" type="presParOf" srcId="{A0C4FBCD-0683-4269-AAC5-2A4D166096BD}" destId="{D67034E0-DA92-4DBC-AE90-31CFCDFD2169}" srcOrd="1" destOrd="0" presId="urn:microsoft.com/office/officeart/2005/8/layout/bProcess4"/>
    <dgm:cxn modelId="{35E14E7A-3007-4CA8-A949-16B487A6C672}" type="presParOf" srcId="{1357E4E6-B468-48CB-9981-243C6F778121}" destId="{2EE32AB3-A0B6-40F2-9533-E6891591F32B}" srcOrd="3" destOrd="0" presId="urn:microsoft.com/office/officeart/2005/8/layout/bProcess4"/>
    <dgm:cxn modelId="{DBD1CC9A-D090-4270-9310-53373DED36CA}" type="presParOf" srcId="{1357E4E6-B468-48CB-9981-243C6F778121}" destId="{99D46213-6326-4983-A46B-1B2F75F50C47}" srcOrd="4" destOrd="0" presId="urn:microsoft.com/office/officeart/2005/8/layout/bProcess4"/>
    <dgm:cxn modelId="{93270E4F-5167-4EC2-824F-04F3FF82396E}" type="presParOf" srcId="{99D46213-6326-4983-A46B-1B2F75F50C47}" destId="{75E02D66-A248-45E2-BA3F-BC3A58A138B9}" srcOrd="0" destOrd="0" presId="urn:microsoft.com/office/officeart/2005/8/layout/bProcess4"/>
    <dgm:cxn modelId="{7D2D2B61-0B71-41DD-9BA2-ECAEE426A527}" type="presParOf" srcId="{99D46213-6326-4983-A46B-1B2F75F50C47}" destId="{14178827-83C1-4ED8-9C3E-6C50E384D77D}" srcOrd="1" destOrd="0" presId="urn:microsoft.com/office/officeart/2005/8/layout/bProcess4"/>
    <dgm:cxn modelId="{0CF507C9-6611-4488-BFB7-D9027DA990AB}" type="presParOf" srcId="{1357E4E6-B468-48CB-9981-243C6F778121}" destId="{5141CE31-500D-4FB9-A466-5CD96824D9D9}" srcOrd="5" destOrd="0" presId="urn:microsoft.com/office/officeart/2005/8/layout/bProcess4"/>
    <dgm:cxn modelId="{AD6ADB7A-205E-4613-9AAA-D08D983B67CC}" type="presParOf" srcId="{1357E4E6-B468-48CB-9981-243C6F778121}" destId="{39498F5D-EAA0-4BE5-8DA3-79E65DAB7018}" srcOrd="6" destOrd="0" presId="urn:microsoft.com/office/officeart/2005/8/layout/bProcess4"/>
    <dgm:cxn modelId="{2985E34C-BD67-4560-BCAD-39C092F142FB}" type="presParOf" srcId="{39498F5D-EAA0-4BE5-8DA3-79E65DAB7018}" destId="{386B43CC-F61D-49C2-8D35-9DCFE75467DA}" srcOrd="0" destOrd="0" presId="urn:microsoft.com/office/officeart/2005/8/layout/bProcess4"/>
    <dgm:cxn modelId="{5841C751-C504-45F9-8A84-E7D438CD0515}" type="presParOf" srcId="{39498F5D-EAA0-4BE5-8DA3-79E65DAB7018}" destId="{0D36A50D-2C4A-4055-818D-494EDC33B0B7}" srcOrd="1" destOrd="0" presId="urn:microsoft.com/office/officeart/2005/8/layout/bProcess4"/>
    <dgm:cxn modelId="{02DF7F37-020B-4DB2-9981-EC8A65B17E64}" type="presParOf" srcId="{1357E4E6-B468-48CB-9981-243C6F778121}" destId="{2B052B11-B881-4236-94AC-248A89E945FB}" srcOrd="7" destOrd="0" presId="urn:microsoft.com/office/officeart/2005/8/layout/bProcess4"/>
    <dgm:cxn modelId="{A8759A93-A819-4737-A3D9-C6FEE325CB74}" type="presParOf" srcId="{1357E4E6-B468-48CB-9981-243C6F778121}" destId="{3073D4EC-F367-402A-93E5-5B72637710A3}" srcOrd="8" destOrd="0" presId="urn:microsoft.com/office/officeart/2005/8/layout/bProcess4"/>
    <dgm:cxn modelId="{08098D26-5D88-4971-946D-958FF920CB1C}" type="presParOf" srcId="{3073D4EC-F367-402A-93E5-5B72637710A3}" destId="{9549C15E-3159-450A-AACF-AF30712591EB}" srcOrd="0" destOrd="0" presId="urn:microsoft.com/office/officeart/2005/8/layout/bProcess4"/>
    <dgm:cxn modelId="{25846BAA-5FC4-462C-9B16-CAF93C484B68}" type="presParOf" srcId="{3073D4EC-F367-402A-93E5-5B72637710A3}" destId="{255B952F-A834-4D09-814B-00A78C1F8DCD}" srcOrd="1" destOrd="0" presId="urn:microsoft.com/office/officeart/2005/8/layout/bProcess4"/>
    <dgm:cxn modelId="{D00A536E-E8EE-43A8-8A9E-799E32093F79}" type="presParOf" srcId="{1357E4E6-B468-48CB-9981-243C6F778121}" destId="{1D11BDAF-DD70-46FD-AAA2-333C4D152DFA}" srcOrd="9" destOrd="0" presId="urn:microsoft.com/office/officeart/2005/8/layout/bProcess4"/>
    <dgm:cxn modelId="{1E254DDC-FF00-4C23-B661-A42AC1A39D42}" type="presParOf" srcId="{1357E4E6-B468-48CB-9981-243C6F778121}" destId="{8B29C297-2528-444C-9A24-1A614F677109}" srcOrd="10" destOrd="0" presId="urn:microsoft.com/office/officeart/2005/8/layout/bProcess4"/>
    <dgm:cxn modelId="{2759EF75-6D30-4276-BDBE-004E8A723CE6}" type="presParOf" srcId="{8B29C297-2528-444C-9A24-1A614F677109}" destId="{223DA30F-862C-44D7-8983-16513557C9F6}" srcOrd="0" destOrd="0" presId="urn:microsoft.com/office/officeart/2005/8/layout/bProcess4"/>
    <dgm:cxn modelId="{61E24FBB-70A7-457D-9E75-BA595A821979}" type="presParOf" srcId="{8B29C297-2528-444C-9A24-1A614F677109}" destId="{E9F44CB5-0A68-4969-B54C-D329FD7FEA30}" srcOrd="1" destOrd="0" presId="urn:microsoft.com/office/officeart/2005/8/layout/bProcess4"/>
    <dgm:cxn modelId="{0CA695A2-F7D5-4BD9-AC73-157B5C803943}" type="presParOf" srcId="{1357E4E6-B468-48CB-9981-243C6F778121}" destId="{A900A10C-3121-48F8-B735-DE5A2F4B9651}" srcOrd="11" destOrd="0" presId="urn:microsoft.com/office/officeart/2005/8/layout/bProcess4"/>
    <dgm:cxn modelId="{1C1A4830-BA03-440F-92A2-4E6CA0834AF4}" type="presParOf" srcId="{1357E4E6-B468-48CB-9981-243C6F778121}" destId="{171D214A-D4FE-476E-97E7-15ECA5E2548D}" srcOrd="12" destOrd="0" presId="urn:microsoft.com/office/officeart/2005/8/layout/bProcess4"/>
    <dgm:cxn modelId="{CC00245B-045B-4294-8BC1-0853E4F5B5AD}" type="presParOf" srcId="{171D214A-D4FE-476E-97E7-15ECA5E2548D}" destId="{0190F6C5-C8B1-4D3E-9C51-5C8E7DD0E3B3}" srcOrd="0" destOrd="0" presId="urn:microsoft.com/office/officeart/2005/8/layout/bProcess4"/>
    <dgm:cxn modelId="{C69BE494-3C42-4056-9395-36E8C47FEEDE}" type="presParOf" srcId="{171D214A-D4FE-476E-97E7-15ECA5E2548D}" destId="{98848A2F-C152-4A98-9608-49F2E33202EB}"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45B043-BA08-4235-B837-B657ADF9B165}"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0BDB789C-440A-4956-9913-1CC3AFB7E18E}">
      <dgm:prSet phldrT="[Text]"/>
      <dgm:spPr/>
      <dgm:t>
        <a:bodyPr/>
        <a:lstStyle/>
        <a:p>
          <a:r>
            <a:rPr lang="en-US" dirty="0" smtClean="0"/>
            <a:t>Log the complaint</a:t>
          </a:r>
          <a:endParaRPr lang="en-US" dirty="0"/>
        </a:p>
      </dgm:t>
    </dgm:pt>
    <dgm:pt modelId="{CC517158-84A4-4FF7-AF47-0B2B4F992C10}" type="parTrans" cxnId="{9D82E983-8A10-45A6-A5A0-F1979891E002}">
      <dgm:prSet/>
      <dgm:spPr/>
      <dgm:t>
        <a:bodyPr/>
        <a:lstStyle/>
        <a:p>
          <a:endParaRPr lang="en-US"/>
        </a:p>
      </dgm:t>
    </dgm:pt>
    <dgm:pt modelId="{212CE425-50A2-4BC6-8530-369706D91660}" type="sibTrans" cxnId="{9D82E983-8A10-45A6-A5A0-F1979891E002}">
      <dgm:prSet/>
      <dgm:spPr/>
      <dgm:t>
        <a:bodyPr/>
        <a:lstStyle/>
        <a:p>
          <a:endParaRPr lang="en-US"/>
        </a:p>
      </dgm:t>
    </dgm:pt>
    <dgm:pt modelId="{CD5D892F-21D9-45C9-83C1-8527138BCC00}">
      <dgm:prSet phldrT="[Text]"/>
      <dgm:spPr/>
      <dgm:t>
        <a:bodyPr/>
        <a:lstStyle/>
        <a:p>
          <a:r>
            <a:rPr lang="en-US" dirty="0" smtClean="0"/>
            <a:t>Provide complainant a copy of the ETA 8429</a:t>
          </a:r>
          <a:endParaRPr lang="en-US" dirty="0"/>
        </a:p>
      </dgm:t>
    </dgm:pt>
    <dgm:pt modelId="{D15DCD92-AC8D-4E1D-B876-00BB989CFB28}" type="parTrans" cxnId="{BF3E26C4-937B-413E-9C2B-54CEB4BA3E45}">
      <dgm:prSet/>
      <dgm:spPr/>
      <dgm:t>
        <a:bodyPr/>
        <a:lstStyle/>
        <a:p>
          <a:endParaRPr lang="en-US"/>
        </a:p>
      </dgm:t>
    </dgm:pt>
    <dgm:pt modelId="{EDDC23CF-EB21-454F-BB0E-63DD9B6C88C7}" type="sibTrans" cxnId="{BF3E26C4-937B-413E-9C2B-54CEB4BA3E45}">
      <dgm:prSet/>
      <dgm:spPr/>
      <dgm:t>
        <a:bodyPr/>
        <a:lstStyle/>
        <a:p>
          <a:endParaRPr lang="en-US"/>
        </a:p>
      </dgm:t>
    </dgm:pt>
    <dgm:pt modelId="{C07B6C9F-FCF0-49C0-A817-87295050A114}">
      <dgm:prSet phldrT="[Text]"/>
      <dgm:spPr/>
      <dgm:t>
        <a:bodyPr/>
        <a:lstStyle/>
        <a:p>
          <a:r>
            <a:rPr lang="en-US" dirty="0" smtClean="0"/>
            <a:t>Attempt local resolution within 15 days of the complaint filing date</a:t>
          </a:r>
          <a:endParaRPr lang="en-US" dirty="0"/>
        </a:p>
      </dgm:t>
    </dgm:pt>
    <dgm:pt modelId="{281C5308-A5AC-46B8-8C1B-85529051BC0E}" type="parTrans" cxnId="{8559E65F-6842-4CD4-B6AE-3F5C7AE6260C}">
      <dgm:prSet/>
      <dgm:spPr/>
      <dgm:t>
        <a:bodyPr/>
        <a:lstStyle/>
        <a:p>
          <a:endParaRPr lang="en-US"/>
        </a:p>
      </dgm:t>
    </dgm:pt>
    <dgm:pt modelId="{C5EE1617-AE6B-4073-9BD0-C5424BE088BB}" type="sibTrans" cxnId="{8559E65F-6842-4CD4-B6AE-3F5C7AE6260C}">
      <dgm:prSet/>
      <dgm:spPr/>
      <dgm:t>
        <a:bodyPr/>
        <a:lstStyle/>
        <a:p>
          <a:endParaRPr lang="en-US"/>
        </a:p>
      </dgm:t>
    </dgm:pt>
    <dgm:pt modelId="{05B6B80A-CB2C-4A8A-9AA4-554F4269E8B0}">
      <dgm:prSet phldrT="[Text]"/>
      <dgm:spPr/>
      <dgm:t>
        <a:bodyPr/>
        <a:lstStyle/>
        <a:p>
          <a:r>
            <a:rPr lang="en-US" dirty="0" smtClean="0"/>
            <a:t>If not resolved within 15 days, initiate the discontinuation of services procedures</a:t>
          </a:r>
          <a:endParaRPr lang="en-US" dirty="0"/>
        </a:p>
      </dgm:t>
    </dgm:pt>
    <dgm:pt modelId="{2D70999E-EE50-45F0-8949-F2B403BECC10}" type="parTrans" cxnId="{76B95B8F-0825-4E5E-BC6E-7C9DB91C89D6}">
      <dgm:prSet/>
      <dgm:spPr/>
      <dgm:t>
        <a:bodyPr/>
        <a:lstStyle/>
        <a:p>
          <a:endParaRPr lang="en-US"/>
        </a:p>
      </dgm:t>
    </dgm:pt>
    <dgm:pt modelId="{F31AF623-CE3F-4C03-A6BE-A4B6BCB99911}" type="sibTrans" cxnId="{76B95B8F-0825-4E5E-BC6E-7C9DB91C89D6}">
      <dgm:prSet/>
      <dgm:spPr/>
      <dgm:t>
        <a:bodyPr/>
        <a:lstStyle/>
        <a:p>
          <a:endParaRPr lang="en-US"/>
        </a:p>
      </dgm:t>
    </dgm:pt>
    <dgm:pt modelId="{75A5ECEA-7A03-4FA7-851B-CE882338CC8A}">
      <dgm:prSet phldrT="[Text]"/>
      <dgm:spPr/>
      <dgm:t>
        <a:bodyPr/>
        <a:lstStyle/>
        <a:p>
          <a:r>
            <a:rPr lang="en-US" dirty="0" smtClean="0"/>
            <a:t>Conduct quarterly follow up until resolution</a:t>
          </a:r>
          <a:endParaRPr lang="en-US" dirty="0"/>
        </a:p>
      </dgm:t>
    </dgm:pt>
    <dgm:pt modelId="{E286ECD5-0EE6-44ED-9E37-FDCD346CA7BB}" type="parTrans" cxnId="{B0B33B64-5023-4DC9-9863-B20DD31F9FF3}">
      <dgm:prSet/>
      <dgm:spPr/>
      <dgm:t>
        <a:bodyPr/>
        <a:lstStyle/>
        <a:p>
          <a:endParaRPr lang="en-US"/>
        </a:p>
      </dgm:t>
    </dgm:pt>
    <dgm:pt modelId="{E28E0C74-C771-4DFD-813F-A6A5EA5E26D3}" type="sibTrans" cxnId="{B0B33B64-5023-4DC9-9863-B20DD31F9FF3}">
      <dgm:prSet/>
      <dgm:spPr/>
      <dgm:t>
        <a:bodyPr/>
        <a:lstStyle/>
        <a:p>
          <a:endParaRPr lang="en-US"/>
        </a:p>
      </dgm:t>
    </dgm:pt>
    <dgm:pt modelId="{F24D9DF5-CEDC-4A5B-A1E4-58F67C06627C}">
      <dgm:prSet phldrT="[Text]"/>
      <dgm:spPr/>
      <dgm:t>
        <a:bodyPr/>
        <a:lstStyle/>
        <a:p>
          <a:r>
            <a:rPr lang="en-US" dirty="0" smtClean="0"/>
            <a:t>Indicate follow up information on the fact sheets</a:t>
          </a:r>
          <a:endParaRPr lang="en-US" dirty="0"/>
        </a:p>
      </dgm:t>
    </dgm:pt>
    <dgm:pt modelId="{7335C8F0-C862-4A1E-8F69-9F9A2CBF87AF}" type="parTrans" cxnId="{D93DF69F-CB92-491F-A226-76A7D5A93900}">
      <dgm:prSet/>
      <dgm:spPr/>
      <dgm:t>
        <a:bodyPr/>
        <a:lstStyle/>
        <a:p>
          <a:endParaRPr lang="en-US"/>
        </a:p>
      </dgm:t>
    </dgm:pt>
    <dgm:pt modelId="{139E68A0-8D83-4CA0-97D3-DE1CF3923455}" type="sibTrans" cxnId="{D93DF69F-CB92-491F-A226-76A7D5A93900}">
      <dgm:prSet/>
      <dgm:spPr/>
      <dgm:t>
        <a:bodyPr/>
        <a:lstStyle/>
        <a:p>
          <a:endParaRPr lang="en-US"/>
        </a:p>
      </dgm:t>
    </dgm:pt>
    <dgm:pt modelId="{10A4B732-3692-427A-A3A5-BDD59D957F18}">
      <dgm:prSet phldrT="[Text]"/>
      <dgm:spPr/>
      <dgm:t>
        <a:bodyPr/>
        <a:lstStyle/>
        <a:p>
          <a:r>
            <a:rPr lang="en-US" dirty="0" smtClean="0"/>
            <a:t>Log complaint resolution</a:t>
          </a:r>
          <a:endParaRPr lang="en-US" dirty="0"/>
        </a:p>
      </dgm:t>
    </dgm:pt>
    <dgm:pt modelId="{B27EFBFD-89E5-4B35-902D-B6FF357F985A}" type="parTrans" cxnId="{1A7E1D54-6010-4ED3-B94D-C5CCC282AFD0}">
      <dgm:prSet/>
      <dgm:spPr/>
      <dgm:t>
        <a:bodyPr/>
        <a:lstStyle/>
        <a:p>
          <a:endParaRPr lang="en-US"/>
        </a:p>
      </dgm:t>
    </dgm:pt>
    <dgm:pt modelId="{6D8BF7E0-166B-430F-9D95-F2AA41F3DA73}" type="sibTrans" cxnId="{1A7E1D54-6010-4ED3-B94D-C5CCC282AFD0}">
      <dgm:prSet/>
      <dgm:spPr/>
      <dgm:t>
        <a:bodyPr/>
        <a:lstStyle/>
        <a:p>
          <a:endParaRPr lang="en-US"/>
        </a:p>
      </dgm:t>
    </dgm:pt>
    <dgm:pt modelId="{F4E824D8-9761-41CD-AAF2-C0DED3073AF7}" type="pres">
      <dgm:prSet presAssocID="{8845B043-BA08-4235-B837-B657ADF9B165}" presName="Name0" presStyleCnt="0">
        <dgm:presLayoutVars>
          <dgm:dir/>
          <dgm:resizeHandles/>
        </dgm:presLayoutVars>
      </dgm:prSet>
      <dgm:spPr/>
      <dgm:t>
        <a:bodyPr/>
        <a:lstStyle/>
        <a:p>
          <a:endParaRPr lang="en-US"/>
        </a:p>
      </dgm:t>
    </dgm:pt>
    <dgm:pt modelId="{47F50890-D927-4806-AB7F-923C85AEBE2F}" type="pres">
      <dgm:prSet presAssocID="{0BDB789C-440A-4956-9913-1CC3AFB7E18E}" presName="compNode" presStyleCnt="0"/>
      <dgm:spPr/>
    </dgm:pt>
    <dgm:pt modelId="{3145D212-E865-455E-BC10-4BE3D3499F73}" type="pres">
      <dgm:prSet presAssocID="{0BDB789C-440A-4956-9913-1CC3AFB7E18E}" presName="dummyConnPt" presStyleCnt="0"/>
      <dgm:spPr/>
    </dgm:pt>
    <dgm:pt modelId="{EFA2C261-1720-4133-95B5-C50E100F4E80}" type="pres">
      <dgm:prSet presAssocID="{0BDB789C-440A-4956-9913-1CC3AFB7E18E}" presName="node" presStyleLbl="node1" presStyleIdx="0" presStyleCnt="7">
        <dgm:presLayoutVars>
          <dgm:bulletEnabled val="1"/>
        </dgm:presLayoutVars>
      </dgm:prSet>
      <dgm:spPr/>
      <dgm:t>
        <a:bodyPr/>
        <a:lstStyle/>
        <a:p>
          <a:endParaRPr lang="en-US"/>
        </a:p>
      </dgm:t>
    </dgm:pt>
    <dgm:pt modelId="{D16F7827-1F90-4D1B-870B-030A78D0EAF9}" type="pres">
      <dgm:prSet presAssocID="{212CE425-50A2-4BC6-8530-369706D91660}" presName="sibTrans" presStyleLbl="bgSibTrans2D1" presStyleIdx="0" presStyleCnt="6"/>
      <dgm:spPr/>
      <dgm:t>
        <a:bodyPr/>
        <a:lstStyle/>
        <a:p>
          <a:endParaRPr lang="en-US"/>
        </a:p>
      </dgm:t>
    </dgm:pt>
    <dgm:pt modelId="{4EE52EE7-EF37-428D-96C9-92CEA2D8118B}" type="pres">
      <dgm:prSet presAssocID="{CD5D892F-21D9-45C9-83C1-8527138BCC00}" presName="compNode" presStyleCnt="0"/>
      <dgm:spPr/>
    </dgm:pt>
    <dgm:pt modelId="{8E4013C3-48DB-4CBD-A331-DAE8D60D1290}" type="pres">
      <dgm:prSet presAssocID="{CD5D892F-21D9-45C9-83C1-8527138BCC00}" presName="dummyConnPt" presStyleCnt="0"/>
      <dgm:spPr/>
    </dgm:pt>
    <dgm:pt modelId="{70606A30-F075-4165-891D-989DBA5CB057}" type="pres">
      <dgm:prSet presAssocID="{CD5D892F-21D9-45C9-83C1-8527138BCC00}" presName="node" presStyleLbl="node1" presStyleIdx="1" presStyleCnt="7">
        <dgm:presLayoutVars>
          <dgm:bulletEnabled val="1"/>
        </dgm:presLayoutVars>
      </dgm:prSet>
      <dgm:spPr/>
      <dgm:t>
        <a:bodyPr/>
        <a:lstStyle/>
        <a:p>
          <a:endParaRPr lang="en-US"/>
        </a:p>
      </dgm:t>
    </dgm:pt>
    <dgm:pt modelId="{CF09C301-DD20-401D-A94F-0DA54F9EB6FB}" type="pres">
      <dgm:prSet presAssocID="{EDDC23CF-EB21-454F-BB0E-63DD9B6C88C7}" presName="sibTrans" presStyleLbl="bgSibTrans2D1" presStyleIdx="1" presStyleCnt="6"/>
      <dgm:spPr/>
      <dgm:t>
        <a:bodyPr/>
        <a:lstStyle/>
        <a:p>
          <a:endParaRPr lang="en-US"/>
        </a:p>
      </dgm:t>
    </dgm:pt>
    <dgm:pt modelId="{7AEE6F2A-4406-47B8-BEDF-4D91C0412A57}" type="pres">
      <dgm:prSet presAssocID="{C07B6C9F-FCF0-49C0-A817-87295050A114}" presName="compNode" presStyleCnt="0"/>
      <dgm:spPr/>
    </dgm:pt>
    <dgm:pt modelId="{5D56E1D8-B296-45D7-8BE7-5A64555AA9EE}" type="pres">
      <dgm:prSet presAssocID="{C07B6C9F-FCF0-49C0-A817-87295050A114}" presName="dummyConnPt" presStyleCnt="0"/>
      <dgm:spPr/>
    </dgm:pt>
    <dgm:pt modelId="{59E8AE66-64B4-41A4-8C8E-CF0F0844022A}" type="pres">
      <dgm:prSet presAssocID="{C07B6C9F-FCF0-49C0-A817-87295050A114}" presName="node" presStyleLbl="node1" presStyleIdx="2" presStyleCnt="7">
        <dgm:presLayoutVars>
          <dgm:bulletEnabled val="1"/>
        </dgm:presLayoutVars>
      </dgm:prSet>
      <dgm:spPr/>
      <dgm:t>
        <a:bodyPr/>
        <a:lstStyle/>
        <a:p>
          <a:endParaRPr lang="en-US"/>
        </a:p>
      </dgm:t>
    </dgm:pt>
    <dgm:pt modelId="{6ACAAD80-A19B-4921-A78A-945E359ED781}" type="pres">
      <dgm:prSet presAssocID="{C5EE1617-AE6B-4073-9BD0-C5424BE088BB}" presName="sibTrans" presStyleLbl="bgSibTrans2D1" presStyleIdx="2" presStyleCnt="6"/>
      <dgm:spPr/>
      <dgm:t>
        <a:bodyPr/>
        <a:lstStyle/>
        <a:p>
          <a:endParaRPr lang="en-US"/>
        </a:p>
      </dgm:t>
    </dgm:pt>
    <dgm:pt modelId="{6D17BC35-1DAE-4E22-B3E2-E43AEAFB0013}" type="pres">
      <dgm:prSet presAssocID="{05B6B80A-CB2C-4A8A-9AA4-554F4269E8B0}" presName="compNode" presStyleCnt="0"/>
      <dgm:spPr/>
    </dgm:pt>
    <dgm:pt modelId="{6E150DD6-7E4E-49A2-8E18-376024D858FB}" type="pres">
      <dgm:prSet presAssocID="{05B6B80A-CB2C-4A8A-9AA4-554F4269E8B0}" presName="dummyConnPt" presStyleCnt="0"/>
      <dgm:spPr/>
    </dgm:pt>
    <dgm:pt modelId="{20E98ED2-6F88-4C4A-AC80-1736C5FB8169}" type="pres">
      <dgm:prSet presAssocID="{05B6B80A-CB2C-4A8A-9AA4-554F4269E8B0}" presName="node" presStyleLbl="node1" presStyleIdx="3" presStyleCnt="7">
        <dgm:presLayoutVars>
          <dgm:bulletEnabled val="1"/>
        </dgm:presLayoutVars>
      </dgm:prSet>
      <dgm:spPr/>
      <dgm:t>
        <a:bodyPr/>
        <a:lstStyle/>
        <a:p>
          <a:endParaRPr lang="en-US"/>
        </a:p>
      </dgm:t>
    </dgm:pt>
    <dgm:pt modelId="{68BA034F-FD8D-4ADC-A736-43D5A2219F35}" type="pres">
      <dgm:prSet presAssocID="{F31AF623-CE3F-4C03-A6BE-A4B6BCB99911}" presName="sibTrans" presStyleLbl="bgSibTrans2D1" presStyleIdx="3" presStyleCnt="6"/>
      <dgm:spPr/>
      <dgm:t>
        <a:bodyPr/>
        <a:lstStyle/>
        <a:p>
          <a:endParaRPr lang="en-US"/>
        </a:p>
      </dgm:t>
    </dgm:pt>
    <dgm:pt modelId="{83009A59-3E68-4273-A208-0F4FCA96B32E}" type="pres">
      <dgm:prSet presAssocID="{75A5ECEA-7A03-4FA7-851B-CE882338CC8A}" presName="compNode" presStyleCnt="0"/>
      <dgm:spPr/>
    </dgm:pt>
    <dgm:pt modelId="{F8441115-72B5-41D5-BDBE-BE08B461B485}" type="pres">
      <dgm:prSet presAssocID="{75A5ECEA-7A03-4FA7-851B-CE882338CC8A}" presName="dummyConnPt" presStyleCnt="0"/>
      <dgm:spPr/>
    </dgm:pt>
    <dgm:pt modelId="{CAE28558-9120-47B2-8ECB-29AED0D11947}" type="pres">
      <dgm:prSet presAssocID="{75A5ECEA-7A03-4FA7-851B-CE882338CC8A}" presName="node" presStyleLbl="node1" presStyleIdx="4" presStyleCnt="7">
        <dgm:presLayoutVars>
          <dgm:bulletEnabled val="1"/>
        </dgm:presLayoutVars>
      </dgm:prSet>
      <dgm:spPr/>
      <dgm:t>
        <a:bodyPr/>
        <a:lstStyle/>
        <a:p>
          <a:endParaRPr lang="en-US"/>
        </a:p>
      </dgm:t>
    </dgm:pt>
    <dgm:pt modelId="{266CD897-A308-472A-85F9-03E94BA70936}" type="pres">
      <dgm:prSet presAssocID="{E28E0C74-C771-4DFD-813F-A6A5EA5E26D3}" presName="sibTrans" presStyleLbl="bgSibTrans2D1" presStyleIdx="4" presStyleCnt="6"/>
      <dgm:spPr/>
      <dgm:t>
        <a:bodyPr/>
        <a:lstStyle/>
        <a:p>
          <a:endParaRPr lang="en-US"/>
        </a:p>
      </dgm:t>
    </dgm:pt>
    <dgm:pt modelId="{D4EE929F-D79B-46D2-9612-3AD1F7E5C5A0}" type="pres">
      <dgm:prSet presAssocID="{F24D9DF5-CEDC-4A5B-A1E4-58F67C06627C}" presName="compNode" presStyleCnt="0"/>
      <dgm:spPr/>
    </dgm:pt>
    <dgm:pt modelId="{F596A4DF-C9B9-408F-8DB3-DDB11A20C09C}" type="pres">
      <dgm:prSet presAssocID="{F24D9DF5-CEDC-4A5B-A1E4-58F67C06627C}" presName="dummyConnPt" presStyleCnt="0"/>
      <dgm:spPr/>
    </dgm:pt>
    <dgm:pt modelId="{728079A2-E806-47E4-BCCE-0D6F5FEC0F77}" type="pres">
      <dgm:prSet presAssocID="{F24D9DF5-CEDC-4A5B-A1E4-58F67C06627C}" presName="node" presStyleLbl="node1" presStyleIdx="5" presStyleCnt="7">
        <dgm:presLayoutVars>
          <dgm:bulletEnabled val="1"/>
        </dgm:presLayoutVars>
      </dgm:prSet>
      <dgm:spPr/>
      <dgm:t>
        <a:bodyPr/>
        <a:lstStyle/>
        <a:p>
          <a:endParaRPr lang="en-US"/>
        </a:p>
      </dgm:t>
    </dgm:pt>
    <dgm:pt modelId="{ADB69348-0D98-4F77-B528-158216E14286}" type="pres">
      <dgm:prSet presAssocID="{139E68A0-8D83-4CA0-97D3-DE1CF3923455}" presName="sibTrans" presStyleLbl="bgSibTrans2D1" presStyleIdx="5" presStyleCnt="6"/>
      <dgm:spPr/>
      <dgm:t>
        <a:bodyPr/>
        <a:lstStyle/>
        <a:p>
          <a:endParaRPr lang="en-US"/>
        </a:p>
      </dgm:t>
    </dgm:pt>
    <dgm:pt modelId="{BBD1637F-F3DB-47DC-859F-E3E26B5DCADA}" type="pres">
      <dgm:prSet presAssocID="{10A4B732-3692-427A-A3A5-BDD59D957F18}" presName="compNode" presStyleCnt="0"/>
      <dgm:spPr/>
    </dgm:pt>
    <dgm:pt modelId="{59493E7D-069D-4CD0-8CF8-E1FF96006D80}" type="pres">
      <dgm:prSet presAssocID="{10A4B732-3692-427A-A3A5-BDD59D957F18}" presName="dummyConnPt" presStyleCnt="0"/>
      <dgm:spPr/>
    </dgm:pt>
    <dgm:pt modelId="{C7D9BE9E-FE33-4003-B6B8-650F4A2F17C3}" type="pres">
      <dgm:prSet presAssocID="{10A4B732-3692-427A-A3A5-BDD59D957F18}" presName="node" presStyleLbl="node1" presStyleIdx="6" presStyleCnt="7">
        <dgm:presLayoutVars>
          <dgm:bulletEnabled val="1"/>
        </dgm:presLayoutVars>
      </dgm:prSet>
      <dgm:spPr/>
      <dgm:t>
        <a:bodyPr/>
        <a:lstStyle/>
        <a:p>
          <a:endParaRPr lang="en-US"/>
        </a:p>
      </dgm:t>
    </dgm:pt>
  </dgm:ptLst>
  <dgm:cxnLst>
    <dgm:cxn modelId="{AEC4D10A-1D54-426E-A911-42B41973D6FB}" type="presOf" srcId="{E28E0C74-C771-4DFD-813F-A6A5EA5E26D3}" destId="{266CD897-A308-472A-85F9-03E94BA70936}" srcOrd="0" destOrd="0" presId="urn:microsoft.com/office/officeart/2005/8/layout/bProcess4"/>
    <dgm:cxn modelId="{4A5C4B3C-4F70-4B39-BB73-B9A697354747}" type="presOf" srcId="{8845B043-BA08-4235-B837-B657ADF9B165}" destId="{F4E824D8-9761-41CD-AAF2-C0DED3073AF7}" srcOrd="0" destOrd="0" presId="urn:microsoft.com/office/officeart/2005/8/layout/bProcess4"/>
    <dgm:cxn modelId="{5DBD6077-08E2-4762-AF07-BE93F8B58D4D}" type="presOf" srcId="{C5EE1617-AE6B-4073-9BD0-C5424BE088BB}" destId="{6ACAAD80-A19B-4921-A78A-945E359ED781}" srcOrd="0" destOrd="0" presId="urn:microsoft.com/office/officeart/2005/8/layout/bProcess4"/>
    <dgm:cxn modelId="{B4C034F5-4341-4E57-A8C7-7F6FFEA4FC31}" type="presOf" srcId="{F24D9DF5-CEDC-4A5B-A1E4-58F67C06627C}" destId="{728079A2-E806-47E4-BCCE-0D6F5FEC0F77}" srcOrd="0" destOrd="0" presId="urn:microsoft.com/office/officeart/2005/8/layout/bProcess4"/>
    <dgm:cxn modelId="{FA06E68A-6C8F-4BB9-BBC8-59724B0B35CF}" type="presOf" srcId="{CD5D892F-21D9-45C9-83C1-8527138BCC00}" destId="{70606A30-F075-4165-891D-989DBA5CB057}" srcOrd="0" destOrd="0" presId="urn:microsoft.com/office/officeart/2005/8/layout/bProcess4"/>
    <dgm:cxn modelId="{D93DF69F-CB92-491F-A226-76A7D5A93900}" srcId="{8845B043-BA08-4235-B837-B657ADF9B165}" destId="{F24D9DF5-CEDC-4A5B-A1E4-58F67C06627C}" srcOrd="5" destOrd="0" parTransId="{7335C8F0-C862-4A1E-8F69-9F9A2CBF87AF}" sibTransId="{139E68A0-8D83-4CA0-97D3-DE1CF3923455}"/>
    <dgm:cxn modelId="{20A69AA7-528D-4BBD-AE3C-A698B518DF58}" type="presOf" srcId="{75A5ECEA-7A03-4FA7-851B-CE882338CC8A}" destId="{CAE28558-9120-47B2-8ECB-29AED0D11947}" srcOrd="0" destOrd="0" presId="urn:microsoft.com/office/officeart/2005/8/layout/bProcess4"/>
    <dgm:cxn modelId="{C35D2A77-122B-4898-AF6F-8ECF5C0329E6}" type="presOf" srcId="{139E68A0-8D83-4CA0-97D3-DE1CF3923455}" destId="{ADB69348-0D98-4F77-B528-158216E14286}" srcOrd="0" destOrd="0" presId="urn:microsoft.com/office/officeart/2005/8/layout/bProcess4"/>
    <dgm:cxn modelId="{8E3927D1-9757-4148-A93A-885938BAA9CA}" type="presOf" srcId="{EDDC23CF-EB21-454F-BB0E-63DD9B6C88C7}" destId="{CF09C301-DD20-401D-A94F-0DA54F9EB6FB}" srcOrd="0" destOrd="0" presId="urn:microsoft.com/office/officeart/2005/8/layout/bProcess4"/>
    <dgm:cxn modelId="{BA60F037-02EA-492D-8A63-DBC388CF138B}" type="presOf" srcId="{F31AF623-CE3F-4C03-A6BE-A4B6BCB99911}" destId="{68BA034F-FD8D-4ADC-A736-43D5A2219F35}" srcOrd="0" destOrd="0" presId="urn:microsoft.com/office/officeart/2005/8/layout/bProcess4"/>
    <dgm:cxn modelId="{76B95B8F-0825-4E5E-BC6E-7C9DB91C89D6}" srcId="{8845B043-BA08-4235-B837-B657ADF9B165}" destId="{05B6B80A-CB2C-4A8A-9AA4-554F4269E8B0}" srcOrd="3" destOrd="0" parTransId="{2D70999E-EE50-45F0-8949-F2B403BECC10}" sibTransId="{F31AF623-CE3F-4C03-A6BE-A4B6BCB99911}"/>
    <dgm:cxn modelId="{933F0136-DA9F-4379-9487-2B213077672E}" type="presOf" srcId="{0BDB789C-440A-4956-9913-1CC3AFB7E18E}" destId="{EFA2C261-1720-4133-95B5-C50E100F4E80}" srcOrd="0" destOrd="0" presId="urn:microsoft.com/office/officeart/2005/8/layout/bProcess4"/>
    <dgm:cxn modelId="{B0B33B64-5023-4DC9-9863-B20DD31F9FF3}" srcId="{8845B043-BA08-4235-B837-B657ADF9B165}" destId="{75A5ECEA-7A03-4FA7-851B-CE882338CC8A}" srcOrd="4" destOrd="0" parTransId="{E286ECD5-0EE6-44ED-9E37-FDCD346CA7BB}" sibTransId="{E28E0C74-C771-4DFD-813F-A6A5EA5E26D3}"/>
    <dgm:cxn modelId="{9D82E983-8A10-45A6-A5A0-F1979891E002}" srcId="{8845B043-BA08-4235-B837-B657ADF9B165}" destId="{0BDB789C-440A-4956-9913-1CC3AFB7E18E}" srcOrd="0" destOrd="0" parTransId="{CC517158-84A4-4FF7-AF47-0B2B4F992C10}" sibTransId="{212CE425-50A2-4BC6-8530-369706D91660}"/>
    <dgm:cxn modelId="{485EDF7D-5D04-4BC0-AC04-6AE9F6E47CBF}" type="presOf" srcId="{C07B6C9F-FCF0-49C0-A817-87295050A114}" destId="{59E8AE66-64B4-41A4-8C8E-CF0F0844022A}" srcOrd="0" destOrd="0" presId="urn:microsoft.com/office/officeart/2005/8/layout/bProcess4"/>
    <dgm:cxn modelId="{785495D1-238A-4D24-86B5-CCE125811FB9}" type="presOf" srcId="{10A4B732-3692-427A-A3A5-BDD59D957F18}" destId="{C7D9BE9E-FE33-4003-B6B8-650F4A2F17C3}" srcOrd="0" destOrd="0" presId="urn:microsoft.com/office/officeart/2005/8/layout/bProcess4"/>
    <dgm:cxn modelId="{28CEF764-AF9E-4DB4-B051-F5C69A6C2C4D}" type="presOf" srcId="{05B6B80A-CB2C-4A8A-9AA4-554F4269E8B0}" destId="{20E98ED2-6F88-4C4A-AC80-1736C5FB8169}" srcOrd="0" destOrd="0" presId="urn:microsoft.com/office/officeart/2005/8/layout/bProcess4"/>
    <dgm:cxn modelId="{FB8E9C89-6463-4D3D-9829-D44F518BA33B}" type="presOf" srcId="{212CE425-50A2-4BC6-8530-369706D91660}" destId="{D16F7827-1F90-4D1B-870B-030A78D0EAF9}" srcOrd="0" destOrd="0" presId="urn:microsoft.com/office/officeart/2005/8/layout/bProcess4"/>
    <dgm:cxn modelId="{BF3E26C4-937B-413E-9C2B-54CEB4BA3E45}" srcId="{8845B043-BA08-4235-B837-B657ADF9B165}" destId="{CD5D892F-21D9-45C9-83C1-8527138BCC00}" srcOrd="1" destOrd="0" parTransId="{D15DCD92-AC8D-4E1D-B876-00BB989CFB28}" sibTransId="{EDDC23CF-EB21-454F-BB0E-63DD9B6C88C7}"/>
    <dgm:cxn modelId="{8559E65F-6842-4CD4-B6AE-3F5C7AE6260C}" srcId="{8845B043-BA08-4235-B837-B657ADF9B165}" destId="{C07B6C9F-FCF0-49C0-A817-87295050A114}" srcOrd="2" destOrd="0" parTransId="{281C5308-A5AC-46B8-8C1B-85529051BC0E}" sibTransId="{C5EE1617-AE6B-4073-9BD0-C5424BE088BB}"/>
    <dgm:cxn modelId="{1A7E1D54-6010-4ED3-B94D-C5CCC282AFD0}" srcId="{8845B043-BA08-4235-B837-B657ADF9B165}" destId="{10A4B732-3692-427A-A3A5-BDD59D957F18}" srcOrd="6" destOrd="0" parTransId="{B27EFBFD-89E5-4B35-902D-B6FF357F985A}" sibTransId="{6D8BF7E0-166B-430F-9D95-F2AA41F3DA73}"/>
    <dgm:cxn modelId="{77B432CD-EDBB-40A6-AC35-105C64A88E19}" type="presParOf" srcId="{F4E824D8-9761-41CD-AAF2-C0DED3073AF7}" destId="{47F50890-D927-4806-AB7F-923C85AEBE2F}" srcOrd="0" destOrd="0" presId="urn:microsoft.com/office/officeart/2005/8/layout/bProcess4"/>
    <dgm:cxn modelId="{B585BFF2-CC4D-4864-8EBB-C0121A1D5688}" type="presParOf" srcId="{47F50890-D927-4806-AB7F-923C85AEBE2F}" destId="{3145D212-E865-455E-BC10-4BE3D3499F73}" srcOrd="0" destOrd="0" presId="urn:microsoft.com/office/officeart/2005/8/layout/bProcess4"/>
    <dgm:cxn modelId="{AFAAB129-E69B-42EB-B4E7-800714FEF15A}" type="presParOf" srcId="{47F50890-D927-4806-AB7F-923C85AEBE2F}" destId="{EFA2C261-1720-4133-95B5-C50E100F4E80}" srcOrd="1" destOrd="0" presId="urn:microsoft.com/office/officeart/2005/8/layout/bProcess4"/>
    <dgm:cxn modelId="{3FCB8804-CD93-45F7-82C3-5A7A2E377F83}" type="presParOf" srcId="{F4E824D8-9761-41CD-AAF2-C0DED3073AF7}" destId="{D16F7827-1F90-4D1B-870B-030A78D0EAF9}" srcOrd="1" destOrd="0" presId="urn:microsoft.com/office/officeart/2005/8/layout/bProcess4"/>
    <dgm:cxn modelId="{89AA90FB-EA5C-4D29-B16B-CD42B0CDA14E}" type="presParOf" srcId="{F4E824D8-9761-41CD-AAF2-C0DED3073AF7}" destId="{4EE52EE7-EF37-428D-96C9-92CEA2D8118B}" srcOrd="2" destOrd="0" presId="urn:microsoft.com/office/officeart/2005/8/layout/bProcess4"/>
    <dgm:cxn modelId="{7E572616-5E24-4392-AB31-AF6909C3CB54}" type="presParOf" srcId="{4EE52EE7-EF37-428D-96C9-92CEA2D8118B}" destId="{8E4013C3-48DB-4CBD-A331-DAE8D60D1290}" srcOrd="0" destOrd="0" presId="urn:microsoft.com/office/officeart/2005/8/layout/bProcess4"/>
    <dgm:cxn modelId="{5CE5166C-712C-48DA-B6D6-56859A8FBE27}" type="presParOf" srcId="{4EE52EE7-EF37-428D-96C9-92CEA2D8118B}" destId="{70606A30-F075-4165-891D-989DBA5CB057}" srcOrd="1" destOrd="0" presId="urn:microsoft.com/office/officeart/2005/8/layout/bProcess4"/>
    <dgm:cxn modelId="{97B22980-6A7D-419A-B709-01CADA50CDC3}" type="presParOf" srcId="{F4E824D8-9761-41CD-AAF2-C0DED3073AF7}" destId="{CF09C301-DD20-401D-A94F-0DA54F9EB6FB}" srcOrd="3" destOrd="0" presId="urn:microsoft.com/office/officeart/2005/8/layout/bProcess4"/>
    <dgm:cxn modelId="{60DA1DF6-C977-4881-8C4A-CC998260A565}" type="presParOf" srcId="{F4E824D8-9761-41CD-AAF2-C0DED3073AF7}" destId="{7AEE6F2A-4406-47B8-BEDF-4D91C0412A57}" srcOrd="4" destOrd="0" presId="urn:microsoft.com/office/officeart/2005/8/layout/bProcess4"/>
    <dgm:cxn modelId="{59676DD7-2976-49F7-87F7-C37B93D0467A}" type="presParOf" srcId="{7AEE6F2A-4406-47B8-BEDF-4D91C0412A57}" destId="{5D56E1D8-B296-45D7-8BE7-5A64555AA9EE}" srcOrd="0" destOrd="0" presId="urn:microsoft.com/office/officeart/2005/8/layout/bProcess4"/>
    <dgm:cxn modelId="{2125C6E7-723B-4F07-B703-39DEFDFD1AEE}" type="presParOf" srcId="{7AEE6F2A-4406-47B8-BEDF-4D91C0412A57}" destId="{59E8AE66-64B4-41A4-8C8E-CF0F0844022A}" srcOrd="1" destOrd="0" presId="urn:microsoft.com/office/officeart/2005/8/layout/bProcess4"/>
    <dgm:cxn modelId="{E25A9F3D-24B0-4929-829B-9890F6B63EE2}" type="presParOf" srcId="{F4E824D8-9761-41CD-AAF2-C0DED3073AF7}" destId="{6ACAAD80-A19B-4921-A78A-945E359ED781}" srcOrd="5" destOrd="0" presId="urn:microsoft.com/office/officeart/2005/8/layout/bProcess4"/>
    <dgm:cxn modelId="{DC112790-93ED-405F-81FE-9B431ECD21A4}" type="presParOf" srcId="{F4E824D8-9761-41CD-AAF2-C0DED3073AF7}" destId="{6D17BC35-1DAE-4E22-B3E2-E43AEAFB0013}" srcOrd="6" destOrd="0" presId="urn:microsoft.com/office/officeart/2005/8/layout/bProcess4"/>
    <dgm:cxn modelId="{A16DC8FE-E3D9-4665-B8A9-BC1235ABC77A}" type="presParOf" srcId="{6D17BC35-1DAE-4E22-B3E2-E43AEAFB0013}" destId="{6E150DD6-7E4E-49A2-8E18-376024D858FB}" srcOrd="0" destOrd="0" presId="urn:microsoft.com/office/officeart/2005/8/layout/bProcess4"/>
    <dgm:cxn modelId="{D1349AD7-5CB2-4421-B41A-F7CA9BC7E2C0}" type="presParOf" srcId="{6D17BC35-1DAE-4E22-B3E2-E43AEAFB0013}" destId="{20E98ED2-6F88-4C4A-AC80-1736C5FB8169}" srcOrd="1" destOrd="0" presId="urn:microsoft.com/office/officeart/2005/8/layout/bProcess4"/>
    <dgm:cxn modelId="{0C739463-2444-4849-9CF5-7AB37E8528A7}" type="presParOf" srcId="{F4E824D8-9761-41CD-AAF2-C0DED3073AF7}" destId="{68BA034F-FD8D-4ADC-A736-43D5A2219F35}" srcOrd="7" destOrd="0" presId="urn:microsoft.com/office/officeart/2005/8/layout/bProcess4"/>
    <dgm:cxn modelId="{1DC9DEA8-C548-4D86-BC9F-084D4298A555}" type="presParOf" srcId="{F4E824D8-9761-41CD-AAF2-C0DED3073AF7}" destId="{83009A59-3E68-4273-A208-0F4FCA96B32E}" srcOrd="8" destOrd="0" presId="urn:microsoft.com/office/officeart/2005/8/layout/bProcess4"/>
    <dgm:cxn modelId="{24204E27-7112-4F03-B4B7-8D1E55E7FE74}" type="presParOf" srcId="{83009A59-3E68-4273-A208-0F4FCA96B32E}" destId="{F8441115-72B5-41D5-BDBE-BE08B461B485}" srcOrd="0" destOrd="0" presId="urn:microsoft.com/office/officeart/2005/8/layout/bProcess4"/>
    <dgm:cxn modelId="{64406140-DF0B-4D29-B07D-8DDBDEA12F9D}" type="presParOf" srcId="{83009A59-3E68-4273-A208-0F4FCA96B32E}" destId="{CAE28558-9120-47B2-8ECB-29AED0D11947}" srcOrd="1" destOrd="0" presId="urn:microsoft.com/office/officeart/2005/8/layout/bProcess4"/>
    <dgm:cxn modelId="{57187AAA-04BD-4E3B-B3DB-12123E6139CC}" type="presParOf" srcId="{F4E824D8-9761-41CD-AAF2-C0DED3073AF7}" destId="{266CD897-A308-472A-85F9-03E94BA70936}" srcOrd="9" destOrd="0" presId="urn:microsoft.com/office/officeart/2005/8/layout/bProcess4"/>
    <dgm:cxn modelId="{1BC6CFCE-F4D2-4896-9859-9B784EA2356C}" type="presParOf" srcId="{F4E824D8-9761-41CD-AAF2-C0DED3073AF7}" destId="{D4EE929F-D79B-46D2-9612-3AD1F7E5C5A0}" srcOrd="10" destOrd="0" presId="urn:microsoft.com/office/officeart/2005/8/layout/bProcess4"/>
    <dgm:cxn modelId="{CD8141F2-0BC3-48F3-8FE6-8DF0A3A8BA9D}" type="presParOf" srcId="{D4EE929F-D79B-46D2-9612-3AD1F7E5C5A0}" destId="{F596A4DF-C9B9-408F-8DB3-DDB11A20C09C}" srcOrd="0" destOrd="0" presId="urn:microsoft.com/office/officeart/2005/8/layout/bProcess4"/>
    <dgm:cxn modelId="{F769528B-FA48-407F-8A8A-083124C1979A}" type="presParOf" srcId="{D4EE929F-D79B-46D2-9612-3AD1F7E5C5A0}" destId="{728079A2-E806-47E4-BCCE-0D6F5FEC0F77}" srcOrd="1" destOrd="0" presId="urn:microsoft.com/office/officeart/2005/8/layout/bProcess4"/>
    <dgm:cxn modelId="{3EB6BFCF-B9EC-432B-8FDD-2C5A4AF4539F}" type="presParOf" srcId="{F4E824D8-9761-41CD-AAF2-C0DED3073AF7}" destId="{ADB69348-0D98-4F77-B528-158216E14286}" srcOrd="11" destOrd="0" presId="urn:microsoft.com/office/officeart/2005/8/layout/bProcess4"/>
    <dgm:cxn modelId="{28A526FC-A1F1-4765-9DDC-7FBA54F1B7A6}" type="presParOf" srcId="{F4E824D8-9761-41CD-AAF2-C0DED3073AF7}" destId="{BBD1637F-F3DB-47DC-859F-E3E26B5DCADA}" srcOrd="12" destOrd="0" presId="urn:microsoft.com/office/officeart/2005/8/layout/bProcess4"/>
    <dgm:cxn modelId="{8837E015-2275-4DDC-B296-88E09F91BC46}" type="presParOf" srcId="{BBD1637F-F3DB-47DC-859F-E3E26B5DCADA}" destId="{59493E7D-069D-4CD0-8CF8-E1FF96006D80}" srcOrd="0" destOrd="0" presId="urn:microsoft.com/office/officeart/2005/8/layout/bProcess4"/>
    <dgm:cxn modelId="{6AAFD492-8343-437F-A7C2-266D4669BE68}" type="presParOf" srcId="{BBD1637F-F3DB-47DC-859F-E3E26B5DCADA}" destId="{C7D9BE9E-FE33-4003-B6B8-650F4A2F17C3}"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932278-82B1-4FEA-AF2B-972D86329391}"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F588F8CC-BE5E-4409-8AF2-EBA6776E4EE4}">
      <dgm:prSet phldrT="[Text]"/>
      <dgm:spPr/>
      <dgm:t>
        <a:bodyPr/>
        <a:lstStyle/>
        <a:p>
          <a:r>
            <a:rPr lang="en-US" dirty="0" smtClean="0"/>
            <a:t>Document the complaint on the complaint log</a:t>
          </a:r>
          <a:endParaRPr lang="en-US" dirty="0"/>
        </a:p>
      </dgm:t>
    </dgm:pt>
    <dgm:pt modelId="{15C895B5-2597-47DD-9036-09B72F6F31F1}" type="parTrans" cxnId="{2C9E6F53-F2D7-4075-9FC8-43CE88345B67}">
      <dgm:prSet/>
      <dgm:spPr/>
      <dgm:t>
        <a:bodyPr/>
        <a:lstStyle/>
        <a:p>
          <a:endParaRPr lang="en-US"/>
        </a:p>
      </dgm:t>
    </dgm:pt>
    <dgm:pt modelId="{57C22594-9ECC-4AB3-8FD5-B1E3FB421A16}" type="sibTrans" cxnId="{2C9E6F53-F2D7-4075-9FC8-43CE88345B67}">
      <dgm:prSet/>
      <dgm:spPr/>
      <dgm:t>
        <a:bodyPr/>
        <a:lstStyle/>
        <a:p>
          <a:endParaRPr lang="en-US"/>
        </a:p>
      </dgm:t>
    </dgm:pt>
    <dgm:pt modelId="{2F4EDFFF-D7B2-4114-BBCD-27C9319E772D}">
      <dgm:prSet phldrT="[Text]"/>
      <dgm:spPr/>
      <dgm:t>
        <a:bodyPr/>
        <a:lstStyle/>
        <a:p>
          <a:r>
            <a:rPr lang="en-US" dirty="0" smtClean="0"/>
            <a:t>Draft a </a:t>
          </a:r>
          <a:r>
            <a:rPr lang="en-US" smtClean="0"/>
            <a:t>referral letter for </a:t>
          </a:r>
          <a:r>
            <a:rPr lang="en-US" dirty="0" smtClean="0"/>
            <a:t>the appropriate agency</a:t>
          </a:r>
          <a:endParaRPr lang="en-US" dirty="0"/>
        </a:p>
      </dgm:t>
    </dgm:pt>
    <dgm:pt modelId="{B679CE4C-04FF-4BEF-9375-577785B1C8C1}" type="parTrans" cxnId="{DB069BB7-2623-44D0-884C-C389FF986A94}">
      <dgm:prSet/>
      <dgm:spPr/>
      <dgm:t>
        <a:bodyPr/>
        <a:lstStyle/>
        <a:p>
          <a:endParaRPr lang="en-US"/>
        </a:p>
      </dgm:t>
    </dgm:pt>
    <dgm:pt modelId="{898C3827-B078-49E5-8464-C3C11C23009D}" type="sibTrans" cxnId="{DB069BB7-2623-44D0-884C-C389FF986A94}">
      <dgm:prSet/>
      <dgm:spPr/>
      <dgm:t>
        <a:bodyPr/>
        <a:lstStyle/>
        <a:p>
          <a:endParaRPr lang="en-US"/>
        </a:p>
      </dgm:t>
    </dgm:pt>
    <dgm:pt modelId="{17B72B9A-264F-4A77-87F9-FFBDA843A538}">
      <dgm:prSet phldrT="[Text]"/>
      <dgm:spPr/>
      <dgm:t>
        <a:bodyPr/>
        <a:lstStyle/>
        <a:p>
          <a:r>
            <a:rPr lang="en-US" dirty="0" smtClean="0"/>
            <a:t>Provide a copy of the </a:t>
          </a:r>
          <a:r>
            <a:rPr lang="en-US" smtClean="0"/>
            <a:t>referral letter and </a:t>
          </a:r>
          <a:r>
            <a:rPr lang="en-US" dirty="0" smtClean="0"/>
            <a:t>ETA 8429 to the complainant</a:t>
          </a:r>
          <a:endParaRPr lang="en-US" dirty="0"/>
        </a:p>
      </dgm:t>
    </dgm:pt>
    <dgm:pt modelId="{15B1CC68-A32B-4EA9-9B3B-0345029E8B9B}" type="parTrans" cxnId="{0F087467-AEC8-4AF3-B49F-0A7D53A15AA8}">
      <dgm:prSet/>
      <dgm:spPr/>
      <dgm:t>
        <a:bodyPr/>
        <a:lstStyle/>
        <a:p>
          <a:endParaRPr lang="en-US"/>
        </a:p>
      </dgm:t>
    </dgm:pt>
    <dgm:pt modelId="{CDA74FC8-2658-48CE-AE39-EA7C86BAB292}" type="sibTrans" cxnId="{0F087467-AEC8-4AF3-B49F-0A7D53A15AA8}">
      <dgm:prSet/>
      <dgm:spPr/>
      <dgm:t>
        <a:bodyPr/>
        <a:lstStyle/>
        <a:p>
          <a:endParaRPr lang="en-US"/>
        </a:p>
      </dgm:t>
    </dgm:pt>
    <dgm:pt modelId="{B1E0BAF6-2492-4372-8E52-699C2726E292}">
      <dgm:prSet phldrT="[Text]"/>
      <dgm:spPr/>
      <dgm:t>
        <a:bodyPr/>
        <a:lstStyle/>
        <a:p>
          <a:r>
            <a:rPr lang="en-US" dirty="0" smtClean="0"/>
            <a:t>Send the referral letter and complaint form to the Equal Employment Opportunity Commission (EEOC) and/or Commission on Human Relations</a:t>
          </a:r>
          <a:endParaRPr lang="en-US" dirty="0"/>
        </a:p>
      </dgm:t>
    </dgm:pt>
    <dgm:pt modelId="{397AFD80-0373-4684-93C2-C29B33DA0D66}" type="parTrans" cxnId="{B5839549-FB14-4F5D-A4A7-39BB3B872587}">
      <dgm:prSet/>
      <dgm:spPr/>
      <dgm:t>
        <a:bodyPr/>
        <a:lstStyle/>
        <a:p>
          <a:endParaRPr lang="en-US"/>
        </a:p>
      </dgm:t>
    </dgm:pt>
    <dgm:pt modelId="{9D696F39-700C-4843-818A-B630272BF00F}" type="sibTrans" cxnId="{B5839549-FB14-4F5D-A4A7-39BB3B872587}">
      <dgm:prSet/>
      <dgm:spPr/>
      <dgm:t>
        <a:bodyPr/>
        <a:lstStyle/>
        <a:p>
          <a:endParaRPr lang="en-US"/>
        </a:p>
      </dgm:t>
    </dgm:pt>
    <dgm:pt modelId="{145D1AFA-DDF9-48C5-840B-1BD5C4B1C392}">
      <dgm:prSet phldrT="[Text]"/>
      <dgm:spPr/>
      <dgm:t>
        <a:bodyPr/>
        <a:lstStyle/>
        <a:p>
          <a:r>
            <a:rPr lang="en-US" dirty="0" smtClean="0"/>
            <a:t>Follow up on the complaint quarterly until resolution</a:t>
          </a:r>
          <a:endParaRPr lang="en-US" dirty="0"/>
        </a:p>
      </dgm:t>
    </dgm:pt>
    <dgm:pt modelId="{D5E48A36-117E-46E1-9A4C-D069B3E65342}" type="parTrans" cxnId="{20EB6D76-D097-433A-8AEB-C52A8CC2BFE5}">
      <dgm:prSet/>
      <dgm:spPr/>
      <dgm:t>
        <a:bodyPr/>
        <a:lstStyle/>
        <a:p>
          <a:endParaRPr lang="en-US"/>
        </a:p>
      </dgm:t>
    </dgm:pt>
    <dgm:pt modelId="{0E9BAD1A-5DD0-4EB3-9BDC-F68CDE4F5ECF}" type="sibTrans" cxnId="{20EB6D76-D097-433A-8AEB-C52A8CC2BFE5}">
      <dgm:prSet/>
      <dgm:spPr/>
      <dgm:t>
        <a:bodyPr/>
        <a:lstStyle/>
        <a:p>
          <a:endParaRPr lang="en-US"/>
        </a:p>
      </dgm:t>
    </dgm:pt>
    <dgm:pt modelId="{D4B1CC4A-8C98-46E2-930F-FB9DF56A038D}">
      <dgm:prSet phldrT="[Text]"/>
      <dgm:spPr/>
      <dgm:t>
        <a:bodyPr/>
        <a:lstStyle/>
        <a:p>
          <a:r>
            <a:rPr lang="en-US" dirty="0" smtClean="0"/>
            <a:t>Indicate follow up information on the fact sheets</a:t>
          </a:r>
          <a:endParaRPr lang="en-US" dirty="0"/>
        </a:p>
      </dgm:t>
    </dgm:pt>
    <dgm:pt modelId="{1F8BDDB3-DC0D-422D-8E8D-EA47D2137235}" type="parTrans" cxnId="{AE92B701-F790-4841-B051-F57E23DB3F9D}">
      <dgm:prSet/>
      <dgm:spPr/>
      <dgm:t>
        <a:bodyPr/>
        <a:lstStyle/>
        <a:p>
          <a:endParaRPr lang="en-US"/>
        </a:p>
      </dgm:t>
    </dgm:pt>
    <dgm:pt modelId="{DDADDD02-43B8-4F20-B686-37552926A335}" type="sibTrans" cxnId="{AE92B701-F790-4841-B051-F57E23DB3F9D}">
      <dgm:prSet/>
      <dgm:spPr/>
      <dgm:t>
        <a:bodyPr/>
        <a:lstStyle/>
        <a:p>
          <a:endParaRPr lang="en-US"/>
        </a:p>
      </dgm:t>
    </dgm:pt>
    <dgm:pt modelId="{73E24366-11D1-4A02-AE79-D12F1981956F}">
      <dgm:prSet phldrT="[Text]"/>
      <dgm:spPr/>
      <dgm:t>
        <a:bodyPr/>
        <a:lstStyle/>
        <a:p>
          <a:r>
            <a:rPr lang="en-US" dirty="0" smtClean="0"/>
            <a:t>Log resolution on the complaint log</a:t>
          </a:r>
          <a:endParaRPr lang="en-US" dirty="0"/>
        </a:p>
      </dgm:t>
    </dgm:pt>
    <dgm:pt modelId="{17DCD3A3-527D-44CB-9553-0C2EE9303A0F}" type="parTrans" cxnId="{34FF4EBF-DF7D-48B6-BFDA-A1D5A542D484}">
      <dgm:prSet/>
      <dgm:spPr/>
      <dgm:t>
        <a:bodyPr/>
        <a:lstStyle/>
        <a:p>
          <a:endParaRPr lang="en-US"/>
        </a:p>
      </dgm:t>
    </dgm:pt>
    <dgm:pt modelId="{9108066E-B338-4D87-B7BB-3C0CD22BD3CC}" type="sibTrans" cxnId="{34FF4EBF-DF7D-48B6-BFDA-A1D5A542D484}">
      <dgm:prSet/>
      <dgm:spPr/>
      <dgm:t>
        <a:bodyPr/>
        <a:lstStyle/>
        <a:p>
          <a:endParaRPr lang="en-US"/>
        </a:p>
      </dgm:t>
    </dgm:pt>
    <dgm:pt modelId="{9E369AB2-9197-4348-B0BE-BF575EA7B24C}" type="pres">
      <dgm:prSet presAssocID="{E8932278-82B1-4FEA-AF2B-972D86329391}" presName="Name0" presStyleCnt="0">
        <dgm:presLayoutVars>
          <dgm:dir/>
          <dgm:resizeHandles/>
        </dgm:presLayoutVars>
      </dgm:prSet>
      <dgm:spPr/>
      <dgm:t>
        <a:bodyPr/>
        <a:lstStyle/>
        <a:p>
          <a:endParaRPr lang="en-US"/>
        </a:p>
      </dgm:t>
    </dgm:pt>
    <dgm:pt modelId="{165301A2-E171-40C9-BB06-8D251686DA0F}" type="pres">
      <dgm:prSet presAssocID="{F588F8CC-BE5E-4409-8AF2-EBA6776E4EE4}" presName="compNode" presStyleCnt="0"/>
      <dgm:spPr/>
    </dgm:pt>
    <dgm:pt modelId="{2EA05B29-D508-415A-BEBA-12E629EB31EE}" type="pres">
      <dgm:prSet presAssocID="{F588F8CC-BE5E-4409-8AF2-EBA6776E4EE4}" presName="dummyConnPt" presStyleCnt="0"/>
      <dgm:spPr/>
    </dgm:pt>
    <dgm:pt modelId="{4E967D90-0C14-4FD0-940B-824AF2BED538}" type="pres">
      <dgm:prSet presAssocID="{F588F8CC-BE5E-4409-8AF2-EBA6776E4EE4}" presName="node" presStyleLbl="node1" presStyleIdx="0" presStyleCnt="7">
        <dgm:presLayoutVars>
          <dgm:bulletEnabled val="1"/>
        </dgm:presLayoutVars>
      </dgm:prSet>
      <dgm:spPr/>
      <dgm:t>
        <a:bodyPr/>
        <a:lstStyle/>
        <a:p>
          <a:endParaRPr lang="en-US"/>
        </a:p>
      </dgm:t>
    </dgm:pt>
    <dgm:pt modelId="{599DD9BC-921C-40CD-A847-FE275D94DBEF}" type="pres">
      <dgm:prSet presAssocID="{57C22594-9ECC-4AB3-8FD5-B1E3FB421A16}" presName="sibTrans" presStyleLbl="bgSibTrans2D1" presStyleIdx="0" presStyleCnt="6"/>
      <dgm:spPr/>
      <dgm:t>
        <a:bodyPr/>
        <a:lstStyle/>
        <a:p>
          <a:endParaRPr lang="en-US"/>
        </a:p>
      </dgm:t>
    </dgm:pt>
    <dgm:pt modelId="{6441530E-F888-48EE-9382-842AEE50F72E}" type="pres">
      <dgm:prSet presAssocID="{2F4EDFFF-D7B2-4114-BBCD-27C9319E772D}" presName="compNode" presStyleCnt="0"/>
      <dgm:spPr/>
    </dgm:pt>
    <dgm:pt modelId="{204ED021-4603-4786-B17E-6DDF711531B1}" type="pres">
      <dgm:prSet presAssocID="{2F4EDFFF-D7B2-4114-BBCD-27C9319E772D}" presName="dummyConnPt" presStyleCnt="0"/>
      <dgm:spPr/>
    </dgm:pt>
    <dgm:pt modelId="{9C51F9A4-FD9B-4E10-8625-82AA05ED08CE}" type="pres">
      <dgm:prSet presAssocID="{2F4EDFFF-D7B2-4114-BBCD-27C9319E772D}" presName="node" presStyleLbl="node1" presStyleIdx="1" presStyleCnt="7">
        <dgm:presLayoutVars>
          <dgm:bulletEnabled val="1"/>
        </dgm:presLayoutVars>
      </dgm:prSet>
      <dgm:spPr/>
      <dgm:t>
        <a:bodyPr/>
        <a:lstStyle/>
        <a:p>
          <a:endParaRPr lang="en-US"/>
        </a:p>
      </dgm:t>
    </dgm:pt>
    <dgm:pt modelId="{C6544D02-14A9-45AE-B344-0C6AB19C7E51}" type="pres">
      <dgm:prSet presAssocID="{898C3827-B078-49E5-8464-C3C11C23009D}" presName="sibTrans" presStyleLbl="bgSibTrans2D1" presStyleIdx="1" presStyleCnt="6"/>
      <dgm:spPr/>
      <dgm:t>
        <a:bodyPr/>
        <a:lstStyle/>
        <a:p>
          <a:endParaRPr lang="en-US"/>
        </a:p>
      </dgm:t>
    </dgm:pt>
    <dgm:pt modelId="{E9D6B585-2002-4693-8836-41F208690C58}" type="pres">
      <dgm:prSet presAssocID="{17B72B9A-264F-4A77-87F9-FFBDA843A538}" presName="compNode" presStyleCnt="0"/>
      <dgm:spPr/>
    </dgm:pt>
    <dgm:pt modelId="{3CF684B3-A182-4643-A87D-BC0C1D71B6E1}" type="pres">
      <dgm:prSet presAssocID="{17B72B9A-264F-4A77-87F9-FFBDA843A538}" presName="dummyConnPt" presStyleCnt="0"/>
      <dgm:spPr/>
    </dgm:pt>
    <dgm:pt modelId="{F18CC632-885E-4957-A413-5DE3CA82CE32}" type="pres">
      <dgm:prSet presAssocID="{17B72B9A-264F-4A77-87F9-FFBDA843A538}" presName="node" presStyleLbl="node1" presStyleIdx="2" presStyleCnt="7">
        <dgm:presLayoutVars>
          <dgm:bulletEnabled val="1"/>
        </dgm:presLayoutVars>
      </dgm:prSet>
      <dgm:spPr/>
      <dgm:t>
        <a:bodyPr/>
        <a:lstStyle/>
        <a:p>
          <a:endParaRPr lang="en-US"/>
        </a:p>
      </dgm:t>
    </dgm:pt>
    <dgm:pt modelId="{FA5EA8CB-781B-4BF3-9F84-A4E964D212A0}" type="pres">
      <dgm:prSet presAssocID="{CDA74FC8-2658-48CE-AE39-EA7C86BAB292}" presName="sibTrans" presStyleLbl="bgSibTrans2D1" presStyleIdx="2" presStyleCnt="6"/>
      <dgm:spPr/>
      <dgm:t>
        <a:bodyPr/>
        <a:lstStyle/>
        <a:p>
          <a:endParaRPr lang="en-US"/>
        </a:p>
      </dgm:t>
    </dgm:pt>
    <dgm:pt modelId="{882FE03F-39E6-4B0A-A5E4-28DAEC6DA940}" type="pres">
      <dgm:prSet presAssocID="{B1E0BAF6-2492-4372-8E52-699C2726E292}" presName="compNode" presStyleCnt="0"/>
      <dgm:spPr/>
    </dgm:pt>
    <dgm:pt modelId="{ECC06536-FCDB-4FDC-8FBA-2894DC441051}" type="pres">
      <dgm:prSet presAssocID="{B1E0BAF6-2492-4372-8E52-699C2726E292}" presName="dummyConnPt" presStyleCnt="0"/>
      <dgm:spPr/>
    </dgm:pt>
    <dgm:pt modelId="{2D05A6C8-F669-4E5D-BE4E-B85F8990F992}" type="pres">
      <dgm:prSet presAssocID="{B1E0BAF6-2492-4372-8E52-699C2726E292}" presName="node" presStyleLbl="node1" presStyleIdx="3" presStyleCnt="7">
        <dgm:presLayoutVars>
          <dgm:bulletEnabled val="1"/>
        </dgm:presLayoutVars>
      </dgm:prSet>
      <dgm:spPr/>
      <dgm:t>
        <a:bodyPr/>
        <a:lstStyle/>
        <a:p>
          <a:endParaRPr lang="en-US"/>
        </a:p>
      </dgm:t>
    </dgm:pt>
    <dgm:pt modelId="{D11F8F27-7B18-4261-98C9-13B8062CC8A0}" type="pres">
      <dgm:prSet presAssocID="{9D696F39-700C-4843-818A-B630272BF00F}" presName="sibTrans" presStyleLbl="bgSibTrans2D1" presStyleIdx="3" presStyleCnt="6"/>
      <dgm:spPr/>
      <dgm:t>
        <a:bodyPr/>
        <a:lstStyle/>
        <a:p>
          <a:endParaRPr lang="en-US"/>
        </a:p>
      </dgm:t>
    </dgm:pt>
    <dgm:pt modelId="{3973C317-E261-4673-83B4-F18803D739EC}" type="pres">
      <dgm:prSet presAssocID="{145D1AFA-DDF9-48C5-840B-1BD5C4B1C392}" presName="compNode" presStyleCnt="0"/>
      <dgm:spPr/>
    </dgm:pt>
    <dgm:pt modelId="{5EF4ECE5-8873-4674-AD56-B97041EC9855}" type="pres">
      <dgm:prSet presAssocID="{145D1AFA-DDF9-48C5-840B-1BD5C4B1C392}" presName="dummyConnPt" presStyleCnt="0"/>
      <dgm:spPr/>
    </dgm:pt>
    <dgm:pt modelId="{F140FC86-1AD0-4FEF-A16F-DCFF52D5F568}" type="pres">
      <dgm:prSet presAssocID="{145D1AFA-DDF9-48C5-840B-1BD5C4B1C392}" presName="node" presStyleLbl="node1" presStyleIdx="4" presStyleCnt="7">
        <dgm:presLayoutVars>
          <dgm:bulletEnabled val="1"/>
        </dgm:presLayoutVars>
      </dgm:prSet>
      <dgm:spPr/>
      <dgm:t>
        <a:bodyPr/>
        <a:lstStyle/>
        <a:p>
          <a:endParaRPr lang="en-US"/>
        </a:p>
      </dgm:t>
    </dgm:pt>
    <dgm:pt modelId="{B6C9269A-82B1-4338-ABED-74681EA2487F}" type="pres">
      <dgm:prSet presAssocID="{0E9BAD1A-5DD0-4EB3-9BDC-F68CDE4F5ECF}" presName="sibTrans" presStyleLbl="bgSibTrans2D1" presStyleIdx="4" presStyleCnt="6"/>
      <dgm:spPr/>
      <dgm:t>
        <a:bodyPr/>
        <a:lstStyle/>
        <a:p>
          <a:endParaRPr lang="en-US"/>
        </a:p>
      </dgm:t>
    </dgm:pt>
    <dgm:pt modelId="{BCBB9EB2-A823-4B5E-86E2-8395FF7E28EA}" type="pres">
      <dgm:prSet presAssocID="{D4B1CC4A-8C98-46E2-930F-FB9DF56A038D}" presName="compNode" presStyleCnt="0"/>
      <dgm:spPr/>
    </dgm:pt>
    <dgm:pt modelId="{D8A7659D-C751-44C3-833C-1A22DAE9493B}" type="pres">
      <dgm:prSet presAssocID="{D4B1CC4A-8C98-46E2-930F-FB9DF56A038D}" presName="dummyConnPt" presStyleCnt="0"/>
      <dgm:spPr/>
    </dgm:pt>
    <dgm:pt modelId="{ECAB143C-D12D-4A04-A8D0-9721EC121820}" type="pres">
      <dgm:prSet presAssocID="{D4B1CC4A-8C98-46E2-930F-FB9DF56A038D}" presName="node" presStyleLbl="node1" presStyleIdx="5" presStyleCnt="7">
        <dgm:presLayoutVars>
          <dgm:bulletEnabled val="1"/>
        </dgm:presLayoutVars>
      </dgm:prSet>
      <dgm:spPr/>
      <dgm:t>
        <a:bodyPr/>
        <a:lstStyle/>
        <a:p>
          <a:endParaRPr lang="en-US"/>
        </a:p>
      </dgm:t>
    </dgm:pt>
    <dgm:pt modelId="{96284F82-8D42-4FC4-B7C8-8F461FC3CD01}" type="pres">
      <dgm:prSet presAssocID="{DDADDD02-43B8-4F20-B686-37552926A335}" presName="sibTrans" presStyleLbl="bgSibTrans2D1" presStyleIdx="5" presStyleCnt="6"/>
      <dgm:spPr/>
      <dgm:t>
        <a:bodyPr/>
        <a:lstStyle/>
        <a:p>
          <a:endParaRPr lang="en-US"/>
        </a:p>
      </dgm:t>
    </dgm:pt>
    <dgm:pt modelId="{7597C5C7-689F-4366-818A-290F65A2D378}" type="pres">
      <dgm:prSet presAssocID="{73E24366-11D1-4A02-AE79-D12F1981956F}" presName="compNode" presStyleCnt="0"/>
      <dgm:spPr/>
    </dgm:pt>
    <dgm:pt modelId="{6681F47F-5953-4D78-B764-45DA6C87F362}" type="pres">
      <dgm:prSet presAssocID="{73E24366-11D1-4A02-AE79-D12F1981956F}" presName="dummyConnPt" presStyleCnt="0"/>
      <dgm:spPr/>
    </dgm:pt>
    <dgm:pt modelId="{3E7C331A-75A1-433A-ACA4-F8E3000AAA5C}" type="pres">
      <dgm:prSet presAssocID="{73E24366-11D1-4A02-AE79-D12F1981956F}" presName="node" presStyleLbl="node1" presStyleIdx="6" presStyleCnt="7">
        <dgm:presLayoutVars>
          <dgm:bulletEnabled val="1"/>
        </dgm:presLayoutVars>
      </dgm:prSet>
      <dgm:spPr/>
      <dgm:t>
        <a:bodyPr/>
        <a:lstStyle/>
        <a:p>
          <a:endParaRPr lang="en-US"/>
        </a:p>
      </dgm:t>
    </dgm:pt>
  </dgm:ptLst>
  <dgm:cxnLst>
    <dgm:cxn modelId="{BF7D2915-E242-4BC1-94B2-8B0B59B0A7F7}" type="presOf" srcId="{DDADDD02-43B8-4F20-B686-37552926A335}" destId="{96284F82-8D42-4FC4-B7C8-8F461FC3CD01}" srcOrd="0" destOrd="0" presId="urn:microsoft.com/office/officeart/2005/8/layout/bProcess4"/>
    <dgm:cxn modelId="{5819D87D-0998-4565-8525-0A2EDEB95033}" type="presOf" srcId="{898C3827-B078-49E5-8464-C3C11C23009D}" destId="{C6544D02-14A9-45AE-B344-0C6AB19C7E51}" srcOrd="0" destOrd="0" presId="urn:microsoft.com/office/officeart/2005/8/layout/bProcess4"/>
    <dgm:cxn modelId="{AE92B701-F790-4841-B051-F57E23DB3F9D}" srcId="{E8932278-82B1-4FEA-AF2B-972D86329391}" destId="{D4B1CC4A-8C98-46E2-930F-FB9DF56A038D}" srcOrd="5" destOrd="0" parTransId="{1F8BDDB3-DC0D-422D-8E8D-EA47D2137235}" sibTransId="{DDADDD02-43B8-4F20-B686-37552926A335}"/>
    <dgm:cxn modelId="{738FAA69-3793-4258-A132-E6D5F9F23A0A}" type="presOf" srcId="{CDA74FC8-2658-48CE-AE39-EA7C86BAB292}" destId="{FA5EA8CB-781B-4BF3-9F84-A4E964D212A0}" srcOrd="0" destOrd="0" presId="urn:microsoft.com/office/officeart/2005/8/layout/bProcess4"/>
    <dgm:cxn modelId="{C765C25D-C63F-48F1-8F91-7488A18138AA}" type="presOf" srcId="{F588F8CC-BE5E-4409-8AF2-EBA6776E4EE4}" destId="{4E967D90-0C14-4FD0-940B-824AF2BED538}" srcOrd="0" destOrd="0" presId="urn:microsoft.com/office/officeart/2005/8/layout/bProcess4"/>
    <dgm:cxn modelId="{996C33AA-7C07-4687-A9EB-0A7DB0DE3973}" type="presOf" srcId="{57C22594-9ECC-4AB3-8FD5-B1E3FB421A16}" destId="{599DD9BC-921C-40CD-A847-FE275D94DBEF}" srcOrd="0" destOrd="0" presId="urn:microsoft.com/office/officeart/2005/8/layout/bProcess4"/>
    <dgm:cxn modelId="{20EB6D76-D097-433A-8AEB-C52A8CC2BFE5}" srcId="{E8932278-82B1-4FEA-AF2B-972D86329391}" destId="{145D1AFA-DDF9-48C5-840B-1BD5C4B1C392}" srcOrd="4" destOrd="0" parTransId="{D5E48A36-117E-46E1-9A4C-D069B3E65342}" sibTransId="{0E9BAD1A-5DD0-4EB3-9BDC-F68CDE4F5ECF}"/>
    <dgm:cxn modelId="{0F087467-AEC8-4AF3-B49F-0A7D53A15AA8}" srcId="{E8932278-82B1-4FEA-AF2B-972D86329391}" destId="{17B72B9A-264F-4A77-87F9-FFBDA843A538}" srcOrd="2" destOrd="0" parTransId="{15B1CC68-A32B-4EA9-9B3B-0345029E8B9B}" sibTransId="{CDA74FC8-2658-48CE-AE39-EA7C86BAB292}"/>
    <dgm:cxn modelId="{FA86D7D1-AB37-4A12-86D5-1DD08EA3C627}" type="presOf" srcId="{2F4EDFFF-D7B2-4114-BBCD-27C9319E772D}" destId="{9C51F9A4-FD9B-4E10-8625-82AA05ED08CE}" srcOrd="0" destOrd="0" presId="urn:microsoft.com/office/officeart/2005/8/layout/bProcess4"/>
    <dgm:cxn modelId="{DB069BB7-2623-44D0-884C-C389FF986A94}" srcId="{E8932278-82B1-4FEA-AF2B-972D86329391}" destId="{2F4EDFFF-D7B2-4114-BBCD-27C9319E772D}" srcOrd="1" destOrd="0" parTransId="{B679CE4C-04FF-4BEF-9375-577785B1C8C1}" sibTransId="{898C3827-B078-49E5-8464-C3C11C23009D}"/>
    <dgm:cxn modelId="{B5839549-FB14-4F5D-A4A7-39BB3B872587}" srcId="{E8932278-82B1-4FEA-AF2B-972D86329391}" destId="{B1E0BAF6-2492-4372-8E52-699C2726E292}" srcOrd="3" destOrd="0" parTransId="{397AFD80-0373-4684-93C2-C29B33DA0D66}" sibTransId="{9D696F39-700C-4843-818A-B630272BF00F}"/>
    <dgm:cxn modelId="{89119A20-814C-49B1-ABA6-C770C07C45FC}" type="presOf" srcId="{145D1AFA-DDF9-48C5-840B-1BD5C4B1C392}" destId="{F140FC86-1AD0-4FEF-A16F-DCFF52D5F568}" srcOrd="0" destOrd="0" presId="urn:microsoft.com/office/officeart/2005/8/layout/bProcess4"/>
    <dgm:cxn modelId="{4AC57A55-6EE9-48CF-9205-58687954027A}" type="presOf" srcId="{0E9BAD1A-5DD0-4EB3-9BDC-F68CDE4F5ECF}" destId="{B6C9269A-82B1-4338-ABED-74681EA2487F}" srcOrd="0" destOrd="0" presId="urn:microsoft.com/office/officeart/2005/8/layout/bProcess4"/>
    <dgm:cxn modelId="{2C9E6F53-F2D7-4075-9FC8-43CE88345B67}" srcId="{E8932278-82B1-4FEA-AF2B-972D86329391}" destId="{F588F8CC-BE5E-4409-8AF2-EBA6776E4EE4}" srcOrd="0" destOrd="0" parTransId="{15C895B5-2597-47DD-9036-09B72F6F31F1}" sibTransId="{57C22594-9ECC-4AB3-8FD5-B1E3FB421A16}"/>
    <dgm:cxn modelId="{34FF4EBF-DF7D-48B6-BFDA-A1D5A542D484}" srcId="{E8932278-82B1-4FEA-AF2B-972D86329391}" destId="{73E24366-11D1-4A02-AE79-D12F1981956F}" srcOrd="6" destOrd="0" parTransId="{17DCD3A3-527D-44CB-9553-0C2EE9303A0F}" sibTransId="{9108066E-B338-4D87-B7BB-3C0CD22BD3CC}"/>
    <dgm:cxn modelId="{5AA7659D-CCD1-444E-91DD-786A65D2ACCA}" type="presOf" srcId="{17B72B9A-264F-4A77-87F9-FFBDA843A538}" destId="{F18CC632-885E-4957-A413-5DE3CA82CE32}" srcOrd="0" destOrd="0" presId="urn:microsoft.com/office/officeart/2005/8/layout/bProcess4"/>
    <dgm:cxn modelId="{3DD43035-DFCA-4B51-987B-5AA0886399C2}" type="presOf" srcId="{73E24366-11D1-4A02-AE79-D12F1981956F}" destId="{3E7C331A-75A1-433A-ACA4-F8E3000AAA5C}" srcOrd="0" destOrd="0" presId="urn:microsoft.com/office/officeart/2005/8/layout/bProcess4"/>
    <dgm:cxn modelId="{23ED8A51-DBB9-473C-92A1-0DE75BBD98C6}" type="presOf" srcId="{E8932278-82B1-4FEA-AF2B-972D86329391}" destId="{9E369AB2-9197-4348-B0BE-BF575EA7B24C}" srcOrd="0" destOrd="0" presId="urn:microsoft.com/office/officeart/2005/8/layout/bProcess4"/>
    <dgm:cxn modelId="{DD391803-7F32-4953-9994-05EF372B651C}" type="presOf" srcId="{D4B1CC4A-8C98-46E2-930F-FB9DF56A038D}" destId="{ECAB143C-D12D-4A04-A8D0-9721EC121820}" srcOrd="0" destOrd="0" presId="urn:microsoft.com/office/officeart/2005/8/layout/bProcess4"/>
    <dgm:cxn modelId="{9BB0CCD2-14E7-4C0E-AA03-AAF09DC28F48}" type="presOf" srcId="{B1E0BAF6-2492-4372-8E52-699C2726E292}" destId="{2D05A6C8-F669-4E5D-BE4E-B85F8990F992}" srcOrd="0" destOrd="0" presId="urn:microsoft.com/office/officeart/2005/8/layout/bProcess4"/>
    <dgm:cxn modelId="{AAAA39FB-C948-4A08-9BE8-5C53C435968F}" type="presOf" srcId="{9D696F39-700C-4843-818A-B630272BF00F}" destId="{D11F8F27-7B18-4261-98C9-13B8062CC8A0}" srcOrd="0" destOrd="0" presId="urn:microsoft.com/office/officeart/2005/8/layout/bProcess4"/>
    <dgm:cxn modelId="{A5CB14CC-E5E1-4DB7-8D56-1B7D6F4C9515}" type="presParOf" srcId="{9E369AB2-9197-4348-B0BE-BF575EA7B24C}" destId="{165301A2-E171-40C9-BB06-8D251686DA0F}" srcOrd="0" destOrd="0" presId="urn:microsoft.com/office/officeart/2005/8/layout/bProcess4"/>
    <dgm:cxn modelId="{662AA333-0523-43A4-8D2B-659464CA6E06}" type="presParOf" srcId="{165301A2-E171-40C9-BB06-8D251686DA0F}" destId="{2EA05B29-D508-415A-BEBA-12E629EB31EE}" srcOrd="0" destOrd="0" presId="urn:microsoft.com/office/officeart/2005/8/layout/bProcess4"/>
    <dgm:cxn modelId="{D77C7A00-6D55-42C6-AD86-8106946D829B}" type="presParOf" srcId="{165301A2-E171-40C9-BB06-8D251686DA0F}" destId="{4E967D90-0C14-4FD0-940B-824AF2BED538}" srcOrd="1" destOrd="0" presId="urn:microsoft.com/office/officeart/2005/8/layout/bProcess4"/>
    <dgm:cxn modelId="{E70DF017-F478-47C5-9179-E79B8069DE72}" type="presParOf" srcId="{9E369AB2-9197-4348-B0BE-BF575EA7B24C}" destId="{599DD9BC-921C-40CD-A847-FE275D94DBEF}" srcOrd="1" destOrd="0" presId="urn:microsoft.com/office/officeart/2005/8/layout/bProcess4"/>
    <dgm:cxn modelId="{6092A9B7-B8BE-4889-9ACF-5556DB888A7C}" type="presParOf" srcId="{9E369AB2-9197-4348-B0BE-BF575EA7B24C}" destId="{6441530E-F888-48EE-9382-842AEE50F72E}" srcOrd="2" destOrd="0" presId="urn:microsoft.com/office/officeart/2005/8/layout/bProcess4"/>
    <dgm:cxn modelId="{3A0449E1-625F-40EF-928A-A49A13865408}" type="presParOf" srcId="{6441530E-F888-48EE-9382-842AEE50F72E}" destId="{204ED021-4603-4786-B17E-6DDF711531B1}" srcOrd="0" destOrd="0" presId="urn:microsoft.com/office/officeart/2005/8/layout/bProcess4"/>
    <dgm:cxn modelId="{4C4282E8-466A-47B5-ABAD-8D15BD83118C}" type="presParOf" srcId="{6441530E-F888-48EE-9382-842AEE50F72E}" destId="{9C51F9A4-FD9B-4E10-8625-82AA05ED08CE}" srcOrd="1" destOrd="0" presId="urn:microsoft.com/office/officeart/2005/8/layout/bProcess4"/>
    <dgm:cxn modelId="{FB4A17F9-9A98-4541-9BAC-C47C8A6C4C8E}" type="presParOf" srcId="{9E369AB2-9197-4348-B0BE-BF575EA7B24C}" destId="{C6544D02-14A9-45AE-B344-0C6AB19C7E51}" srcOrd="3" destOrd="0" presId="urn:microsoft.com/office/officeart/2005/8/layout/bProcess4"/>
    <dgm:cxn modelId="{AC7D42ED-59E0-40C3-85DA-5264F9CAEFD2}" type="presParOf" srcId="{9E369AB2-9197-4348-B0BE-BF575EA7B24C}" destId="{E9D6B585-2002-4693-8836-41F208690C58}" srcOrd="4" destOrd="0" presId="urn:microsoft.com/office/officeart/2005/8/layout/bProcess4"/>
    <dgm:cxn modelId="{9A37A7B4-B0B2-41BA-820B-587EFCE5CC07}" type="presParOf" srcId="{E9D6B585-2002-4693-8836-41F208690C58}" destId="{3CF684B3-A182-4643-A87D-BC0C1D71B6E1}" srcOrd="0" destOrd="0" presId="urn:microsoft.com/office/officeart/2005/8/layout/bProcess4"/>
    <dgm:cxn modelId="{DA3D638D-9BE1-4DA4-98EB-F5F269506171}" type="presParOf" srcId="{E9D6B585-2002-4693-8836-41F208690C58}" destId="{F18CC632-885E-4957-A413-5DE3CA82CE32}" srcOrd="1" destOrd="0" presId="urn:microsoft.com/office/officeart/2005/8/layout/bProcess4"/>
    <dgm:cxn modelId="{5FE0515F-A13D-4324-9C9C-946856B5BCF4}" type="presParOf" srcId="{9E369AB2-9197-4348-B0BE-BF575EA7B24C}" destId="{FA5EA8CB-781B-4BF3-9F84-A4E964D212A0}" srcOrd="5" destOrd="0" presId="urn:microsoft.com/office/officeart/2005/8/layout/bProcess4"/>
    <dgm:cxn modelId="{1A7EDC8E-A6F5-4F8A-B105-697B2EF5E268}" type="presParOf" srcId="{9E369AB2-9197-4348-B0BE-BF575EA7B24C}" destId="{882FE03F-39E6-4B0A-A5E4-28DAEC6DA940}" srcOrd="6" destOrd="0" presId="urn:microsoft.com/office/officeart/2005/8/layout/bProcess4"/>
    <dgm:cxn modelId="{A989FFBA-E832-423C-8C0D-0C092041064A}" type="presParOf" srcId="{882FE03F-39E6-4B0A-A5E4-28DAEC6DA940}" destId="{ECC06536-FCDB-4FDC-8FBA-2894DC441051}" srcOrd="0" destOrd="0" presId="urn:microsoft.com/office/officeart/2005/8/layout/bProcess4"/>
    <dgm:cxn modelId="{5B02AE24-532A-4B29-952D-7E7217528AC3}" type="presParOf" srcId="{882FE03F-39E6-4B0A-A5E4-28DAEC6DA940}" destId="{2D05A6C8-F669-4E5D-BE4E-B85F8990F992}" srcOrd="1" destOrd="0" presId="urn:microsoft.com/office/officeart/2005/8/layout/bProcess4"/>
    <dgm:cxn modelId="{E77B84B0-9421-4BC9-B299-16C6D5B37E4C}" type="presParOf" srcId="{9E369AB2-9197-4348-B0BE-BF575EA7B24C}" destId="{D11F8F27-7B18-4261-98C9-13B8062CC8A0}" srcOrd="7" destOrd="0" presId="urn:microsoft.com/office/officeart/2005/8/layout/bProcess4"/>
    <dgm:cxn modelId="{90F5C952-FF49-4F80-A947-8ADEF4E840DC}" type="presParOf" srcId="{9E369AB2-9197-4348-B0BE-BF575EA7B24C}" destId="{3973C317-E261-4673-83B4-F18803D739EC}" srcOrd="8" destOrd="0" presId="urn:microsoft.com/office/officeart/2005/8/layout/bProcess4"/>
    <dgm:cxn modelId="{780194E3-7362-407B-AC81-DC2E66249228}" type="presParOf" srcId="{3973C317-E261-4673-83B4-F18803D739EC}" destId="{5EF4ECE5-8873-4674-AD56-B97041EC9855}" srcOrd="0" destOrd="0" presId="urn:microsoft.com/office/officeart/2005/8/layout/bProcess4"/>
    <dgm:cxn modelId="{F7E9B4B5-B9B7-406C-BBF3-1969F159EB0B}" type="presParOf" srcId="{3973C317-E261-4673-83B4-F18803D739EC}" destId="{F140FC86-1AD0-4FEF-A16F-DCFF52D5F568}" srcOrd="1" destOrd="0" presId="urn:microsoft.com/office/officeart/2005/8/layout/bProcess4"/>
    <dgm:cxn modelId="{8D7D65F2-CE79-4270-A954-D76941CA45A6}" type="presParOf" srcId="{9E369AB2-9197-4348-B0BE-BF575EA7B24C}" destId="{B6C9269A-82B1-4338-ABED-74681EA2487F}" srcOrd="9" destOrd="0" presId="urn:microsoft.com/office/officeart/2005/8/layout/bProcess4"/>
    <dgm:cxn modelId="{84A05C1C-28E2-4C03-BDE5-533D21BC8AEE}" type="presParOf" srcId="{9E369AB2-9197-4348-B0BE-BF575EA7B24C}" destId="{BCBB9EB2-A823-4B5E-86E2-8395FF7E28EA}" srcOrd="10" destOrd="0" presId="urn:microsoft.com/office/officeart/2005/8/layout/bProcess4"/>
    <dgm:cxn modelId="{029416EB-0798-4BC0-AF5F-DEBA78D095A5}" type="presParOf" srcId="{BCBB9EB2-A823-4B5E-86E2-8395FF7E28EA}" destId="{D8A7659D-C751-44C3-833C-1A22DAE9493B}" srcOrd="0" destOrd="0" presId="urn:microsoft.com/office/officeart/2005/8/layout/bProcess4"/>
    <dgm:cxn modelId="{66CF4E12-600F-4102-822C-C830F1889D86}" type="presParOf" srcId="{BCBB9EB2-A823-4B5E-86E2-8395FF7E28EA}" destId="{ECAB143C-D12D-4A04-A8D0-9721EC121820}" srcOrd="1" destOrd="0" presId="urn:microsoft.com/office/officeart/2005/8/layout/bProcess4"/>
    <dgm:cxn modelId="{714FDF2C-ADEE-4FB8-9E74-2DFFCCFC66B4}" type="presParOf" srcId="{9E369AB2-9197-4348-B0BE-BF575EA7B24C}" destId="{96284F82-8D42-4FC4-B7C8-8F461FC3CD01}" srcOrd="11" destOrd="0" presId="urn:microsoft.com/office/officeart/2005/8/layout/bProcess4"/>
    <dgm:cxn modelId="{CAD7357C-9A1A-4C47-99F2-289342395993}" type="presParOf" srcId="{9E369AB2-9197-4348-B0BE-BF575EA7B24C}" destId="{7597C5C7-689F-4366-818A-290F65A2D378}" srcOrd="12" destOrd="0" presId="urn:microsoft.com/office/officeart/2005/8/layout/bProcess4"/>
    <dgm:cxn modelId="{F1BC626E-F019-4813-8A2C-136496E5E0F8}" type="presParOf" srcId="{7597C5C7-689F-4366-818A-290F65A2D378}" destId="{6681F47F-5953-4D78-B764-45DA6C87F362}" srcOrd="0" destOrd="0" presId="urn:microsoft.com/office/officeart/2005/8/layout/bProcess4"/>
    <dgm:cxn modelId="{5920DE10-7BED-4CFE-9C2B-3F3AC10AD5B6}" type="presParOf" srcId="{7597C5C7-689F-4366-818A-290F65A2D378}" destId="{3E7C331A-75A1-433A-ACA4-F8E3000AAA5C}"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B17B79-780D-4B0D-A481-91F210DE91DC}"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5DD432E8-3CA4-41B7-B271-82489A3ACB07}">
      <dgm:prSet phldrT="[Text]"/>
      <dgm:spPr/>
      <dgm:t>
        <a:bodyPr/>
        <a:lstStyle/>
        <a:p>
          <a:r>
            <a:rPr lang="en-US" dirty="0" smtClean="0"/>
            <a:t>Draft a referral memo</a:t>
          </a:r>
          <a:endParaRPr lang="en-US" dirty="0"/>
        </a:p>
      </dgm:t>
    </dgm:pt>
    <dgm:pt modelId="{3DD6F29A-09EB-4C47-8CD0-D731F94EF548}" type="parTrans" cxnId="{9A794131-4192-4B79-82CB-2362B3B06431}">
      <dgm:prSet/>
      <dgm:spPr/>
      <dgm:t>
        <a:bodyPr/>
        <a:lstStyle/>
        <a:p>
          <a:endParaRPr lang="en-US"/>
        </a:p>
      </dgm:t>
    </dgm:pt>
    <dgm:pt modelId="{95FE7328-D766-49CF-82FA-4C5B722C96DE}" type="sibTrans" cxnId="{9A794131-4192-4B79-82CB-2362B3B06431}">
      <dgm:prSet/>
      <dgm:spPr/>
      <dgm:t>
        <a:bodyPr/>
        <a:lstStyle/>
        <a:p>
          <a:endParaRPr lang="en-US"/>
        </a:p>
      </dgm:t>
    </dgm:pt>
    <dgm:pt modelId="{78A89B12-BDB2-46FA-ACB3-1A6FCBD5AFD3}">
      <dgm:prSet phldrT="[Text]"/>
      <dgm:spPr/>
      <dgm:t>
        <a:bodyPr/>
        <a:lstStyle/>
        <a:p>
          <a:r>
            <a:rPr lang="en-US" dirty="0" smtClean="0"/>
            <a:t>Provide a copy of the ETA 8429 and referral to the complainant</a:t>
          </a:r>
          <a:endParaRPr lang="en-US" dirty="0"/>
        </a:p>
      </dgm:t>
    </dgm:pt>
    <dgm:pt modelId="{DF917DA9-4D8D-48BD-973D-D87B8B057E20}" type="parTrans" cxnId="{D86AE785-08D8-4F1C-A122-6AA816B713D8}">
      <dgm:prSet/>
      <dgm:spPr/>
      <dgm:t>
        <a:bodyPr/>
        <a:lstStyle/>
        <a:p>
          <a:endParaRPr lang="en-US"/>
        </a:p>
      </dgm:t>
    </dgm:pt>
    <dgm:pt modelId="{A925B992-1CD1-4C38-AAB7-34537554B3CD}" type="sibTrans" cxnId="{D86AE785-08D8-4F1C-A122-6AA816B713D8}">
      <dgm:prSet/>
      <dgm:spPr/>
      <dgm:t>
        <a:bodyPr/>
        <a:lstStyle/>
        <a:p>
          <a:endParaRPr lang="en-US"/>
        </a:p>
      </dgm:t>
    </dgm:pt>
    <dgm:pt modelId="{B596825F-37EE-462E-A1CA-91C9E55FFF68}">
      <dgm:prSet phldrT="[Text]"/>
      <dgm:spPr/>
      <dgm:t>
        <a:bodyPr/>
        <a:lstStyle/>
        <a:p>
          <a:r>
            <a:rPr lang="en-US" dirty="0" smtClean="0"/>
            <a:t>Send copy of complaint file to the Senior Monitor Advocate </a:t>
          </a:r>
        </a:p>
        <a:p>
          <a:r>
            <a:rPr lang="en-US" u="sng" dirty="0" smtClean="0"/>
            <a:t>Do not </a:t>
          </a:r>
          <a:r>
            <a:rPr lang="en-US" dirty="0" smtClean="0"/>
            <a:t>send originals, only copies</a:t>
          </a:r>
          <a:endParaRPr lang="en-US" dirty="0"/>
        </a:p>
      </dgm:t>
    </dgm:pt>
    <dgm:pt modelId="{08033E90-9ACA-4AFB-B353-2CD7310BEC67}" type="parTrans" cxnId="{ADF774EB-8CB9-4C4D-BBA0-AA9068EFFB2B}">
      <dgm:prSet/>
      <dgm:spPr/>
      <dgm:t>
        <a:bodyPr/>
        <a:lstStyle/>
        <a:p>
          <a:endParaRPr lang="en-US"/>
        </a:p>
      </dgm:t>
    </dgm:pt>
    <dgm:pt modelId="{641F3402-2EC4-4C32-8CDF-34B2EB49E91B}" type="sibTrans" cxnId="{ADF774EB-8CB9-4C4D-BBA0-AA9068EFFB2B}">
      <dgm:prSet/>
      <dgm:spPr/>
      <dgm:t>
        <a:bodyPr/>
        <a:lstStyle/>
        <a:p>
          <a:endParaRPr lang="en-US"/>
        </a:p>
      </dgm:t>
    </dgm:pt>
    <dgm:pt modelId="{1870A37B-2991-4C17-9C5A-2F5512F396D5}">
      <dgm:prSet phldrT="[Text]"/>
      <dgm:spPr/>
      <dgm:t>
        <a:bodyPr/>
        <a:lstStyle/>
        <a:p>
          <a:r>
            <a:rPr lang="en-US" dirty="0" smtClean="0"/>
            <a:t>Follow up on the complaint quarterly until resolution</a:t>
          </a:r>
          <a:endParaRPr lang="en-US" dirty="0"/>
        </a:p>
      </dgm:t>
    </dgm:pt>
    <dgm:pt modelId="{8F790ED5-71CD-4738-BB49-2A760737BE7A}" type="parTrans" cxnId="{A74C1863-2717-4626-8D5D-F2D285210386}">
      <dgm:prSet/>
      <dgm:spPr/>
      <dgm:t>
        <a:bodyPr/>
        <a:lstStyle/>
        <a:p>
          <a:endParaRPr lang="en-US"/>
        </a:p>
      </dgm:t>
    </dgm:pt>
    <dgm:pt modelId="{66025BE5-EBE8-4274-BF15-D99B2F781960}" type="sibTrans" cxnId="{A74C1863-2717-4626-8D5D-F2D285210386}">
      <dgm:prSet/>
      <dgm:spPr/>
      <dgm:t>
        <a:bodyPr/>
        <a:lstStyle/>
        <a:p>
          <a:endParaRPr lang="en-US"/>
        </a:p>
      </dgm:t>
    </dgm:pt>
    <dgm:pt modelId="{C7926C9F-9A71-4A4C-B388-D74ADABE707E}">
      <dgm:prSet phldrT="[Text]"/>
      <dgm:spPr/>
      <dgm:t>
        <a:bodyPr/>
        <a:lstStyle/>
        <a:p>
          <a:r>
            <a:rPr lang="en-US" dirty="0" smtClean="0"/>
            <a:t>Indicate follow up information on the facts sheets</a:t>
          </a:r>
          <a:endParaRPr lang="en-US" dirty="0"/>
        </a:p>
      </dgm:t>
    </dgm:pt>
    <dgm:pt modelId="{88F7C237-ADA1-4118-9391-14C89A8C2DAD}" type="parTrans" cxnId="{F400FA12-8C23-4B25-B495-B9D6D866FE80}">
      <dgm:prSet/>
      <dgm:spPr/>
      <dgm:t>
        <a:bodyPr/>
        <a:lstStyle/>
        <a:p>
          <a:endParaRPr lang="en-US"/>
        </a:p>
      </dgm:t>
    </dgm:pt>
    <dgm:pt modelId="{D8D84E8B-002B-468E-B839-FD8797AAC121}" type="sibTrans" cxnId="{F400FA12-8C23-4B25-B495-B9D6D866FE80}">
      <dgm:prSet/>
      <dgm:spPr/>
      <dgm:t>
        <a:bodyPr/>
        <a:lstStyle/>
        <a:p>
          <a:endParaRPr lang="en-US"/>
        </a:p>
      </dgm:t>
    </dgm:pt>
    <dgm:pt modelId="{AE57D612-BA40-4BF6-A461-D43F5AF7FD01}">
      <dgm:prSet phldrT="[Text]"/>
      <dgm:spPr/>
      <dgm:t>
        <a:bodyPr/>
        <a:lstStyle/>
        <a:p>
          <a:r>
            <a:rPr lang="en-US" dirty="0" smtClean="0"/>
            <a:t>Log the complaint’s resolution</a:t>
          </a:r>
          <a:endParaRPr lang="en-US" dirty="0"/>
        </a:p>
      </dgm:t>
    </dgm:pt>
    <dgm:pt modelId="{D9E026F9-876B-4F8C-B3AD-7CC4506DEA22}" type="parTrans" cxnId="{1C184F77-3294-4F2D-8941-10B6F720BAAA}">
      <dgm:prSet/>
      <dgm:spPr/>
      <dgm:t>
        <a:bodyPr/>
        <a:lstStyle/>
        <a:p>
          <a:endParaRPr lang="en-US"/>
        </a:p>
      </dgm:t>
    </dgm:pt>
    <dgm:pt modelId="{5B9B52FC-108E-49C1-B92A-5193C7DED228}" type="sibTrans" cxnId="{1C184F77-3294-4F2D-8941-10B6F720BAAA}">
      <dgm:prSet/>
      <dgm:spPr/>
      <dgm:t>
        <a:bodyPr/>
        <a:lstStyle/>
        <a:p>
          <a:endParaRPr lang="en-US"/>
        </a:p>
      </dgm:t>
    </dgm:pt>
    <dgm:pt modelId="{F08096A4-43D6-4BFF-95EB-B191F39E04D5}">
      <dgm:prSet/>
      <dgm:spPr/>
      <dgm:t>
        <a:bodyPr/>
        <a:lstStyle/>
        <a:p>
          <a:r>
            <a:rPr lang="en-US" dirty="0" smtClean="0"/>
            <a:t>Document the complaint on the complaint log</a:t>
          </a:r>
        </a:p>
      </dgm:t>
    </dgm:pt>
    <dgm:pt modelId="{41B97840-371F-4F11-9DCD-DFA9185F06F9}" type="parTrans" cxnId="{095E7D51-AE62-4878-8232-E657F308C05B}">
      <dgm:prSet/>
      <dgm:spPr/>
      <dgm:t>
        <a:bodyPr/>
        <a:lstStyle/>
        <a:p>
          <a:endParaRPr lang="en-US"/>
        </a:p>
      </dgm:t>
    </dgm:pt>
    <dgm:pt modelId="{1E3846A2-58C9-451B-B78A-BC6E7BD13D18}" type="sibTrans" cxnId="{095E7D51-AE62-4878-8232-E657F308C05B}">
      <dgm:prSet/>
      <dgm:spPr/>
      <dgm:t>
        <a:bodyPr/>
        <a:lstStyle/>
        <a:p>
          <a:endParaRPr lang="en-US"/>
        </a:p>
      </dgm:t>
    </dgm:pt>
    <dgm:pt modelId="{30D217D7-24D2-4A48-B44A-FC2C630A3335}" type="pres">
      <dgm:prSet presAssocID="{19B17B79-780D-4B0D-A481-91F210DE91DC}" presName="Name0" presStyleCnt="0">
        <dgm:presLayoutVars>
          <dgm:dir/>
          <dgm:resizeHandles/>
        </dgm:presLayoutVars>
      </dgm:prSet>
      <dgm:spPr/>
      <dgm:t>
        <a:bodyPr/>
        <a:lstStyle/>
        <a:p>
          <a:endParaRPr lang="en-US"/>
        </a:p>
      </dgm:t>
    </dgm:pt>
    <dgm:pt modelId="{DDB3DD64-9916-4EF5-B171-6F16410A66FE}" type="pres">
      <dgm:prSet presAssocID="{F08096A4-43D6-4BFF-95EB-B191F39E04D5}" presName="compNode" presStyleCnt="0"/>
      <dgm:spPr/>
    </dgm:pt>
    <dgm:pt modelId="{63612A98-8100-4E99-A63F-6A8EA316D9B5}" type="pres">
      <dgm:prSet presAssocID="{F08096A4-43D6-4BFF-95EB-B191F39E04D5}" presName="dummyConnPt" presStyleCnt="0"/>
      <dgm:spPr/>
    </dgm:pt>
    <dgm:pt modelId="{7F07CC5A-D278-41E2-BCF4-C1BE120009CB}" type="pres">
      <dgm:prSet presAssocID="{F08096A4-43D6-4BFF-95EB-B191F39E04D5}" presName="node" presStyleLbl="node1" presStyleIdx="0" presStyleCnt="7">
        <dgm:presLayoutVars>
          <dgm:bulletEnabled val="1"/>
        </dgm:presLayoutVars>
      </dgm:prSet>
      <dgm:spPr/>
      <dgm:t>
        <a:bodyPr/>
        <a:lstStyle/>
        <a:p>
          <a:endParaRPr lang="en-US"/>
        </a:p>
      </dgm:t>
    </dgm:pt>
    <dgm:pt modelId="{83EA318E-D65F-4FAC-A6B1-D0EC415FD5F9}" type="pres">
      <dgm:prSet presAssocID="{1E3846A2-58C9-451B-B78A-BC6E7BD13D18}" presName="sibTrans" presStyleLbl="bgSibTrans2D1" presStyleIdx="0" presStyleCnt="6"/>
      <dgm:spPr/>
      <dgm:t>
        <a:bodyPr/>
        <a:lstStyle/>
        <a:p>
          <a:endParaRPr lang="en-US"/>
        </a:p>
      </dgm:t>
    </dgm:pt>
    <dgm:pt modelId="{51B2AD2E-E5A6-40FF-8ED1-A666EB231BC7}" type="pres">
      <dgm:prSet presAssocID="{5DD432E8-3CA4-41B7-B271-82489A3ACB07}" presName="compNode" presStyleCnt="0"/>
      <dgm:spPr/>
    </dgm:pt>
    <dgm:pt modelId="{540B24A6-95E1-4C5B-B208-68AE086442A9}" type="pres">
      <dgm:prSet presAssocID="{5DD432E8-3CA4-41B7-B271-82489A3ACB07}" presName="dummyConnPt" presStyleCnt="0"/>
      <dgm:spPr/>
    </dgm:pt>
    <dgm:pt modelId="{05799F18-1809-4863-BC46-9928CDFDB7E6}" type="pres">
      <dgm:prSet presAssocID="{5DD432E8-3CA4-41B7-B271-82489A3ACB07}" presName="node" presStyleLbl="node1" presStyleIdx="1" presStyleCnt="7">
        <dgm:presLayoutVars>
          <dgm:bulletEnabled val="1"/>
        </dgm:presLayoutVars>
      </dgm:prSet>
      <dgm:spPr/>
      <dgm:t>
        <a:bodyPr/>
        <a:lstStyle/>
        <a:p>
          <a:endParaRPr lang="en-US"/>
        </a:p>
      </dgm:t>
    </dgm:pt>
    <dgm:pt modelId="{F2DD465B-85E8-4428-A20D-7F8804132977}" type="pres">
      <dgm:prSet presAssocID="{95FE7328-D766-49CF-82FA-4C5B722C96DE}" presName="sibTrans" presStyleLbl="bgSibTrans2D1" presStyleIdx="1" presStyleCnt="6"/>
      <dgm:spPr/>
      <dgm:t>
        <a:bodyPr/>
        <a:lstStyle/>
        <a:p>
          <a:endParaRPr lang="en-US"/>
        </a:p>
      </dgm:t>
    </dgm:pt>
    <dgm:pt modelId="{EE4DB6D9-E773-4F9B-8BC1-8436F578EE26}" type="pres">
      <dgm:prSet presAssocID="{78A89B12-BDB2-46FA-ACB3-1A6FCBD5AFD3}" presName="compNode" presStyleCnt="0"/>
      <dgm:spPr/>
    </dgm:pt>
    <dgm:pt modelId="{C982D6F7-BCD4-45FB-BB59-7FF7A8E085CE}" type="pres">
      <dgm:prSet presAssocID="{78A89B12-BDB2-46FA-ACB3-1A6FCBD5AFD3}" presName="dummyConnPt" presStyleCnt="0"/>
      <dgm:spPr/>
    </dgm:pt>
    <dgm:pt modelId="{9F00BCE2-B082-43EC-AEED-0E974689505A}" type="pres">
      <dgm:prSet presAssocID="{78A89B12-BDB2-46FA-ACB3-1A6FCBD5AFD3}" presName="node" presStyleLbl="node1" presStyleIdx="2" presStyleCnt="7">
        <dgm:presLayoutVars>
          <dgm:bulletEnabled val="1"/>
        </dgm:presLayoutVars>
      </dgm:prSet>
      <dgm:spPr/>
      <dgm:t>
        <a:bodyPr/>
        <a:lstStyle/>
        <a:p>
          <a:endParaRPr lang="en-US"/>
        </a:p>
      </dgm:t>
    </dgm:pt>
    <dgm:pt modelId="{FD36A356-2357-4809-A0EC-3FFBD1EFD9E0}" type="pres">
      <dgm:prSet presAssocID="{A925B992-1CD1-4C38-AAB7-34537554B3CD}" presName="sibTrans" presStyleLbl="bgSibTrans2D1" presStyleIdx="2" presStyleCnt="6"/>
      <dgm:spPr/>
      <dgm:t>
        <a:bodyPr/>
        <a:lstStyle/>
        <a:p>
          <a:endParaRPr lang="en-US"/>
        </a:p>
      </dgm:t>
    </dgm:pt>
    <dgm:pt modelId="{42D95213-72F9-40FD-BA6C-2BFBF3E2E0B0}" type="pres">
      <dgm:prSet presAssocID="{B596825F-37EE-462E-A1CA-91C9E55FFF68}" presName="compNode" presStyleCnt="0"/>
      <dgm:spPr/>
    </dgm:pt>
    <dgm:pt modelId="{61145528-B00B-47F4-8F7D-87EB976EB3C3}" type="pres">
      <dgm:prSet presAssocID="{B596825F-37EE-462E-A1CA-91C9E55FFF68}" presName="dummyConnPt" presStyleCnt="0"/>
      <dgm:spPr/>
    </dgm:pt>
    <dgm:pt modelId="{417A6693-80E7-4360-B57B-B2D9844D3EE3}" type="pres">
      <dgm:prSet presAssocID="{B596825F-37EE-462E-A1CA-91C9E55FFF68}" presName="node" presStyleLbl="node1" presStyleIdx="3" presStyleCnt="7">
        <dgm:presLayoutVars>
          <dgm:bulletEnabled val="1"/>
        </dgm:presLayoutVars>
      </dgm:prSet>
      <dgm:spPr/>
      <dgm:t>
        <a:bodyPr/>
        <a:lstStyle/>
        <a:p>
          <a:endParaRPr lang="en-US"/>
        </a:p>
      </dgm:t>
    </dgm:pt>
    <dgm:pt modelId="{C4568D14-7640-48B5-8EF0-543049187C5E}" type="pres">
      <dgm:prSet presAssocID="{641F3402-2EC4-4C32-8CDF-34B2EB49E91B}" presName="sibTrans" presStyleLbl="bgSibTrans2D1" presStyleIdx="3" presStyleCnt="6"/>
      <dgm:spPr/>
      <dgm:t>
        <a:bodyPr/>
        <a:lstStyle/>
        <a:p>
          <a:endParaRPr lang="en-US"/>
        </a:p>
      </dgm:t>
    </dgm:pt>
    <dgm:pt modelId="{C2602799-AED5-471A-A437-2967BA1AE5AD}" type="pres">
      <dgm:prSet presAssocID="{1870A37B-2991-4C17-9C5A-2F5512F396D5}" presName="compNode" presStyleCnt="0"/>
      <dgm:spPr/>
    </dgm:pt>
    <dgm:pt modelId="{E88ADF60-5FC6-452A-B6EF-525499E36D1B}" type="pres">
      <dgm:prSet presAssocID="{1870A37B-2991-4C17-9C5A-2F5512F396D5}" presName="dummyConnPt" presStyleCnt="0"/>
      <dgm:spPr/>
    </dgm:pt>
    <dgm:pt modelId="{BF18C013-A4D9-43B2-A8B9-07A78ECE8482}" type="pres">
      <dgm:prSet presAssocID="{1870A37B-2991-4C17-9C5A-2F5512F396D5}" presName="node" presStyleLbl="node1" presStyleIdx="4" presStyleCnt="7">
        <dgm:presLayoutVars>
          <dgm:bulletEnabled val="1"/>
        </dgm:presLayoutVars>
      </dgm:prSet>
      <dgm:spPr/>
      <dgm:t>
        <a:bodyPr/>
        <a:lstStyle/>
        <a:p>
          <a:endParaRPr lang="en-US"/>
        </a:p>
      </dgm:t>
    </dgm:pt>
    <dgm:pt modelId="{2251E80F-8465-4D41-97F6-867331C73026}" type="pres">
      <dgm:prSet presAssocID="{66025BE5-EBE8-4274-BF15-D99B2F781960}" presName="sibTrans" presStyleLbl="bgSibTrans2D1" presStyleIdx="4" presStyleCnt="6"/>
      <dgm:spPr/>
      <dgm:t>
        <a:bodyPr/>
        <a:lstStyle/>
        <a:p>
          <a:endParaRPr lang="en-US"/>
        </a:p>
      </dgm:t>
    </dgm:pt>
    <dgm:pt modelId="{55E34F17-C57B-40BA-B050-C63C5572CBD5}" type="pres">
      <dgm:prSet presAssocID="{C7926C9F-9A71-4A4C-B388-D74ADABE707E}" presName="compNode" presStyleCnt="0"/>
      <dgm:spPr/>
    </dgm:pt>
    <dgm:pt modelId="{3440BA5B-3620-4237-9384-F98EC6E68958}" type="pres">
      <dgm:prSet presAssocID="{C7926C9F-9A71-4A4C-B388-D74ADABE707E}" presName="dummyConnPt" presStyleCnt="0"/>
      <dgm:spPr/>
    </dgm:pt>
    <dgm:pt modelId="{674E1792-6B94-4168-8F46-49847516EEDC}" type="pres">
      <dgm:prSet presAssocID="{C7926C9F-9A71-4A4C-B388-D74ADABE707E}" presName="node" presStyleLbl="node1" presStyleIdx="5" presStyleCnt="7">
        <dgm:presLayoutVars>
          <dgm:bulletEnabled val="1"/>
        </dgm:presLayoutVars>
      </dgm:prSet>
      <dgm:spPr/>
      <dgm:t>
        <a:bodyPr/>
        <a:lstStyle/>
        <a:p>
          <a:endParaRPr lang="en-US"/>
        </a:p>
      </dgm:t>
    </dgm:pt>
    <dgm:pt modelId="{D86A482C-0574-4960-9458-F2A6E5411167}" type="pres">
      <dgm:prSet presAssocID="{D8D84E8B-002B-468E-B839-FD8797AAC121}" presName="sibTrans" presStyleLbl="bgSibTrans2D1" presStyleIdx="5" presStyleCnt="6"/>
      <dgm:spPr/>
      <dgm:t>
        <a:bodyPr/>
        <a:lstStyle/>
        <a:p>
          <a:endParaRPr lang="en-US"/>
        </a:p>
      </dgm:t>
    </dgm:pt>
    <dgm:pt modelId="{E4946E41-1799-4748-AB93-BCB888B8A3B0}" type="pres">
      <dgm:prSet presAssocID="{AE57D612-BA40-4BF6-A461-D43F5AF7FD01}" presName="compNode" presStyleCnt="0"/>
      <dgm:spPr/>
    </dgm:pt>
    <dgm:pt modelId="{F76BCDAC-EF44-4D12-8A08-7ADAAA877589}" type="pres">
      <dgm:prSet presAssocID="{AE57D612-BA40-4BF6-A461-D43F5AF7FD01}" presName="dummyConnPt" presStyleCnt="0"/>
      <dgm:spPr/>
    </dgm:pt>
    <dgm:pt modelId="{2FB093AC-440F-4BC0-AAD3-521B5E5039CD}" type="pres">
      <dgm:prSet presAssocID="{AE57D612-BA40-4BF6-A461-D43F5AF7FD01}" presName="node" presStyleLbl="node1" presStyleIdx="6" presStyleCnt="7">
        <dgm:presLayoutVars>
          <dgm:bulletEnabled val="1"/>
        </dgm:presLayoutVars>
      </dgm:prSet>
      <dgm:spPr/>
      <dgm:t>
        <a:bodyPr/>
        <a:lstStyle/>
        <a:p>
          <a:endParaRPr lang="en-US"/>
        </a:p>
      </dgm:t>
    </dgm:pt>
  </dgm:ptLst>
  <dgm:cxnLst>
    <dgm:cxn modelId="{B902574A-C006-4681-ACEF-7C03F5696C67}" type="presOf" srcId="{C7926C9F-9A71-4A4C-B388-D74ADABE707E}" destId="{674E1792-6B94-4168-8F46-49847516EEDC}" srcOrd="0" destOrd="0" presId="urn:microsoft.com/office/officeart/2005/8/layout/bProcess4"/>
    <dgm:cxn modelId="{C1FDF812-CB28-471D-93D1-EEF53EE0F650}" type="presOf" srcId="{D8D84E8B-002B-468E-B839-FD8797AAC121}" destId="{D86A482C-0574-4960-9458-F2A6E5411167}" srcOrd="0" destOrd="0" presId="urn:microsoft.com/office/officeart/2005/8/layout/bProcess4"/>
    <dgm:cxn modelId="{1C184F77-3294-4F2D-8941-10B6F720BAAA}" srcId="{19B17B79-780D-4B0D-A481-91F210DE91DC}" destId="{AE57D612-BA40-4BF6-A461-D43F5AF7FD01}" srcOrd="6" destOrd="0" parTransId="{D9E026F9-876B-4F8C-B3AD-7CC4506DEA22}" sibTransId="{5B9B52FC-108E-49C1-B92A-5193C7DED228}"/>
    <dgm:cxn modelId="{5420E22C-6938-4503-AEBA-11F7019A725C}" type="presOf" srcId="{66025BE5-EBE8-4274-BF15-D99B2F781960}" destId="{2251E80F-8465-4D41-97F6-867331C73026}" srcOrd="0" destOrd="0" presId="urn:microsoft.com/office/officeart/2005/8/layout/bProcess4"/>
    <dgm:cxn modelId="{A74C1863-2717-4626-8D5D-F2D285210386}" srcId="{19B17B79-780D-4B0D-A481-91F210DE91DC}" destId="{1870A37B-2991-4C17-9C5A-2F5512F396D5}" srcOrd="4" destOrd="0" parTransId="{8F790ED5-71CD-4738-BB49-2A760737BE7A}" sibTransId="{66025BE5-EBE8-4274-BF15-D99B2F781960}"/>
    <dgm:cxn modelId="{A97ADBD2-E774-420A-9E00-E99E3D5B51B3}" type="presOf" srcId="{641F3402-2EC4-4C32-8CDF-34B2EB49E91B}" destId="{C4568D14-7640-48B5-8EF0-543049187C5E}" srcOrd="0" destOrd="0" presId="urn:microsoft.com/office/officeart/2005/8/layout/bProcess4"/>
    <dgm:cxn modelId="{1B5E12A6-27AD-42B1-825B-D518DBFFAECE}" type="presOf" srcId="{78A89B12-BDB2-46FA-ACB3-1A6FCBD5AFD3}" destId="{9F00BCE2-B082-43EC-AEED-0E974689505A}" srcOrd="0" destOrd="0" presId="urn:microsoft.com/office/officeart/2005/8/layout/bProcess4"/>
    <dgm:cxn modelId="{98313D0B-4F3D-441F-8748-A0632F7FC4B8}" type="presOf" srcId="{19B17B79-780D-4B0D-A481-91F210DE91DC}" destId="{30D217D7-24D2-4A48-B44A-FC2C630A3335}" srcOrd="0" destOrd="0" presId="urn:microsoft.com/office/officeart/2005/8/layout/bProcess4"/>
    <dgm:cxn modelId="{32C40509-3B9F-4349-A7F4-AD17D6FADBE4}" type="presOf" srcId="{AE57D612-BA40-4BF6-A461-D43F5AF7FD01}" destId="{2FB093AC-440F-4BC0-AAD3-521B5E5039CD}" srcOrd="0" destOrd="0" presId="urn:microsoft.com/office/officeart/2005/8/layout/bProcess4"/>
    <dgm:cxn modelId="{D86AE785-08D8-4F1C-A122-6AA816B713D8}" srcId="{19B17B79-780D-4B0D-A481-91F210DE91DC}" destId="{78A89B12-BDB2-46FA-ACB3-1A6FCBD5AFD3}" srcOrd="2" destOrd="0" parTransId="{DF917DA9-4D8D-48BD-973D-D87B8B057E20}" sibTransId="{A925B992-1CD1-4C38-AAB7-34537554B3CD}"/>
    <dgm:cxn modelId="{095E7D51-AE62-4878-8232-E657F308C05B}" srcId="{19B17B79-780D-4B0D-A481-91F210DE91DC}" destId="{F08096A4-43D6-4BFF-95EB-B191F39E04D5}" srcOrd="0" destOrd="0" parTransId="{41B97840-371F-4F11-9DCD-DFA9185F06F9}" sibTransId="{1E3846A2-58C9-451B-B78A-BC6E7BD13D18}"/>
    <dgm:cxn modelId="{F0534D86-0DCD-49A1-B1C8-98188BC84C26}" type="presOf" srcId="{5DD432E8-3CA4-41B7-B271-82489A3ACB07}" destId="{05799F18-1809-4863-BC46-9928CDFDB7E6}" srcOrd="0" destOrd="0" presId="urn:microsoft.com/office/officeart/2005/8/layout/bProcess4"/>
    <dgm:cxn modelId="{ADF774EB-8CB9-4C4D-BBA0-AA9068EFFB2B}" srcId="{19B17B79-780D-4B0D-A481-91F210DE91DC}" destId="{B596825F-37EE-462E-A1CA-91C9E55FFF68}" srcOrd="3" destOrd="0" parTransId="{08033E90-9ACA-4AFB-B353-2CD7310BEC67}" sibTransId="{641F3402-2EC4-4C32-8CDF-34B2EB49E91B}"/>
    <dgm:cxn modelId="{9A794131-4192-4B79-82CB-2362B3B06431}" srcId="{19B17B79-780D-4B0D-A481-91F210DE91DC}" destId="{5DD432E8-3CA4-41B7-B271-82489A3ACB07}" srcOrd="1" destOrd="0" parTransId="{3DD6F29A-09EB-4C47-8CD0-D731F94EF548}" sibTransId="{95FE7328-D766-49CF-82FA-4C5B722C96DE}"/>
    <dgm:cxn modelId="{3B163DDD-9F38-43E3-A68B-1D626ACA0B85}" type="presOf" srcId="{A925B992-1CD1-4C38-AAB7-34537554B3CD}" destId="{FD36A356-2357-4809-A0EC-3FFBD1EFD9E0}" srcOrd="0" destOrd="0" presId="urn:microsoft.com/office/officeart/2005/8/layout/bProcess4"/>
    <dgm:cxn modelId="{F12D9EEB-EE8E-4D1E-A4A8-BF94CB6B0C26}" type="presOf" srcId="{B596825F-37EE-462E-A1CA-91C9E55FFF68}" destId="{417A6693-80E7-4360-B57B-B2D9844D3EE3}" srcOrd="0" destOrd="0" presId="urn:microsoft.com/office/officeart/2005/8/layout/bProcess4"/>
    <dgm:cxn modelId="{82081E7D-8A1F-4AB2-84AB-831742009A53}" type="presOf" srcId="{95FE7328-D766-49CF-82FA-4C5B722C96DE}" destId="{F2DD465B-85E8-4428-A20D-7F8804132977}" srcOrd="0" destOrd="0" presId="urn:microsoft.com/office/officeart/2005/8/layout/bProcess4"/>
    <dgm:cxn modelId="{F400FA12-8C23-4B25-B495-B9D6D866FE80}" srcId="{19B17B79-780D-4B0D-A481-91F210DE91DC}" destId="{C7926C9F-9A71-4A4C-B388-D74ADABE707E}" srcOrd="5" destOrd="0" parTransId="{88F7C237-ADA1-4118-9391-14C89A8C2DAD}" sibTransId="{D8D84E8B-002B-468E-B839-FD8797AAC121}"/>
    <dgm:cxn modelId="{F8C99309-FCD4-4965-9A51-55F3FE02CF60}" type="presOf" srcId="{F08096A4-43D6-4BFF-95EB-B191F39E04D5}" destId="{7F07CC5A-D278-41E2-BCF4-C1BE120009CB}" srcOrd="0" destOrd="0" presId="urn:microsoft.com/office/officeart/2005/8/layout/bProcess4"/>
    <dgm:cxn modelId="{D5E0AA0D-2089-46C3-B711-AF1D87B0318A}" type="presOf" srcId="{1870A37B-2991-4C17-9C5A-2F5512F396D5}" destId="{BF18C013-A4D9-43B2-A8B9-07A78ECE8482}" srcOrd="0" destOrd="0" presId="urn:microsoft.com/office/officeart/2005/8/layout/bProcess4"/>
    <dgm:cxn modelId="{06046D0F-296F-4B2C-9D41-0C7A35288576}" type="presOf" srcId="{1E3846A2-58C9-451B-B78A-BC6E7BD13D18}" destId="{83EA318E-D65F-4FAC-A6B1-D0EC415FD5F9}" srcOrd="0" destOrd="0" presId="urn:microsoft.com/office/officeart/2005/8/layout/bProcess4"/>
    <dgm:cxn modelId="{C15EDEF4-A339-4814-8CBF-63289BA7D4C0}" type="presParOf" srcId="{30D217D7-24D2-4A48-B44A-FC2C630A3335}" destId="{DDB3DD64-9916-4EF5-B171-6F16410A66FE}" srcOrd="0" destOrd="0" presId="urn:microsoft.com/office/officeart/2005/8/layout/bProcess4"/>
    <dgm:cxn modelId="{55EF71B5-0F04-4AE3-93FC-9C7C4C71D3DF}" type="presParOf" srcId="{DDB3DD64-9916-4EF5-B171-6F16410A66FE}" destId="{63612A98-8100-4E99-A63F-6A8EA316D9B5}" srcOrd="0" destOrd="0" presId="urn:microsoft.com/office/officeart/2005/8/layout/bProcess4"/>
    <dgm:cxn modelId="{B7F3DCB9-FD9F-4868-9DA9-1C158B26FAE4}" type="presParOf" srcId="{DDB3DD64-9916-4EF5-B171-6F16410A66FE}" destId="{7F07CC5A-D278-41E2-BCF4-C1BE120009CB}" srcOrd="1" destOrd="0" presId="urn:microsoft.com/office/officeart/2005/8/layout/bProcess4"/>
    <dgm:cxn modelId="{0225B730-D625-4656-A0EC-9576A29D123A}" type="presParOf" srcId="{30D217D7-24D2-4A48-B44A-FC2C630A3335}" destId="{83EA318E-D65F-4FAC-A6B1-D0EC415FD5F9}" srcOrd="1" destOrd="0" presId="urn:microsoft.com/office/officeart/2005/8/layout/bProcess4"/>
    <dgm:cxn modelId="{54D9A225-69B1-4913-A001-DC536A431A97}" type="presParOf" srcId="{30D217D7-24D2-4A48-B44A-FC2C630A3335}" destId="{51B2AD2E-E5A6-40FF-8ED1-A666EB231BC7}" srcOrd="2" destOrd="0" presId="urn:microsoft.com/office/officeart/2005/8/layout/bProcess4"/>
    <dgm:cxn modelId="{A56E51CD-93EC-43F9-946E-C1D525CD23CB}" type="presParOf" srcId="{51B2AD2E-E5A6-40FF-8ED1-A666EB231BC7}" destId="{540B24A6-95E1-4C5B-B208-68AE086442A9}" srcOrd="0" destOrd="0" presId="urn:microsoft.com/office/officeart/2005/8/layout/bProcess4"/>
    <dgm:cxn modelId="{79994F75-1B4E-4325-9046-A29F79859BA3}" type="presParOf" srcId="{51B2AD2E-E5A6-40FF-8ED1-A666EB231BC7}" destId="{05799F18-1809-4863-BC46-9928CDFDB7E6}" srcOrd="1" destOrd="0" presId="urn:microsoft.com/office/officeart/2005/8/layout/bProcess4"/>
    <dgm:cxn modelId="{0CD62F8E-FA41-4E07-84A8-CF5EB8163061}" type="presParOf" srcId="{30D217D7-24D2-4A48-B44A-FC2C630A3335}" destId="{F2DD465B-85E8-4428-A20D-7F8804132977}" srcOrd="3" destOrd="0" presId="urn:microsoft.com/office/officeart/2005/8/layout/bProcess4"/>
    <dgm:cxn modelId="{15A8D52D-7BEA-485E-934C-6F63EDE78039}" type="presParOf" srcId="{30D217D7-24D2-4A48-B44A-FC2C630A3335}" destId="{EE4DB6D9-E773-4F9B-8BC1-8436F578EE26}" srcOrd="4" destOrd="0" presId="urn:microsoft.com/office/officeart/2005/8/layout/bProcess4"/>
    <dgm:cxn modelId="{6FD327FE-8D2B-4DDA-90EF-E7C4999593A1}" type="presParOf" srcId="{EE4DB6D9-E773-4F9B-8BC1-8436F578EE26}" destId="{C982D6F7-BCD4-45FB-BB59-7FF7A8E085CE}" srcOrd="0" destOrd="0" presId="urn:microsoft.com/office/officeart/2005/8/layout/bProcess4"/>
    <dgm:cxn modelId="{02C81A61-826D-45B6-8A38-FB3F424C016A}" type="presParOf" srcId="{EE4DB6D9-E773-4F9B-8BC1-8436F578EE26}" destId="{9F00BCE2-B082-43EC-AEED-0E974689505A}" srcOrd="1" destOrd="0" presId="urn:microsoft.com/office/officeart/2005/8/layout/bProcess4"/>
    <dgm:cxn modelId="{D6847439-6633-4E43-9A2A-2B14C7C8C467}" type="presParOf" srcId="{30D217D7-24D2-4A48-B44A-FC2C630A3335}" destId="{FD36A356-2357-4809-A0EC-3FFBD1EFD9E0}" srcOrd="5" destOrd="0" presId="urn:microsoft.com/office/officeart/2005/8/layout/bProcess4"/>
    <dgm:cxn modelId="{CE3E9D91-BDCF-4515-8ED1-ACD6AAEFF36C}" type="presParOf" srcId="{30D217D7-24D2-4A48-B44A-FC2C630A3335}" destId="{42D95213-72F9-40FD-BA6C-2BFBF3E2E0B0}" srcOrd="6" destOrd="0" presId="urn:microsoft.com/office/officeart/2005/8/layout/bProcess4"/>
    <dgm:cxn modelId="{4E56351F-CC96-4EBA-A413-17840D0830DF}" type="presParOf" srcId="{42D95213-72F9-40FD-BA6C-2BFBF3E2E0B0}" destId="{61145528-B00B-47F4-8F7D-87EB976EB3C3}" srcOrd="0" destOrd="0" presId="urn:microsoft.com/office/officeart/2005/8/layout/bProcess4"/>
    <dgm:cxn modelId="{E07854BF-D5BF-4CF6-B699-75867AE347DF}" type="presParOf" srcId="{42D95213-72F9-40FD-BA6C-2BFBF3E2E0B0}" destId="{417A6693-80E7-4360-B57B-B2D9844D3EE3}" srcOrd="1" destOrd="0" presId="urn:microsoft.com/office/officeart/2005/8/layout/bProcess4"/>
    <dgm:cxn modelId="{C35C6398-8AAA-449C-AA86-6BBCA24082AF}" type="presParOf" srcId="{30D217D7-24D2-4A48-B44A-FC2C630A3335}" destId="{C4568D14-7640-48B5-8EF0-543049187C5E}" srcOrd="7" destOrd="0" presId="urn:microsoft.com/office/officeart/2005/8/layout/bProcess4"/>
    <dgm:cxn modelId="{27F1772A-45F6-44A8-A7E1-A90371662B21}" type="presParOf" srcId="{30D217D7-24D2-4A48-B44A-FC2C630A3335}" destId="{C2602799-AED5-471A-A437-2967BA1AE5AD}" srcOrd="8" destOrd="0" presId="urn:microsoft.com/office/officeart/2005/8/layout/bProcess4"/>
    <dgm:cxn modelId="{6F1E0228-E485-40F3-B0FC-BDA39C7DD72A}" type="presParOf" srcId="{C2602799-AED5-471A-A437-2967BA1AE5AD}" destId="{E88ADF60-5FC6-452A-B6EF-525499E36D1B}" srcOrd="0" destOrd="0" presId="urn:microsoft.com/office/officeart/2005/8/layout/bProcess4"/>
    <dgm:cxn modelId="{CBD9C27C-A40C-4BE7-8746-304B9D9D06C2}" type="presParOf" srcId="{C2602799-AED5-471A-A437-2967BA1AE5AD}" destId="{BF18C013-A4D9-43B2-A8B9-07A78ECE8482}" srcOrd="1" destOrd="0" presId="urn:microsoft.com/office/officeart/2005/8/layout/bProcess4"/>
    <dgm:cxn modelId="{BD466514-98CE-4184-8866-CB28EC0440AD}" type="presParOf" srcId="{30D217D7-24D2-4A48-B44A-FC2C630A3335}" destId="{2251E80F-8465-4D41-97F6-867331C73026}" srcOrd="9" destOrd="0" presId="urn:microsoft.com/office/officeart/2005/8/layout/bProcess4"/>
    <dgm:cxn modelId="{42BFDD97-0BF8-423F-AD9A-1709423FF9C2}" type="presParOf" srcId="{30D217D7-24D2-4A48-B44A-FC2C630A3335}" destId="{55E34F17-C57B-40BA-B050-C63C5572CBD5}" srcOrd="10" destOrd="0" presId="urn:microsoft.com/office/officeart/2005/8/layout/bProcess4"/>
    <dgm:cxn modelId="{A778361F-59F9-4499-81D0-215CC6EEAEBD}" type="presParOf" srcId="{55E34F17-C57B-40BA-B050-C63C5572CBD5}" destId="{3440BA5B-3620-4237-9384-F98EC6E68958}" srcOrd="0" destOrd="0" presId="urn:microsoft.com/office/officeart/2005/8/layout/bProcess4"/>
    <dgm:cxn modelId="{0B8D12C4-8990-408D-BB51-AFB6E5EF5927}" type="presParOf" srcId="{55E34F17-C57B-40BA-B050-C63C5572CBD5}" destId="{674E1792-6B94-4168-8F46-49847516EEDC}" srcOrd="1" destOrd="0" presId="urn:microsoft.com/office/officeart/2005/8/layout/bProcess4"/>
    <dgm:cxn modelId="{D5813ED3-B49F-43A2-97CC-DFA27D9365D2}" type="presParOf" srcId="{30D217D7-24D2-4A48-B44A-FC2C630A3335}" destId="{D86A482C-0574-4960-9458-F2A6E5411167}" srcOrd="11" destOrd="0" presId="urn:microsoft.com/office/officeart/2005/8/layout/bProcess4"/>
    <dgm:cxn modelId="{7D94B474-4E08-4B14-B2A5-46273951CAFE}" type="presParOf" srcId="{30D217D7-24D2-4A48-B44A-FC2C630A3335}" destId="{E4946E41-1799-4748-AB93-BCB888B8A3B0}" srcOrd="12" destOrd="0" presId="urn:microsoft.com/office/officeart/2005/8/layout/bProcess4"/>
    <dgm:cxn modelId="{913663AE-6735-4BF9-A0F8-ABE54DE324F7}" type="presParOf" srcId="{E4946E41-1799-4748-AB93-BCB888B8A3B0}" destId="{F76BCDAC-EF44-4D12-8A08-7ADAAA877589}" srcOrd="0" destOrd="0" presId="urn:microsoft.com/office/officeart/2005/8/layout/bProcess4"/>
    <dgm:cxn modelId="{51870ABC-4BB3-4C9E-8878-C541336DF510}" type="presParOf" srcId="{E4946E41-1799-4748-AB93-BCB888B8A3B0}" destId="{2FB093AC-440F-4BC0-AAD3-521B5E5039CD}"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00A354-3581-46E8-BB2A-38289D30A0CE}"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E9AFFD67-36E6-49EB-84F1-5D9767F6C0D4}">
      <dgm:prSet phldrT="[Text]"/>
      <dgm:spPr/>
      <dgm:t>
        <a:bodyPr/>
        <a:lstStyle/>
        <a:p>
          <a:r>
            <a:rPr lang="en-US" dirty="0" smtClean="0"/>
            <a:t>Log the complaint</a:t>
          </a:r>
          <a:endParaRPr lang="en-US" dirty="0"/>
        </a:p>
      </dgm:t>
    </dgm:pt>
    <dgm:pt modelId="{E6F9AC63-1B87-41BD-A0EB-87FBD8B3FC22}" type="parTrans" cxnId="{29F22365-4B6C-4AED-A830-047CB76A85DD}">
      <dgm:prSet/>
      <dgm:spPr/>
      <dgm:t>
        <a:bodyPr/>
        <a:lstStyle/>
        <a:p>
          <a:endParaRPr lang="en-US"/>
        </a:p>
      </dgm:t>
    </dgm:pt>
    <dgm:pt modelId="{E3265513-1D22-491F-898F-EBA43E83D6B6}" type="sibTrans" cxnId="{29F22365-4B6C-4AED-A830-047CB76A85DD}">
      <dgm:prSet/>
      <dgm:spPr/>
      <dgm:t>
        <a:bodyPr/>
        <a:lstStyle/>
        <a:p>
          <a:endParaRPr lang="en-US"/>
        </a:p>
      </dgm:t>
    </dgm:pt>
    <dgm:pt modelId="{2F70E74E-2D9B-4EFC-8B55-3CE7BC639DC2}">
      <dgm:prSet phldrT="[Text]"/>
      <dgm:spPr/>
      <dgm:t>
        <a:bodyPr/>
        <a:lstStyle/>
        <a:p>
          <a:r>
            <a:rPr lang="en-US" dirty="0" smtClean="0"/>
            <a:t>Draft a referral memo to the Senior Monitor Advocate</a:t>
          </a:r>
          <a:endParaRPr lang="en-US" dirty="0"/>
        </a:p>
      </dgm:t>
    </dgm:pt>
    <dgm:pt modelId="{772DFAAB-962A-49AB-B11E-10657E649A83}" type="parTrans" cxnId="{1BC5B1AD-46E9-44E5-B55A-5F31B1FA745C}">
      <dgm:prSet/>
      <dgm:spPr/>
      <dgm:t>
        <a:bodyPr/>
        <a:lstStyle/>
        <a:p>
          <a:endParaRPr lang="en-US"/>
        </a:p>
      </dgm:t>
    </dgm:pt>
    <dgm:pt modelId="{70BFD264-8F7E-4D5B-AA27-C0EEF3687827}" type="sibTrans" cxnId="{1BC5B1AD-46E9-44E5-B55A-5F31B1FA745C}">
      <dgm:prSet/>
      <dgm:spPr/>
      <dgm:t>
        <a:bodyPr/>
        <a:lstStyle/>
        <a:p>
          <a:endParaRPr lang="en-US"/>
        </a:p>
      </dgm:t>
    </dgm:pt>
    <dgm:pt modelId="{79DE13E3-80B1-4BC1-A80D-E58914BDADFB}">
      <dgm:prSet phldrT="[Text]"/>
      <dgm:spPr/>
      <dgm:t>
        <a:bodyPr/>
        <a:lstStyle/>
        <a:p>
          <a:r>
            <a:rPr lang="en-US" dirty="0" smtClean="0"/>
            <a:t>Provide the complainant a copy of the referral memo and ETA 8429</a:t>
          </a:r>
          <a:endParaRPr lang="en-US" dirty="0"/>
        </a:p>
      </dgm:t>
    </dgm:pt>
    <dgm:pt modelId="{1557E98D-E42C-4CF1-882B-64F374C322D1}" type="parTrans" cxnId="{590FB528-4C77-41AF-91CD-1AAFF211D178}">
      <dgm:prSet/>
      <dgm:spPr/>
      <dgm:t>
        <a:bodyPr/>
        <a:lstStyle/>
        <a:p>
          <a:endParaRPr lang="en-US"/>
        </a:p>
      </dgm:t>
    </dgm:pt>
    <dgm:pt modelId="{D02C7458-BDA9-45E6-8FAA-CF50E08C186A}" type="sibTrans" cxnId="{590FB528-4C77-41AF-91CD-1AAFF211D178}">
      <dgm:prSet/>
      <dgm:spPr/>
      <dgm:t>
        <a:bodyPr/>
        <a:lstStyle/>
        <a:p>
          <a:endParaRPr lang="en-US"/>
        </a:p>
      </dgm:t>
    </dgm:pt>
    <dgm:pt modelId="{67B7FF07-90E4-45C6-9676-9B8761613CE5}">
      <dgm:prSet phldrT="[Text]"/>
      <dgm:spPr/>
      <dgm:t>
        <a:bodyPr/>
        <a:lstStyle/>
        <a:p>
          <a:r>
            <a:rPr lang="en-US" dirty="0" smtClean="0"/>
            <a:t>Send a copy of complaint file to the Senior Monitor Advocate </a:t>
          </a:r>
          <a:endParaRPr lang="en-US" dirty="0"/>
        </a:p>
      </dgm:t>
    </dgm:pt>
    <dgm:pt modelId="{1C7690DA-ECD2-49C2-AB50-68C24B3C9B1D}" type="parTrans" cxnId="{CFCCAEB1-DB67-4DD7-A9F7-1BD04CB2EE0E}">
      <dgm:prSet/>
      <dgm:spPr/>
      <dgm:t>
        <a:bodyPr/>
        <a:lstStyle/>
        <a:p>
          <a:endParaRPr lang="en-US"/>
        </a:p>
      </dgm:t>
    </dgm:pt>
    <dgm:pt modelId="{2EB111F8-E8FC-4B4A-8DD1-8B51268B8CF0}" type="sibTrans" cxnId="{CFCCAEB1-DB67-4DD7-A9F7-1BD04CB2EE0E}">
      <dgm:prSet/>
      <dgm:spPr/>
      <dgm:t>
        <a:bodyPr/>
        <a:lstStyle/>
        <a:p>
          <a:endParaRPr lang="en-US"/>
        </a:p>
      </dgm:t>
    </dgm:pt>
    <dgm:pt modelId="{6CB3A9B7-A522-4948-A0A3-446EAAB40A2C}">
      <dgm:prSet phldrT="[Text]"/>
      <dgm:spPr/>
      <dgm:t>
        <a:bodyPr/>
        <a:lstStyle/>
        <a:p>
          <a:r>
            <a:rPr lang="en-US" dirty="0" smtClean="0"/>
            <a:t>Follow up on the complaint monthly until resolution</a:t>
          </a:r>
          <a:endParaRPr lang="en-US" dirty="0"/>
        </a:p>
      </dgm:t>
    </dgm:pt>
    <dgm:pt modelId="{67C9B53A-DF98-4890-BCF6-73DDBBBFDBF3}" type="parTrans" cxnId="{6AE2AF7D-CBD1-48EE-8817-CFBD6BFF6361}">
      <dgm:prSet/>
      <dgm:spPr/>
      <dgm:t>
        <a:bodyPr/>
        <a:lstStyle/>
        <a:p>
          <a:endParaRPr lang="en-US"/>
        </a:p>
      </dgm:t>
    </dgm:pt>
    <dgm:pt modelId="{AEC2A77F-7440-4182-B2A2-AA6B5F6E7A1E}" type="sibTrans" cxnId="{6AE2AF7D-CBD1-48EE-8817-CFBD6BFF6361}">
      <dgm:prSet/>
      <dgm:spPr/>
      <dgm:t>
        <a:bodyPr/>
        <a:lstStyle/>
        <a:p>
          <a:endParaRPr lang="en-US"/>
        </a:p>
      </dgm:t>
    </dgm:pt>
    <dgm:pt modelId="{2DF6E564-5A2A-4217-9194-5210F7F6D00D}">
      <dgm:prSet phldrT="[Text]"/>
      <dgm:spPr/>
      <dgm:t>
        <a:bodyPr/>
        <a:lstStyle/>
        <a:p>
          <a:r>
            <a:rPr lang="en-US" dirty="0" smtClean="0"/>
            <a:t>Indicate follow up information on the fact sheets</a:t>
          </a:r>
          <a:endParaRPr lang="en-US" dirty="0"/>
        </a:p>
      </dgm:t>
    </dgm:pt>
    <dgm:pt modelId="{A8312D10-3C55-46A5-97ED-D04B0155B719}" type="parTrans" cxnId="{3DB587B2-D0E1-492D-9C36-638FBF891913}">
      <dgm:prSet/>
      <dgm:spPr/>
      <dgm:t>
        <a:bodyPr/>
        <a:lstStyle/>
        <a:p>
          <a:endParaRPr lang="en-US"/>
        </a:p>
      </dgm:t>
    </dgm:pt>
    <dgm:pt modelId="{0E258157-75A3-4968-BA97-947B4B5514A5}" type="sibTrans" cxnId="{3DB587B2-D0E1-492D-9C36-638FBF891913}">
      <dgm:prSet/>
      <dgm:spPr/>
      <dgm:t>
        <a:bodyPr/>
        <a:lstStyle/>
        <a:p>
          <a:endParaRPr lang="en-US"/>
        </a:p>
      </dgm:t>
    </dgm:pt>
    <dgm:pt modelId="{0CAEA598-BE35-417A-902F-DCC7971CC986}">
      <dgm:prSet phldrT="[Text]"/>
      <dgm:spPr/>
      <dgm:t>
        <a:bodyPr/>
        <a:lstStyle/>
        <a:p>
          <a:r>
            <a:rPr lang="en-US" dirty="0" smtClean="0"/>
            <a:t>Log the complaint resolution</a:t>
          </a:r>
          <a:endParaRPr lang="en-US" dirty="0"/>
        </a:p>
      </dgm:t>
    </dgm:pt>
    <dgm:pt modelId="{CF26B9A9-B58A-46C3-88C4-27079A273867}" type="parTrans" cxnId="{095DA55A-54FD-42A0-88F9-1F22DDCA3E98}">
      <dgm:prSet/>
      <dgm:spPr/>
      <dgm:t>
        <a:bodyPr/>
        <a:lstStyle/>
        <a:p>
          <a:endParaRPr lang="en-US"/>
        </a:p>
      </dgm:t>
    </dgm:pt>
    <dgm:pt modelId="{FB54E1A1-AC35-4D5B-8A78-58E2452B596E}" type="sibTrans" cxnId="{095DA55A-54FD-42A0-88F9-1F22DDCA3E98}">
      <dgm:prSet/>
      <dgm:spPr/>
      <dgm:t>
        <a:bodyPr/>
        <a:lstStyle/>
        <a:p>
          <a:endParaRPr lang="en-US"/>
        </a:p>
      </dgm:t>
    </dgm:pt>
    <dgm:pt modelId="{3C820CDF-2EF0-483B-878F-185DA9ECBBD6}" type="pres">
      <dgm:prSet presAssocID="{2E00A354-3581-46E8-BB2A-38289D30A0CE}" presName="Name0" presStyleCnt="0">
        <dgm:presLayoutVars>
          <dgm:dir/>
          <dgm:resizeHandles/>
        </dgm:presLayoutVars>
      </dgm:prSet>
      <dgm:spPr/>
      <dgm:t>
        <a:bodyPr/>
        <a:lstStyle/>
        <a:p>
          <a:endParaRPr lang="en-US"/>
        </a:p>
      </dgm:t>
    </dgm:pt>
    <dgm:pt modelId="{EE1BB12F-BA7A-4ED5-B0D9-8DA68C5399C9}" type="pres">
      <dgm:prSet presAssocID="{E9AFFD67-36E6-49EB-84F1-5D9767F6C0D4}" presName="compNode" presStyleCnt="0"/>
      <dgm:spPr/>
    </dgm:pt>
    <dgm:pt modelId="{7AF18D2B-69DE-45F5-98B5-1345AE57B156}" type="pres">
      <dgm:prSet presAssocID="{E9AFFD67-36E6-49EB-84F1-5D9767F6C0D4}" presName="dummyConnPt" presStyleCnt="0"/>
      <dgm:spPr/>
    </dgm:pt>
    <dgm:pt modelId="{B82E5778-3F4E-4DDD-BB71-04B55A783EB7}" type="pres">
      <dgm:prSet presAssocID="{E9AFFD67-36E6-49EB-84F1-5D9767F6C0D4}" presName="node" presStyleLbl="node1" presStyleIdx="0" presStyleCnt="7">
        <dgm:presLayoutVars>
          <dgm:bulletEnabled val="1"/>
        </dgm:presLayoutVars>
      </dgm:prSet>
      <dgm:spPr/>
      <dgm:t>
        <a:bodyPr/>
        <a:lstStyle/>
        <a:p>
          <a:endParaRPr lang="en-US"/>
        </a:p>
      </dgm:t>
    </dgm:pt>
    <dgm:pt modelId="{ABDF6274-E5AD-4EB6-81A8-FF03C2904D94}" type="pres">
      <dgm:prSet presAssocID="{E3265513-1D22-491F-898F-EBA43E83D6B6}" presName="sibTrans" presStyleLbl="bgSibTrans2D1" presStyleIdx="0" presStyleCnt="6"/>
      <dgm:spPr/>
      <dgm:t>
        <a:bodyPr/>
        <a:lstStyle/>
        <a:p>
          <a:endParaRPr lang="en-US"/>
        </a:p>
      </dgm:t>
    </dgm:pt>
    <dgm:pt modelId="{6CBACA53-238A-47BC-809E-AA440DF4B2C7}" type="pres">
      <dgm:prSet presAssocID="{2F70E74E-2D9B-4EFC-8B55-3CE7BC639DC2}" presName="compNode" presStyleCnt="0"/>
      <dgm:spPr/>
    </dgm:pt>
    <dgm:pt modelId="{E99F60A3-C12D-4003-AB43-FBC1F17B2D77}" type="pres">
      <dgm:prSet presAssocID="{2F70E74E-2D9B-4EFC-8B55-3CE7BC639DC2}" presName="dummyConnPt" presStyleCnt="0"/>
      <dgm:spPr/>
    </dgm:pt>
    <dgm:pt modelId="{EDD31BC6-C920-41DB-8286-FC425F9E9881}" type="pres">
      <dgm:prSet presAssocID="{2F70E74E-2D9B-4EFC-8B55-3CE7BC639DC2}" presName="node" presStyleLbl="node1" presStyleIdx="1" presStyleCnt="7">
        <dgm:presLayoutVars>
          <dgm:bulletEnabled val="1"/>
        </dgm:presLayoutVars>
      </dgm:prSet>
      <dgm:spPr/>
      <dgm:t>
        <a:bodyPr/>
        <a:lstStyle/>
        <a:p>
          <a:endParaRPr lang="en-US"/>
        </a:p>
      </dgm:t>
    </dgm:pt>
    <dgm:pt modelId="{5FDF7BC7-7594-4096-A1A3-F6F8989034C7}" type="pres">
      <dgm:prSet presAssocID="{70BFD264-8F7E-4D5B-AA27-C0EEF3687827}" presName="sibTrans" presStyleLbl="bgSibTrans2D1" presStyleIdx="1" presStyleCnt="6"/>
      <dgm:spPr/>
      <dgm:t>
        <a:bodyPr/>
        <a:lstStyle/>
        <a:p>
          <a:endParaRPr lang="en-US"/>
        </a:p>
      </dgm:t>
    </dgm:pt>
    <dgm:pt modelId="{DD8309A9-4EA1-4D3C-8665-F2A8E65EDE43}" type="pres">
      <dgm:prSet presAssocID="{79DE13E3-80B1-4BC1-A80D-E58914BDADFB}" presName="compNode" presStyleCnt="0"/>
      <dgm:spPr/>
    </dgm:pt>
    <dgm:pt modelId="{03DB23A7-2DFF-4AD7-B1D7-37F43E2E3882}" type="pres">
      <dgm:prSet presAssocID="{79DE13E3-80B1-4BC1-A80D-E58914BDADFB}" presName="dummyConnPt" presStyleCnt="0"/>
      <dgm:spPr/>
    </dgm:pt>
    <dgm:pt modelId="{E7BBCE4F-AE6A-469B-9E46-F8B665B8B0DB}" type="pres">
      <dgm:prSet presAssocID="{79DE13E3-80B1-4BC1-A80D-E58914BDADFB}" presName="node" presStyleLbl="node1" presStyleIdx="2" presStyleCnt="7">
        <dgm:presLayoutVars>
          <dgm:bulletEnabled val="1"/>
        </dgm:presLayoutVars>
      </dgm:prSet>
      <dgm:spPr/>
      <dgm:t>
        <a:bodyPr/>
        <a:lstStyle/>
        <a:p>
          <a:endParaRPr lang="en-US"/>
        </a:p>
      </dgm:t>
    </dgm:pt>
    <dgm:pt modelId="{5416D6E2-182A-41D5-9729-D0A10D8E3A16}" type="pres">
      <dgm:prSet presAssocID="{D02C7458-BDA9-45E6-8FAA-CF50E08C186A}" presName="sibTrans" presStyleLbl="bgSibTrans2D1" presStyleIdx="2" presStyleCnt="6"/>
      <dgm:spPr/>
      <dgm:t>
        <a:bodyPr/>
        <a:lstStyle/>
        <a:p>
          <a:endParaRPr lang="en-US"/>
        </a:p>
      </dgm:t>
    </dgm:pt>
    <dgm:pt modelId="{64D25441-917E-4175-8429-418DDF8925B3}" type="pres">
      <dgm:prSet presAssocID="{67B7FF07-90E4-45C6-9676-9B8761613CE5}" presName="compNode" presStyleCnt="0"/>
      <dgm:spPr/>
    </dgm:pt>
    <dgm:pt modelId="{05D18E73-C94D-4FEC-804E-A8AFAF2F7108}" type="pres">
      <dgm:prSet presAssocID="{67B7FF07-90E4-45C6-9676-9B8761613CE5}" presName="dummyConnPt" presStyleCnt="0"/>
      <dgm:spPr/>
    </dgm:pt>
    <dgm:pt modelId="{9FD80CE5-CDDA-428E-89C8-75F08B224547}" type="pres">
      <dgm:prSet presAssocID="{67B7FF07-90E4-45C6-9676-9B8761613CE5}" presName="node" presStyleLbl="node1" presStyleIdx="3" presStyleCnt="7">
        <dgm:presLayoutVars>
          <dgm:bulletEnabled val="1"/>
        </dgm:presLayoutVars>
      </dgm:prSet>
      <dgm:spPr/>
      <dgm:t>
        <a:bodyPr/>
        <a:lstStyle/>
        <a:p>
          <a:endParaRPr lang="en-US"/>
        </a:p>
      </dgm:t>
    </dgm:pt>
    <dgm:pt modelId="{C81A8880-BC2A-49B5-9D7A-52CCAB1FA76D}" type="pres">
      <dgm:prSet presAssocID="{2EB111F8-E8FC-4B4A-8DD1-8B51268B8CF0}" presName="sibTrans" presStyleLbl="bgSibTrans2D1" presStyleIdx="3" presStyleCnt="6"/>
      <dgm:spPr/>
      <dgm:t>
        <a:bodyPr/>
        <a:lstStyle/>
        <a:p>
          <a:endParaRPr lang="en-US"/>
        </a:p>
      </dgm:t>
    </dgm:pt>
    <dgm:pt modelId="{53CE1216-45BF-4337-9392-724EB8F00FA1}" type="pres">
      <dgm:prSet presAssocID="{6CB3A9B7-A522-4948-A0A3-446EAAB40A2C}" presName="compNode" presStyleCnt="0"/>
      <dgm:spPr/>
    </dgm:pt>
    <dgm:pt modelId="{A1C1424B-2C1F-4045-9BE4-62F231810356}" type="pres">
      <dgm:prSet presAssocID="{6CB3A9B7-A522-4948-A0A3-446EAAB40A2C}" presName="dummyConnPt" presStyleCnt="0"/>
      <dgm:spPr/>
    </dgm:pt>
    <dgm:pt modelId="{0F23FE92-3293-408D-A946-930EDC7E6F39}" type="pres">
      <dgm:prSet presAssocID="{6CB3A9B7-A522-4948-A0A3-446EAAB40A2C}" presName="node" presStyleLbl="node1" presStyleIdx="4" presStyleCnt="7">
        <dgm:presLayoutVars>
          <dgm:bulletEnabled val="1"/>
        </dgm:presLayoutVars>
      </dgm:prSet>
      <dgm:spPr/>
      <dgm:t>
        <a:bodyPr/>
        <a:lstStyle/>
        <a:p>
          <a:endParaRPr lang="en-US"/>
        </a:p>
      </dgm:t>
    </dgm:pt>
    <dgm:pt modelId="{AA5B12C3-B2A2-4248-AD88-52B02BDA09F4}" type="pres">
      <dgm:prSet presAssocID="{AEC2A77F-7440-4182-B2A2-AA6B5F6E7A1E}" presName="sibTrans" presStyleLbl="bgSibTrans2D1" presStyleIdx="4" presStyleCnt="6"/>
      <dgm:spPr/>
      <dgm:t>
        <a:bodyPr/>
        <a:lstStyle/>
        <a:p>
          <a:endParaRPr lang="en-US"/>
        </a:p>
      </dgm:t>
    </dgm:pt>
    <dgm:pt modelId="{E4F01AAE-F501-45ED-91E4-265629037FD6}" type="pres">
      <dgm:prSet presAssocID="{2DF6E564-5A2A-4217-9194-5210F7F6D00D}" presName="compNode" presStyleCnt="0"/>
      <dgm:spPr/>
    </dgm:pt>
    <dgm:pt modelId="{F31FC2D1-A53C-480C-9907-389501BC8729}" type="pres">
      <dgm:prSet presAssocID="{2DF6E564-5A2A-4217-9194-5210F7F6D00D}" presName="dummyConnPt" presStyleCnt="0"/>
      <dgm:spPr/>
    </dgm:pt>
    <dgm:pt modelId="{109B588D-4734-4CD4-A277-DD2EBD75E0F3}" type="pres">
      <dgm:prSet presAssocID="{2DF6E564-5A2A-4217-9194-5210F7F6D00D}" presName="node" presStyleLbl="node1" presStyleIdx="5" presStyleCnt="7">
        <dgm:presLayoutVars>
          <dgm:bulletEnabled val="1"/>
        </dgm:presLayoutVars>
      </dgm:prSet>
      <dgm:spPr/>
      <dgm:t>
        <a:bodyPr/>
        <a:lstStyle/>
        <a:p>
          <a:endParaRPr lang="en-US"/>
        </a:p>
      </dgm:t>
    </dgm:pt>
    <dgm:pt modelId="{BBA815A0-B09C-4004-8410-2BDC310A3655}" type="pres">
      <dgm:prSet presAssocID="{0E258157-75A3-4968-BA97-947B4B5514A5}" presName="sibTrans" presStyleLbl="bgSibTrans2D1" presStyleIdx="5" presStyleCnt="6"/>
      <dgm:spPr/>
      <dgm:t>
        <a:bodyPr/>
        <a:lstStyle/>
        <a:p>
          <a:endParaRPr lang="en-US"/>
        </a:p>
      </dgm:t>
    </dgm:pt>
    <dgm:pt modelId="{E63B3C7F-5797-4D7B-B8A6-A4C4FAA0E975}" type="pres">
      <dgm:prSet presAssocID="{0CAEA598-BE35-417A-902F-DCC7971CC986}" presName="compNode" presStyleCnt="0"/>
      <dgm:spPr/>
    </dgm:pt>
    <dgm:pt modelId="{3F5F0C28-3865-4B04-9ADF-3534C5A5D360}" type="pres">
      <dgm:prSet presAssocID="{0CAEA598-BE35-417A-902F-DCC7971CC986}" presName="dummyConnPt" presStyleCnt="0"/>
      <dgm:spPr/>
    </dgm:pt>
    <dgm:pt modelId="{A397FFDA-4D6D-4195-B80A-15A9C65622CC}" type="pres">
      <dgm:prSet presAssocID="{0CAEA598-BE35-417A-902F-DCC7971CC986}" presName="node" presStyleLbl="node1" presStyleIdx="6" presStyleCnt="7">
        <dgm:presLayoutVars>
          <dgm:bulletEnabled val="1"/>
        </dgm:presLayoutVars>
      </dgm:prSet>
      <dgm:spPr/>
      <dgm:t>
        <a:bodyPr/>
        <a:lstStyle/>
        <a:p>
          <a:endParaRPr lang="en-US"/>
        </a:p>
      </dgm:t>
    </dgm:pt>
  </dgm:ptLst>
  <dgm:cxnLst>
    <dgm:cxn modelId="{35B0B4FE-9C5B-4F33-96FF-7A9390A07879}" type="presOf" srcId="{2F70E74E-2D9B-4EFC-8B55-3CE7BC639DC2}" destId="{EDD31BC6-C920-41DB-8286-FC425F9E9881}" srcOrd="0" destOrd="0" presId="urn:microsoft.com/office/officeart/2005/8/layout/bProcess4"/>
    <dgm:cxn modelId="{CFCCAEB1-DB67-4DD7-A9F7-1BD04CB2EE0E}" srcId="{2E00A354-3581-46E8-BB2A-38289D30A0CE}" destId="{67B7FF07-90E4-45C6-9676-9B8761613CE5}" srcOrd="3" destOrd="0" parTransId="{1C7690DA-ECD2-49C2-AB50-68C24B3C9B1D}" sibTransId="{2EB111F8-E8FC-4B4A-8DD1-8B51268B8CF0}"/>
    <dgm:cxn modelId="{D42B4B32-3CA2-45C3-B983-704F21C86B47}" type="presOf" srcId="{70BFD264-8F7E-4D5B-AA27-C0EEF3687827}" destId="{5FDF7BC7-7594-4096-A1A3-F6F8989034C7}" srcOrd="0" destOrd="0" presId="urn:microsoft.com/office/officeart/2005/8/layout/bProcess4"/>
    <dgm:cxn modelId="{5294A2C1-AA9B-4353-8719-E2163847299B}" type="presOf" srcId="{0E258157-75A3-4968-BA97-947B4B5514A5}" destId="{BBA815A0-B09C-4004-8410-2BDC310A3655}" srcOrd="0" destOrd="0" presId="urn:microsoft.com/office/officeart/2005/8/layout/bProcess4"/>
    <dgm:cxn modelId="{F7AEDA0A-5094-4973-B2E8-BF0E142D7BCB}" type="presOf" srcId="{AEC2A77F-7440-4182-B2A2-AA6B5F6E7A1E}" destId="{AA5B12C3-B2A2-4248-AD88-52B02BDA09F4}" srcOrd="0" destOrd="0" presId="urn:microsoft.com/office/officeart/2005/8/layout/bProcess4"/>
    <dgm:cxn modelId="{21163147-1238-4983-BB90-51ADA04A9CC3}" type="presOf" srcId="{67B7FF07-90E4-45C6-9676-9B8761613CE5}" destId="{9FD80CE5-CDDA-428E-89C8-75F08B224547}" srcOrd="0" destOrd="0" presId="urn:microsoft.com/office/officeart/2005/8/layout/bProcess4"/>
    <dgm:cxn modelId="{51B10DC3-A740-47DE-860C-33F99AE934C7}" type="presOf" srcId="{2EB111F8-E8FC-4B4A-8DD1-8B51268B8CF0}" destId="{C81A8880-BC2A-49B5-9D7A-52CCAB1FA76D}" srcOrd="0" destOrd="0" presId="urn:microsoft.com/office/officeart/2005/8/layout/bProcess4"/>
    <dgm:cxn modelId="{29F22365-4B6C-4AED-A830-047CB76A85DD}" srcId="{2E00A354-3581-46E8-BB2A-38289D30A0CE}" destId="{E9AFFD67-36E6-49EB-84F1-5D9767F6C0D4}" srcOrd="0" destOrd="0" parTransId="{E6F9AC63-1B87-41BD-A0EB-87FBD8B3FC22}" sibTransId="{E3265513-1D22-491F-898F-EBA43E83D6B6}"/>
    <dgm:cxn modelId="{87879E9B-6379-431A-81CF-EE349DED9BBD}" type="presOf" srcId="{E3265513-1D22-491F-898F-EBA43E83D6B6}" destId="{ABDF6274-E5AD-4EB6-81A8-FF03C2904D94}" srcOrd="0" destOrd="0" presId="urn:microsoft.com/office/officeart/2005/8/layout/bProcess4"/>
    <dgm:cxn modelId="{28F97D76-BB3D-498C-8588-9FD0F1FEC199}" type="presOf" srcId="{0CAEA598-BE35-417A-902F-DCC7971CC986}" destId="{A397FFDA-4D6D-4195-B80A-15A9C65622CC}" srcOrd="0" destOrd="0" presId="urn:microsoft.com/office/officeart/2005/8/layout/bProcess4"/>
    <dgm:cxn modelId="{6AE2AF7D-CBD1-48EE-8817-CFBD6BFF6361}" srcId="{2E00A354-3581-46E8-BB2A-38289D30A0CE}" destId="{6CB3A9B7-A522-4948-A0A3-446EAAB40A2C}" srcOrd="4" destOrd="0" parTransId="{67C9B53A-DF98-4890-BCF6-73DDBBBFDBF3}" sibTransId="{AEC2A77F-7440-4182-B2A2-AA6B5F6E7A1E}"/>
    <dgm:cxn modelId="{746D2F9A-DA04-498A-A755-9D94DFC8CF8A}" type="presOf" srcId="{2DF6E564-5A2A-4217-9194-5210F7F6D00D}" destId="{109B588D-4734-4CD4-A277-DD2EBD75E0F3}" srcOrd="0" destOrd="0" presId="urn:microsoft.com/office/officeart/2005/8/layout/bProcess4"/>
    <dgm:cxn modelId="{1BC5B1AD-46E9-44E5-B55A-5F31B1FA745C}" srcId="{2E00A354-3581-46E8-BB2A-38289D30A0CE}" destId="{2F70E74E-2D9B-4EFC-8B55-3CE7BC639DC2}" srcOrd="1" destOrd="0" parTransId="{772DFAAB-962A-49AB-B11E-10657E649A83}" sibTransId="{70BFD264-8F7E-4D5B-AA27-C0EEF3687827}"/>
    <dgm:cxn modelId="{590FB528-4C77-41AF-91CD-1AAFF211D178}" srcId="{2E00A354-3581-46E8-BB2A-38289D30A0CE}" destId="{79DE13E3-80B1-4BC1-A80D-E58914BDADFB}" srcOrd="2" destOrd="0" parTransId="{1557E98D-E42C-4CF1-882B-64F374C322D1}" sibTransId="{D02C7458-BDA9-45E6-8FAA-CF50E08C186A}"/>
    <dgm:cxn modelId="{B2DDF15C-7965-4ADB-B436-3927C44A8D68}" type="presOf" srcId="{6CB3A9B7-A522-4948-A0A3-446EAAB40A2C}" destId="{0F23FE92-3293-408D-A946-930EDC7E6F39}" srcOrd="0" destOrd="0" presId="urn:microsoft.com/office/officeart/2005/8/layout/bProcess4"/>
    <dgm:cxn modelId="{3DB587B2-D0E1-492D-9C36-638FBF891913}" srcId="{2E00A354-3581-46E8-BB2A-38289D30A0CE}" destId="{2DF6E564-5A2A-4217-9194-5210F7F6D00D}" srcOrd="5" destOrd="0" parTransId="{A8312D10-3C55-46A5-97ED-D04B0155B719}" sibTransId="{0E258157-75A3-4968-BA97-947B4B5514A5}"/>
    <dgm:cxn modelId="{59CD7C44-EFED-47C7-A529-5FA25AC3D08A}" type="presOf" srcId="{E9AFFD67-36E6-49EB-84F1-5D9767F6C0D4}" destId="{B82E5778-3F4E-4DDD-BB71-04B55A783EB7}" srcOrd="0" destOrd="0" presId="urn:microsoft.com/office/officeart/2005/8/layout/bProcess4"/>
    <dgm:cxn modelId="{E1208259-33E1-4464-9956-40BDAFC2D616}" type="presOf" srcId="{2E00A354-3581-46E8-BB2A-38289D30A0CE}" destId="{3C820CDF-2EF0-483B-878F-185DA9ECBBD6}" srcOrd="0" destOrd="0" presId="urn:microsoft.com/office/officeart/2005/8/layout/bProcess4"/>
    <dgm:cxn modelId="{095DA55A-54FD-42A0-88F9-1F22DDCA3E98}" srcId="{2E00A354-3581-46E8-BB2A-38289D30A0CE}" destId="{0CAEA598-BE35-417A-902F-DCC7971CC986}" srcOrd="6" destOrd="0" parTransId="{CF26B9A9-B58A-46C3-88C4-27079A273867}" sibTransId="{FB54E1A1-AC35-4D5B-8A78-58E2452B596E}"/>
    <dgm:cxn modelId="{A7968605-5D2C-49BA-ABA6-91C0D9725F0C}" type="presOf" srcId="{D02C7458-BDA9-45E6-8FAA-CF50E08C186A}" destId="{5416D6E2-182A-41D5-9729-D0A10D8E3A16}" srcOrd="0" destOrd="0" presId="urn:microsoft.com/office/officeart/2005/8/layout/bProcess4"/>
    <dgm:cxn modelId="{F72C3B9D-AD0C-4327-831D-15604795C45F}" type="presOf" srcId="{79DE13E3-80B1-4BC1-A80D-E58914BDADFB}" destId="{E7BBCE4F-AE6A-469B-9E46-F8B665B8B0DB}" srcOrd="0" destOrd="0" presId="urn:microsoft.com/office/officeart/2005/8/layout/bProcess4"/>
    <dgm:cxn modelId="{348E7B57-AD34-49BC-A702-BB8FA002DE77}" type="presParOf" srcId="{3C820CDF-2EF0-483B-878F-185DA9ECBBD6}" destId="{EE1BB12F-BA7A-4ED5-B0D9-8DA68C5399C9}" srcOrd="0" destOrd="0" presId="urn:microsoft.com/office/officeart/2005/8/layout/bProcess4"/>
    <dgm:cxn modelId="{A0416B78-4F3D-4FA8-810B-9D06B6D3CBCE}" type="presParOf" srcId="{EE1BB12F-BA7A-4ED5-B0D9-8DA68C5399C9}" destId="{7AF18D2B-69DE-45F5-98B5-1345AE57B156}" srcOrd="0" destOrd="0" presId="urn:microsoft.com/office/officeart/2005/8/layout/bProcess4"/>
    <dgm:cxn modelId="{5623F002-868E-46F8-92A9-4CAEE0E5FE14}" type="presParOf" srcId="{EE1BB12F-BA7A-4ED5-B0D9-8DA68C5399C9}" destId="{B82E5778-3F4E-4DDD-BB71-04B55A783EB7}" srcOrd="1" destOrd="0" presId="urn:microsoft.com/office/officeart/2005/8/layout/bProcess4"/>
    <dgm:cxn modelId="{1377AE02-5BBC-4F29-8D35-F6052835B429}" type="presParOf" srcId="{3C820CDF-2EF0-483B-878F-185DA9ECBBD6}" destId="{ABDF6274-E5AD-4EB6-81A8-FF03C2904D94}" srcOrd="1" destOrd="0" presId="urn:microsoft.com/office/officeart/2005/8/layout/bProcess4"/>
    <dgm:cxn modelId="{B4C84FFA-ADFE-48AB-8060-A20C8951D511}" type="presParOf" srcId="{3C820CDF-2EF0-483B-878F-185DA9ECBBD6}" destId="{6CBACA53-238A-47BC-809E-AA440DF4B2C7}" srcOrd="2" destOrd="0" presId="urn:microsoft.com/office/officeart/2005/8/layout/bProcess4"/>
    <dgm:cxn modelId="{8D75679E-54EE-4827-BDE5-841769ED3050}" type="presParOf" srcId="{6CBACA53-238A-47BC-809E-AA440DF4B2C7}" destId="{E99F60A3-C12D-4003-AB43-FBC1F17B2D77}" srcOrd="0" destOrd="0" presId="urn:microsoft.com/office/officeart/2005/8/layout/bProcess4"/>
    <dgm:cxn modelId="{8BC2EAD2-03D2-4C4E-9D4F-476361FAB048}" type="presParOf" srcId="{6CBACA53-238A-47BC-809E-AA440DF4B2C7}" destId="{EDD31BC6-C920-41DB-8286-FC425F9E9881}" srcOrd="1" destOrd="0" presId="urn:microsoft.com/office/officeart/2005/8/layout/bProcess4"/>
    <dgm:cxn modelId="{B6D31DB5-833C-4476-85EA-1702EA2937B8}" type="presParOf" srcId="{3C820CDF-2EF0-483B-878F-185DA9ECBBD6}" destId="{5FDF7BC7-7594-4096-A1A3-F6F8989034C7}" srcOrd="3" destOrd="0" presId="urn:microsoft.com/office/officeart/2005/8/layout/bProcess4"/>
    <dgm:cxn modelId="{525AA8A9-DBFB-41E9-A3BA-08185D4B9D0C}" type="presParOf" srcId="{3C820CDF-2EF0-483B-878F-185DA9ECBBD6}" destId="{DD8309A9-4EA1-4D3C-8665-F2A8E65EDE43}" srcOrd="4" destOrd="0" presId="urn:microsoft.com/office/officeart/2005/8/layout/bProcess4"/>
    <dgm:cxn modelId="{E3670391-606C-4511-9E13-FC3D3C5C9375}" type="presParOf" srcId="{DD8309A9-4EA1-4D3C-8665-F2A8E65EDE43}" destId="{03DB23A7-2DFF-4AD7-B1D7-37F43E2E3882}" srcOrd="0" destOrd="0" presId="urn:microsoft.com/office/officeart/2005/8/layout/bProcess4"/>
    <dgm:cxn modelId="{8EE98DED-1C74-411A-ADB5-F1BE4D2576CF}" type="presParOf" srcId="{DD8309A9-4EA1-4D3C-8665-F2A8E65EDE43}" destId="{E7BBCE4F-AE6A-469B-9E46-F8B665B8B0DB}" srcOrd="1" destOrd="0" presId="urn:microsoft.com/office/officeart/2005/8/layout/bProcess4"/>
    <dgm:cxn modelId="{8601D075-54E7-480A-98ED-2D1CDD6E07F1}" type="presParOf" srcId="{3C820CDF-2EF0-483B-878F-185DA9ECBBD6}" destId="{5416D6E2-182A-41D5-9729-D0A10D8E3A16}" srcOrd="5" destOrd="0" presId="urn:microsoft.com/office/officeart/2005/8/layout/bProcess4"/>
    <dgm:cxn modelId="{3D57E630-6ED6-4521-8216-EF03C18C7AF4}" type="presParOf" srcId="{3C820CDF-2EF0-483B-878F-185DA9ECBBD6}" destId="{64D25441-917E-4175-8429-418DDF8925B3}" srcOrd="6" destOrd="0" presId="urn:microsoft.com/office/officeart/2005/8/layout/bProcess4"/>
    <dgm:cxn modelId="{3DA762B6-5150-402C-BE3D-D59F6E3096C1}" type="presParOf" srcId="{64D25441-917E-4175-8429-418DDF8925B3}" destId="{05D18E73-C94D-4FEC-804E-A8AFAF2F7108}" srcOrd="0" destOrd="0" presId="urn:microsoft.com/office/officeart/2005/8/layout/bProcess4"/>
    <dgm:cxn modelId="{9A9CF3A9-A80C-4C05-B34E-45D7562EC8F7}" type="presParOf" srcId="{64D25441-917E-4175-8429-418DDF8925B3}" destId="{9FD80CE5-CDDA-428E-89C8-75F08B224547}" srcOrd="1" destOrd="0" presId="urn:microsoft.com/office/officeart/2005/8/layout/bProcess4"/>
    <dgm:cxn modelId="{85814692-549A-48D4-ADCD-6982256C9C4F}" type="presParOf" srcId="{3C820CDF-2EF0-483B-878F-185DA9ECBBD6}" destId="{C81A8880-BC2A-49B5-9D7A-52CCAB1FA76D}" srcOrd="7" destOrd="0" presId="urn:microsoft.com/office/officeart/2005/8/layout/bProcess4"/>
    <dgm:cxn modelId="{20876231-549F-4771-A709-DD09F525D0DF}" type="presParOf" srcId="{3C820CDF-2EF0-483B-878F-185DA9ECBBD6}" destId="{53CE1216-45BF-4337-9392-724EB8F00FA1}" srcOrd="8" destOrd="0" presId="urn:microsoft.com/office/officeart/2005/8/layout/bProcess4"/>
    <dgm:cxn modelId="{EBB32A94-A2A9-4636-AB2C-F5648A4EB634}" type="presParOf" srcId="{53CE1216-45BF-4337-9392-724EB8F00FA1}" destId="{A1C1424B-2C1F-4045-9BE4-62F231810356}" srcOrd="0" destOrd="0" presId="urn:microsoft.com/office/officeart/2005/8/layout/bProcess4"/>
    <dgm:cxn modelId="{35B58097-9054-47FB-92BA-21E884D7A619}" type="presParOf" srcId="{53CE1216-45BF-4337-9392-724EB8F00FA1}" destId="{0F23FE92-3293-408D-A946-930EDC7E6F39}" srcOrd="1" destOrd="0" presId="urn:microsoft.com/office/officeart/2005/8/layout/bProcess4"/>
    <dgm:cxn modelId="{CE97414A-BF1E-466E-A06E-5DFCD470F64F}" type="presParOf" srcId="{3C820CDF-2EF0-483B-878F-185DA9ECBBD6}" destId="{AA5B12C3-B2A2-4248-AD88-52B02BDA09F4}" srcOrd="9" destOrd="0" presId="urn:microsoft.com/office/officeart/2005/8/layout/bProcess4"/>
    <dgm:cxn modelId="{961BA9E0-400E-4B3B-A080-691CCD3B08A6}" type="presParOf" srcId="{3C820CDF-2EF0-483B-878F-185DA9ECBBD6}" destId="{E4F01AAE-F501-45ED-91E4-265629037FD6}" srcOrd="10" destOrd="0" presId="urn:microsoft.com/office/officeart/2005/8/layout/bProcess4"/>
    <dgm:cxn modelId="{8D9C0F2B-1B0C-4C50-9C90-0464836BA762}" type="presParOf" srcId="{E4F01AAE-F501-45ED-91E4-265629037FD6}" destId="{F31FC2D1-A53C-480C-9907-389501BC8729}" srcOrd="0" destOrd="0" presId="urn:microsoft.com/office/officeart/2005/8/layout/bProcess4"/>
    <dgm:cxn modelId="{E0AC5664-0570-49AF-B78A-5FE839A77AD9}" type="presParOf" srcId="{E4F01AAE-F501-45ED-91E4-265629037FD6}" destId="{109B588D-4734-4CD4-A277-DD2EBD75E0F3}" srcOrd="1" destOrd="0" presId="urn:microsoft.com/office/officeart/2005/8/layout/bProcess4"/>
    <dgm:cxn modelId="{A2DF0D3E-831C-4BD1-88BB-F902E184AECE}" type="presParOf" srcId="{3C820CDF-2EF0-483B-878F-185DA9ECBBD6}" destId="{BBA815A0-B09C-4004-8410-2BDC310A3655}" srcOrd="11" destOrd="0" presId="urn:microsoft.com/office/officeart/2005/8/layout/bProcess4"/>
    <dgm:cxn modelId="{EF717E6E-D6E3-46A5-A188-8179FDF0912A}" type="presParOf" srcId="{3C820CDF-2EF0-483B-878F-185DA9ECBBD6}" destId="{E63B3C7F-5797-4D7B-B8A6-A4C4FAA0E975}" srcOrd="12" destOrd="0" presId="urn:microsoft.com/office/officeart/2005/8/layout/bProcess4"/>
    <dgm:cxn modelId="{5D6C208F-2559-4144-8363-01B25ABE1150}" type="presParOf" srcId="{E63B3C7F-5797-4D7B-B8A6-A4C4FAA0E975}" destId="{3F5F0C28-3865-4B04-9ADF-3534C5A5D360}" srcOrd="0" destOrd="0" presId="urn:microsoft.com/office/officeart/2005/8/layout/bProcess4"/>
    <dgm:cxn modelId="{C94B0769-D0A8-49FD-80AC-BBFE8ED5063C}" type="presParOf" srcId="{E63B3C7F-5797-4D7B-B8A6-A4C4FAA0E975}" destId="{A397FFDA-4D6D-4195-B80A-15A9C65622CC}"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330BB2-3FBC-4CCD-9A0A-0CFC2D6FAA6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15E63862-DC04-4C90-B36C-00B980C76AB4}">
      <dgm:prSet phldrT="[Text]" custT="1"/>
      <dgm:spPr/>
      <dgm:t>
        <a:bodyPr/>
        <a:lstStyle/>
        <a:p>
          <a:r>
            <a:rPr lang="en-US" sz="1400" dirty="0" smtClean="0"/>
            <a:t>Complete ETA 8429</a:t>
          </a:r>
          <a:endParaRPr lang="en-US" sz="1400" dirty="0"/>
        </a:p>
      </dgm:t>
    </dgm:pt>
    <dgm:pt modelId="{A7CFD0CF-12E2-42F4-B4CD-0EAF565EB8F3}" type="parTrans" cxnId="{C1F7B75D-DA96-4C0B-9497-B2A7D5795344}">
      <dgm:prSet/>
      <dgm:spPr/>
      <dgm:t>
        <a:bodyPr/>
        <a:lstStyle/>
        <a:p>
          <a:endParaRPr lang="en-US"/>
        </a:p>
      </dgm:t>
    </dgm:pt>
    <dgm:pt modelId="{0CF55853-A2EA-467F-9B47-E2615453B049}" type="sibTrans" cxnId="{C1F7B75D-DA96-4C0B-9497-B2A7D5795344}">
      <dgm:prSet/>
      <dgm:spPr/>
      <dgm:t>
        <a:bodyPr/>
        <a:lstStyle/>
        <a:p>
          <a:endParaRPr lang="en-US"/>
        </a:p>
      </dgm:t>
    </dgm:pt>
    <dgm:pt modelId="{099D63CE-17A9-4F3B-BD1F-C6BAEC20BA9E}">
      <dgm:prSet phldrT="[Text]" custT="1"/>
      <dgm:spPr/>
      <dgm:t>
        <a:bodyPr/>
        <a:lstStyle/>
        <a:p>
          <a:r>
            <a:rPr lang="en-US" sz="1400" dirty="0" smtClean="0"/>
            <a:t>Log complaint in the complaint log</a:t>
          </a:r>
          <a:endParaRPr lang="en-US" sz="1400" dirty="0"/>
        </a:p>
      </dgm:t>
    </dgm:pt>
    <dgm:pt modelId="{B7970B51-02D3-4B16-BED3-E7C32D55D480}" type="parTrans" cxnId="{55351CF5-A6F8-4AC3-8B50-F411F2571F87}">
      <dgm:prSet/>
      <dgm:spPr/>
      <dgm:t>
        <a:bodyPr/>
        <a:lstStyle/>
        <a:p>
          <a:endParaRPr lang="en-US"/>
        </a:p>
      </dgm:t>
    </dgm:pt>
    <dgm:pt modelId="{0DF426C8-B669-430E-8F05-A855C8E2F501}" type="sibTrans" cxnId="{55351CF5-A6F8-4AC3-8B50-F411F2571F87}">
      <dgm:prSet/>
      <dgm:spPr/>
      <dgm:t>
        <a:bodyPr/>
        <a:lstStyle/>
        <a:p>
          <a:endParaRPr lang="en-US"/>
        </a:p>
      </dgm:t>
    </dgm:pt>
    <dgm:pt modelId="{A30C4CFD-809F-433C-B029-6DC8DC1ACCE7}">
      <dgm:prSet phldrT="[Text]" custT="1"/>
      <dgm:spPr/>
      <dgm:t>
        <a:bodyPr/>
        <a:lstStyle/>
        <a:p>
          <a:r>
            <a:rPr lang="en-US" sz="1400" dirty="0" smtClean="0"/>
            <a:t>Draft referral memo for referral agency, as appropriate</a:t>
          </a:r>
          <a:endParaRPr lang="en-US" sz="1400" dirty="0"/>
        </a:p>
      </dgm:t>
    </dgm:pt>
    <dgm:pt modelId="{BDE58E9A-3B6B-492F-8DA0-A4E28A074CF0}" type="parTrans" cxnId="{4526EFCE-D8CD-4A22-AB30-D62AEF350B16}">
      <dgm:prSet/>
      <dgm:spPr/>
      <dgm:t>
        <a:bodyPr/>
        <a:lstStyle/>
        <a:p>
          <a:endParaRPr lang="en-US"/>
        </a:p>
      </dgm:t>
    </dgm:pt>
    <dgm:pt modelId="{BF21FD19-2010-4BA9-81E5-D819DC305753}" type="sibTrans" cxnId="{4526EFCE-D8CD-4A22-AB30-D62AEF350B16}">
      <dgm:prSet/>
      <dgm:spPr/>
      <dgm:t>
        <a:bodyPr/>
        <a:lstStyle/>
        <a:p>
          <a:endParaRPr lang="en-US"/>
        </a:p>
      </dgm:t>
    </dgm:pt>
    <dgm:pt modelId="{814B069C-C172-416D-8AB1-4469E86193FF}">
      <dgm:prSet phldrT="[Text]"/>
      <dgm:spPr/>
      <dgm:t>
        <a:bodyPr/>
        <a:lstStyle/>
        <a:p>
          <a:r>
            <a:rPr lang="en-US" dirty="0" smtClean="0"/>
            <a:t>Indicate follow up information on the fact sheets</a:t>
          </a:r>
          <a:endParaRPr lang="en-US" dirty="0"/>
        </a:p>
      </dgm:t>
    </dgm:pt>
    <dgm:pt modelId="{D092AA96-EAA3-47D0-8693-E38F2A7E99DA}" type="parTrans" cxnId="{13F4213A-0AE4-4687-9662-38F5D2D3B9FD}">
      <dgm:prSet/>
      <dgm:spPr/>
      <dgm:t>
        <a:bodyPr/>
        <a:lstStyle/>
        <a:p>
          <a:endParaRPr lang="en-US"/>
        </a:p>
      </dgm:t>
    </dgm:pt>
    <dgm:pt modelId="{AFD0F3F5-CCC8-4FCC-98B6-D85249E79528}" type="sibTrans" cxnId="{13F4213A-0AE4-4687-9662-38F5D2D3B9FD}">
      <dgm:prSet/>
      <dgm:spPr/>
      <dgm:t>
        <a:bodyPr/>
        <a:lstStyle/>
        <a:p>
          <a:endParaRPr lang="en-US"/>
        </a:p>
      </dgm:t>
    </dgm:pt>
    <dgm:pt modelId="{4A5C83D7-9FCF-4577-93A2-A2CCB5A0F12E}">
      <dgm:prSet/>
      <dgm:spPr/>
      <dgm:t>
        <a:bodyPr/>
        <a:lstStyle/>
        <a:p>
          <a:r>
            <a:rPr lang="en-US" dirty="0" smtClean="0"/>
            <a:t>Document the complaint’s resolution on the complaint log</a:t>
          </a:r>
          <a:endParaRPr lang="en-US" dirty="0"/>
        </a:p>
      </dgm:t>
    </dgm:pt>
    <dgm:pt modelId="{F1703CC5-5929-46F8-826C-B0124078909E}" type="parTrans" cxnId="{81EBC08E-F841-4B22-AAD2-8F377E3577CB}">
      <dgm:prSet/>
      <dgm:spPr/>
      <dgm:t>
        <a:bodyPr/>
        <a:lstStyle/>
        <a:p>
          <a:endParaRPr lang="en-US"/>
        </a:p>
      </dgm:t>
    </dgm:pt>
    <dgm:pt modelId="{E0062CD1-2352-4829-86B1-6DCBE1DEE362}" type="sibTrans" cxnId="{81EBC08E-F841-4B22-AAD2-8F377E3577CB}">
      <dgm:prSet/>
      <dgm:spPr/>
      <dgm:t>
        <a:bodyPr/>
        <a:lstStyle/>
        <a:p>
          <a:endParaRPr lang="en-US"/>
        </a:p>
      </dgm:t>
    </dgm:pt>
    <dgm:pt modelId="{25A98710-CB09-4481-900D-B34A7054E97B}">
      <dgm:prSet custT="1"/>
      <dgm:spPr/>
      <dgm:t>
        <a:bodyPr/>
        <a:lstStyle/>
        <a:p>
          <a:r>
            <a:rPr lang="en-US" sz="1400" dirty="0" smtClean="0"/>
            <a:t>Conduct follow up accordingly</a:t>
          </a:r>
          <a:endParaRPr lang="en-US" sz="1400" dirty="0"/>
        </a:p>
      </dgm:t>
    </dgm:pt>
    <dgm:pt modelId="{6BEA59D2-1277-4B70-B11E-2A87F996415B}" type="parTrans" cxnId="{037571C8-AF79-46FE-83A3-1FACC269D4A5}">
      <dgm:prSet/>
      <dgm:spPr/>
      <dgm:t>
        <a:bodyPr/>
        <a:lstStyle/>
        <a:p>
          <a:endParaRPr lang="en-US"/>
        </a:p>
      </dgm:t>
    </dgm:pt>
    <dgm:pt modelId="{66940BC0-E914-4DAD-BEAA-3153C4357692}" type="sibTrans" cxnId="{037571C8-AF79-46FE-83A3-1FACC269D4A5}">
      <dgm:prSet/>
      <dgm:spPr/>
      <dgm:t>
        <a:bodyPr/>
        <a:lstStyle/>
        <a:p>
          <a:endParaRPr lang="en-US"/>
        </a:p>
      </dgm:t>
    </dgm:pt>
    <dgm:pt modelId="{CF751F68-E896-4DE3-9238-8DE0183865B7}">
      <dgm:prSet custT="1"/>
      <dgm:spPr/>
      <dgm:t>
        <a:bodyPr/>
        <a:lstStyle/>
        <a:p>
          <a:r>
            <a:rPr lang="en-US" sz="1400" dirty="0" smtClean="0"/>
            <a:t>Send referral memo and complaint form to appropriate agency, or attempt informal resolution, as appropriate</a:t>
          </a:r>
          <a:endParaRPr lang="en-US" sz="1400" dirty="0"/>
        </a:p>
      </dgm:t>
    </dgm:pt>
    <dgm:pt modelId="{17CCF6CA-9B29-49F8-8087-42D3D94F71D9}" type="parTrans" cxnId="{D08A0D3D-EC99-4838-96A8-66BCF198AEA8}">
      <dgm:prSet/>
      <dgm:spPr/>
      <dgm:t>
        <a:bodyPr/>
        <a:lstStyle/>
        <a:p>
          <a:endParaRPr lang="en-US"/>
        </a:p>
      </dgm:t>
    </dgm:pt>
    <dgm:pt modelId="{E19015C9-0A55-460A-8194-5BB4A37394AF}" type="sibTrans" cxnId="{D08A0D3D-EC99-4838-96A8-66BCF198AEA8}">
      <dgm:prSet/>
      <dgm:spPr/>
      <dgm:t>
        <a:bodyPr/>
        <a:lstStyle/>
        <a:p>
          <a:endParaRPr lang="en-US"/>
        </a:p>
      </dgm:t>
    </dgm:pt>
    <dgm:pt modelId="{7EFBBA2F-9CB2-4FD7-91E6-1AAA2537D99E}">
      <dgm:prSet phldrT="[Text]" custT="1"/>
      <dgm:spPr/>
      <dgm:t>
        <a:bodyPr/>
        <a:lstStyle/>
        <a:p>
          <a:r>
            <a:rPr lang="en-US" sz="1400" dirty="0" smtClean="0"/>
            <a:t>Provide complainant a copy of referral memo and ETA 8429</a:t>
          </a:r>
          <a:endParaRPr lang="en-US" sz="1400" dirty="0"/>
        </a:p>
      </dgm:t>
    </dgm:pt>
    <dgm:pt modelId="{5AE19097-341D-4F88-BE39-6D8913B08117}" type="parTrans" cxnId="{7A612BA0-B52F-4D9A-BB9F-10617EAAD8B0}">
      <dgm:prSet/>
      <dgm:spPr/>
      <dgm:t>
        <a:bodyPr/>
        <a:lstStyle/>
        <a:p>
          <a:endParaRPr lang="en-US"/>
        </a:p>
      </dgm:t>
    </dgm:pt>
    <dgm:pt modelId="{DEE5E1A8-B027-4D8B-969C-6E3E5668FE8A}" type="sibTrans" cxnId="{7A612BA0-B52F-4D9A-BB9F-10617EAAD8B0}">
      <dgm:prSet/>
      <dgm:spPr/>
      <dgm:t>
        <a:bodyPr/>
        <a:lstStyle/>
        <a:p>
          <a:endParaRPr lang="en-US"/>
        </a:p>
      </dgm:t>
    </dgm:pt>
    <dgm:pt modelId="{C4DC9223-427F-4815-A8DA-94FCF26180E9}">
      <dgm:prSet/>
      <dgm:spPr/>
      <dgm:t>
        <a:bodyPr/>
        <a:lstStyle/>
        <a:p>
          <a:r>
            <a:rPr lang="en-US" dirty="0" smtClean="0"/>
            <a:t>Only if WP related or Non-WP related, MSFW</a:t>
          </a:r>
          <a:endParaRPr lang="en-US" dirty="0"/>
        </a:p>
      </dgm:t>
    </dgm:pt>
    <dgm:pt modelId="{DF0F893C-5DCD-4BA4-A957-B93DA1AD522A}" type="parTrans" cxnId="{C8A2FF13-3132-447C-AEE5-36A2CA76AA25}">
      <dgm:prSet/>
      <dgm:spPr/>
      <dgm:t>
        <a:bodyPr/>
        <a:lstStyle/>
        <a:p>
          <a:endParaRPr lang="en-US"/>
        </a:p>
      </dgm:t>
    </dgm:pt>
    <dgm:pt modelId="{2CC85F85-1C7A-420F-8E8A-0BCC8EBA36BC}" type="sibTrans" cxnId="{C8A2FF13-3132-447C-AEE5-36A2CA76AA25}">
      <dgm:prSet/>
      <dgm:spPr/>
      <dgm:t>
        <a:bodyPr/>
        <a:lstStyle/>
        <a:p>
          <a:endParaRPr lang="en-US"/>
        </a:p>
      </dgm:t>
    </dgm:pt>
    <dgm:pt modelId="{AC0B6352-C7A7-49BC-837D-2423BC63578D}">
      <dgm:prSet/>
      <dgm:spPr/>
      <dgm:t>
        <a:bodyPr/>
        <a:lstStyle/>
        <a:p>
          <a:r>
            <a:rPr lang="en-US" dirty="0" smtClean="0"/>
            <a:t>Monthly for MSFW or quarterly for all other customers</a:t>
          </a:r>
          <a:endParaRPr lang="en-US" dirty="0"/>
        </a:p>
      </dgm:t>
    </dgm:pt>
    <dgm:pt modelId="{68B4C9B7-D695-4FF0-8BD7-9008E8E74FF8}" type="parTrans" cxnId="{C49FFDB4-2338-44CE-B948-F14B8A681AB2}">
      <dgm:prSet/>
      <dgm:spPr/>
      <dgm:t>
        <a:bodyPr/>
        <a:lstStyle/>
        <a:p>
          <a:endParaRPr lang="en-US"/>
        </a:p>
      </dgm:t>
    </dgm:pt>
    <dgm:pt modelId="{5B7CCEE5-26DE-4E3A-94B0-1E1D81EA0A1F}" type="sibTrans" cxnId="{C49FFDB4-2338-44CE-B948-F14B8A681AB2}">
      <dgm:prSet/>
      <dgm:spPr/>
      <dgm:t>
        <a:bodyPr/>
        <a:lstStyle/>
        <a:p>
          <a:endParaRPr lang="en-US"/>
        </a:p>
      </dgm:t>
    </dgm:pt>
    <dgm:pt modelId="{5BD41A39-9850-4E2F-BD09-AF4E81D4AD79}" type="pres">
      <dgm:prSet presAssocID="{B3330BB2-3FBC-4CCD-9A0A-0CFC2D6FAA61}" presName="Name0" presStyleCnt="0">
        <dgm:presLayoutVars>
          <dgm:dir/>
          <dgm:animLvl val="lvl"/>
          <dgm:resizeHandles val="exact"/>
        </dgm:presLayoutVars>
      </dgm:prSet>
      <dgm:spPr/>
      <dgm:t>
        <a:bodyPr/>
        <a:lstStyle/>
        <a:p>
          <a:endParaRPr lang="en-US"/>
        </a:p>
      </dgm:t>
    </dgm:pt>
    <dgm:pt modelId="{4D91BE52-8D9B-4A74-BA85-9F1BD9FC24DE}" type="pres">
      <dgm:prSet presAssocID="{4A5C83D7-9FCF-4577-93A2-A2CCB5A0F12E}" presName="boxAndChildren" presStyleCnt="0"/>
      <dgm:spPr/>
    </dgm:pt>
    <dgm:pt modelId="{2613008A-6C4E-4BA8-A6CE-6E18D0A729C6}" type="pres">
      <dgm:prSet presAssocID="{4A5C83D7-9FCF-4577-93A2-A2CCB5A0F12E}" presName="parentTextBox" presStyleLbl="node1" presStyleIdx="0" presStyleCnt="8"/>
      <dgm:spPr/>
      <dgm:t>
        <a:bodyPr/>
        <a:lstStyle/>
        <a:p>
          <a:endParaRPr lang="en-US"/>
        </a:p>
      </dgm:t>
    </dgm:pt>
    <dgm:pt modelId="{BCA997B8-885B-4591-B412-757F5D0FD4F4}" type="pres">
      <dgm:prSet presAssocID="{AFD0F3F5-CCC8-4FCC-98B6-D85249E79528}" presName="sp" presStyleCnt="0"/>
      <dgm:spPr/>
    </dgm:pt>
    <dgm:pt modelId="{1FBC75D4-FE0E-4E5C-808F-5386A9E8ED30}" type="pres">
      <dgm:prSet presAssocID="{814B069C-C172-416D-8AB1-4469E86193FF}" presName="arrowAndChildren" presStyleCnt="0"/>
      <dgm:spPr/>
    </dgm:pt>
    <dgm:pt modelId="{DA51AB01-71A2-446C-A14B-7A859E196BB7}" type="pres">
      <dgm:prSet presAssocID="{814B069C-C172-416D-8AB1-4469E86193FF}" presName="parentTextArrow" presStyleLbl="node1" presStyleIdx="1" presStyleCnt="8"/>
      <dgm:spPr/>
      <dgm:t>
        <a:bodyPr/>
        <a:lstStyle/>
        <a:p>
          <a:endParaRPr lang="en-US"/>
        </a:p>
      </dgm:t>
    </dgm:pt>
    <dgm:pt modelId="{E2C58D64-078D-4C2E-A1B2-C28AAFD8FAFB}" type="pres">
      <dgm:prSet presAssocID="{66940BC0-E914-4DAD-BEAA-3153C4357692}" presName="sp" presStyleCnt="0"/>
      <dgm:spPr/>
    </dgm:pt>
    <dgm:pt modelId="{CA8E430B-82AC-4177-ADD1-A8F122A3D936}" type="pres">
      <dgm:prSet presAssocID="{25A98710-CB09-4481-900D-B34A7054E97B}" presName="arrowAndChildren" presStyleCnt="0"/>
      <dgm:spPr/>
    </dgm:pt>
    <dgm:pt modelId="{C6FF9C86-D91E-4BFC-AE54-D9519BB39B60}" type="pres">
      <dgm:prSet presAssocID="{25A98710-CB09-4481-900D-B34A7054E97B}" presName="parentTextArrow" presStyleLbl="node1" presStyleIdx="1" presStyleCnt="8"/>
      <dgm:spPr/>
      <dgm:t>
        <a:bodyPr/>
        <a:lstStyle/>
        <a:p>
          <a:endParaRPr lang="en-US"/>
        </a:p>
      </dgm:t>
    </dgm:pt>
    <dgm:pt modelId="{8DA94040-780C-41D8-B44C-DBA2C3C41DC9}" type="pres">
      <dgm:prSet presAssocID="{25A98710-CB09-4481-900D-B34A7054E97B}" presName="arrow" presStyleLbl="node1" presStyleIdx="2" presStyleCnt="8"/>
      <dgm:spPr/>
      <dgm:t>
        <a:bodyPr/>
        <a:lstStyle/>
        <a:p>
          <a:endParaRPr lang="en-US"/>
        </a:p>
      </dgm:t>
    </dgm:pt>
    <dgm:pt modelId="{67F1BED3-62C5-417C-8B9E-702674BF31BA}" type="pres">
      <dgm:prSet presAssocID="{25A98710-CB09-4481-900D-B34A7054E97B}" presName="descendantArrow" presStyleCnt="0"/>
      <dgm:spPr/>
    </dgm:pt>
    <dgm:pt modelId="{19F7F013-8D42-4A4C-A88E-C45FA0066FC3}" type="pres">
      <dgm:prSet presAssocID="{AC0B6352-C7A7-49BC-837D-2423BC63578D}" presName="childTextArrow" presStyleLbl="fgAccFollowNode1" presStyleIdx="0" presStyleCnt="2">
        <dgm:presLayoutVars>
          <dgm:bulletEnabled val="1"/>
        </dgm:presLayoutVars>
      </dgm:prSet>
      <dgm:spPr/>
      <dgm:t>
        <a:bodyPr/>
        <a:lstStyle/>
        <a:p>
          <a:endParaRPr lang="en-US"/>
        </a:p>
      </dgm:t>
    </dgm:pt>
    <dgm:pt modelId="{22DD36FC-07A7-46D5-810E-366CCD343605}" type="pres">
      <dgm:prSet presAssocID="{E19015C9-0A55-460A-8194-5BB4A37394AF}" presName="sp" presStyleCnt="0"/>
      <dgm:spPr/>
    </dgm:pt>
    <dgm:pt modelId="{F28C91FF-5F96-4C20-A025-30916A881C73}" type="pres">
      <dgm:prSet presAssocID="{CF751F68-E896-4DE3-9238-8DE0183865B7}" presName="arrowAndChildren" presStyleCnt="0"/>
      <dgm:spPr/>
    </dgm:pt>
    <dgm:pt modelId="{D261BCEA-A1B0-45A2-8BD9-04F31F1CD2ED}" type="pres">
      <dgm:prSet presAssocID="{CF751F68-E896-4DE3-9238-8DE0183865B7}" presName="parentTextArrow" presStyleLbl="node1" presStyleIdx="3" presStyleCnt="8"/>
      <dgm:spPr/>
      <dgm:t>
        <a:bodyPr/>
        <a:lstStyle/>
        <a:p>
          <a:endParaRPr lang="en-US"/>
        </a:p>
      </dgm:t>
    </dgm:pt>
    <dgm:pt modelId="{357386B3-D9DE-4D84-A736-75E9D4332B32}" type="pres">
      <dgm:prSet presAssocID="{DEE5E1A8-B027-4D8B-969C-6E3E5668FE8A}" presName="sp" presStyleCnt="0"/>
      <dgm:spPr/>
    </dgm:pt>
    <dgm:pt modelId="{B6B67024-3D33-4295-9EAA-459A528D3F57}" type="pres">
      <dgm:prSet presAssocID="{7EFBBA2F-9CB2-4FD7-91E6-1AAA2537D99E}" presName="arrowAndChildren" presStyleCnt="0"/>
      <dgm:spPr/>
    </dgm:pt>
    <dgm:pt modelId="{13157B32-172C-4C71-A54F-C0A08628480E}" type="pres">
      <dgm:prSet presAssocID="{7EFBBA2F-9CB2-4FD7-91E6-1AAA2537D99E}" presName="parentTextArrow" presStyleLbl="node1" presStyleIdx="4" presStyleCnt="8"/>
      <dgm:spPr/>
      <dgm:t>
        <a:bodyPr/>
        <a:lstStyle/>
        <a:p>
          <a:endParaRPr lang="en-US"/>
        </a:p>
      </dgm:t>
    </dgm:pt>
    <dgm:pt modelId="{C2C67F71-8C64-4890-9BB4-D1B936A6BCA4}" type="pres">
      <dgm:prSet presAssocID="{BF21FD19-2010-4BA9-81E5-D819DC305753}" presName="sp" presStyleCnt="0"/>
      <dgm:spPr/>
    </dgm:pt>
    <dgm:pt modelId="{35F1A3F9-E1FA-4750-B27F-9F3E71D18609}" type="pres">
      <dgm:prSet presAssocID="{A30C4CFD-809F-433C-B029-6DC8DC1ACCE7}" presName="arrowAndChildren" presStyleCnt="0"/>
      <dgm:spPr/>
    </dgm:pt>
    <dgm:pt modelId="{DB9169DC-B5F0-4BCD-9D4A-412678A672B3}" type="pres">
      <dgm:prSet presAssocID="{A30C4CFD-809F-433C-B029-6DC8DC1ACCE7}" presName="parentTextArrow" presStyleLbl="node1" presStyleIdx="5" presStyleCnt="8"/>
      <dgm:spPr/>
      <dgm:t>
        <a:bodyPr/>
        <a:lstStyle/>
        <a:p>
          <a:endParaRPr lang="en-US"/>
        </a:p>
      </dgm:t>
    </dgm:pt>
    <dgm:pt modelId="{0BF87356-A2C2-4364-B5CF-5A48DF433466}" type="pres">
      <dgm:prSet presAssocID="{0DF426C8-B669-430E-8F05-A855C8E2F501}" presName="sp" presStyleCnt="0"/>
      <dgm:spPr/>
    </dgm:pt>
    <dgm:pt modelId="{58DBE6C2-4C7B-4B32-8FDA-60EA03F2A72D}" type="pres">
      <dgm:prSet presAssocID="{099D63CE-17A9-4F3B-BD1F-C6BAEC20BA9E}" presName="arrowAndChildren" presStyleCnt="0"/>
      <dgm:spPr/>
    </dgm:pt>
    <dgm:pt modelId="{08ABC922-99E1-4EB3-9491-B334E1716ABE}" type="pres">
      <dgm:prSet presAssocID="{099D63CE-17A9-4F3B-BD1F-C6BAEC20BA9E}" presName="parentTextArrow" presStyleLbl="node1" presStyleIdx="6" presStyleCnt="8"/>
      <dgm:spPr/>
      <dgm:t>
        <a:bodyPr/>
        <a:lstStyle/>
        <a:p>
          <a:endParaRPr lang="en-US"/>
        </a:p>
      </dgm:t>
    </dgm:pt>
    <dgm:pt modelId="{B8B8A314-8A16-4748-BEB5-E3583133EBE2}" type="pres">
      <dgm:prSet presAssocID="{0CF55853-A2EA-467F-9B47-E2615453B049}" presName="sp" presStyleCnt="0"/>
      <dgm:spPr/>
    </dgm:pt>
    <dgm:pt modelId="{2C528D46-EC95-4CD1-8946-52B08C1BAADF}" type="pres">
      <dgm:prSet presAssocID="{15E63862-DC04-4C90-B36C-00B980C76AB4}" presName="arrowAndChildren" presStyleCnt="0"/>
      <dgm:spPr/>
    </dgm:pt>
    <dgm:pt modelId="{4140C60C-133D-4F4C-87DC-EDF0D18EC266}" type="pres">
      <dgm:prSet presAssocID="{15E63862-DC04-4C90-B36C-00B980C76AB4}" presName="parentTextArrow" presStyleLbl="node1" presStyleIdx="6" presStyleCnt="8"/>
      <dgm:spPr/>
      <dgm:t>
        <a:bodyPr/>
        <a:lstStyle/>
        <a:p>
          <a:endParaRPr lang="en-US"/>
        </a:p>
      </dgm:t>
    </dgm:pt>
    <dgm:pt modelId="{2BEE6713-A001-4450-919F-31C4FEC07962}" type="pres">
      <dgm:prSet presAssocID="{15E63862-DC04-4C90-B36C-00B980C76AB4}" presName="arrow" presStyleLbl="node1" presStyleIdx="7" presStyleCnt="8"/>
      <dgm:spPr/>
      <dgm:t>
        <a:bodyPr/>
        <a:lstStyle/>
        <a:p>
          <a:endParaRPr lang="en-US"/>
        </a:p>
      </dgm:t>
    </dgm:pt>
    <dgm:pt modelId="{D08C7930-A04A-455E-B5F0-5ACB3CBDE66C}" type="pres">
      <dgm:prSet presAssocID="{15E63862-DC04-4C90-B36C-00B980C76AB4}" presName="descendantArrow" presStyleCnt="0"/>
      <dgm:spPr/>
    </dgm:pt>
    <dgm:pt modelId="{7E00275B-B431-488F-B859-C65AB61CD449}" type="pres">
      <dgm:prSet presAssocID="{C4DC9223-427F-4815-A8DA-94FCF26180E9}" presName="childTextArrow" presStyleLbl="fgAccFollowNode1" presStyleIdx="1" presStyleCnt="2">
        <dgm:presLayoutVars>
          <dgm:bulletEnabled val="1"/>
        </dgm:presLayoutVars>
      </dgm:prSet>
      <dgm:spPr/>
      <dgm:t>
        <a:bodyPr/>
        <a:lstStyle/>
        <a:p>
          <a:endParaRPr lang="en-US"/>
        </a:p>
      </dgm:t>
    </dgm:pt>
  </dgm:ptLst>
  <dgm:cxnLst>
    <dgm:cxn modelId="{5F54E60D-4F62-478B-8CED-3160A4EAD009}" type="presOf" srcId="{4A5C83D7-9FCF-4577-93A2-A2CCB5A0F12E}" destId="{2613008A-6C4E-4BA8-A6CE-6E18D0A729C6}" srcOrd="0" destOrd="0" presId="urn:microsoft.com/office/officeart/2005/8/layout/process4"/>
    <dgm:cxn modelId="{C49FFDB4-2338-44CE-B948-F14B8A681AB2}" srcId="{25A98710-CB09-4481-900D-B34A7054E97B}" destId="{AC0B6352-C7A7-49BC-837D-2423BC63578D}" srcOrd="0" destOrd="0" parTransId="{68B4C9B7-D695-4FF0-8BD7-9008E8E74FF8}" sibTransId="{5B7CCEE5-26DE-4E3A-94B0-1E1D81EA0A1F}"/>
    <dgm:cxn modelId="{2AF76DD6-1F59-4D8A-9017-C7F47CFD824E}" type="presOf" srcId="{C4DC9223-427F-4815-A8DA-94FCF26180E9}" destId="{7E00275B-B431-488F-B859-C65AB61CD449}" srcOrd="0" destOrd="0" presId="urn:microsoft.com/office/officeart/2005/8/layout/process4"/>
    <dgm:cxn modelId="{4526EFCE-D8CD-4A22-AB30-D62AEF350B16}" srcId="{B3330BB2-3FBC-4CCD-9A0A-0CFC2D6FAA61}" destId="{A30C4CFD-809F-433C-B029-6DC8DC1ACCE7}" srcOrd="2" destOrd="0" parTransId="{BDE58E9A-3B6B-492F-8DA0-A4E28A074CF0}" sibTransId="{BF21FD19-2010-4BA9-81E5-D819DC305753}"/>
    <dgm:cxn modelId="{B4F88483-F8D7-4E10-AD25-63EAC0C65096}" type="presOf" srcId="{15E63862-DC04-4C90-B36C-00B980C76AB4}" destId="{4140C60C-133D-4F4C-87DC-EDF0D18EC266}" srcOrd="0" destOrd="0" presId="urn:microsoft.com/office/officeart/2005/8/layout/process4"/>
    <dgm:cxn modelId="{81EBC08E-F841-4B22-AAD2-8F377E3577CB}" srcId="{B3330BB2-3FBC-4CCD-9A0A-0CFC2D6FAA61}" destId="{4A5C83D7-9FCF-4577-93A2-A2CCB5A0F12E}" srcOrd="7" destOrd="0" parTransId="{F1703CC5-5929-46F8-826C-B0124078909E}" sibTransId="{E0062CD1-2352-4829-86B1-6DCBE1DEE362}"/>
    <dgm:cxn modelId="{7A612BA0-B52F-4D9A-BB9F-10617EAAD8B0}" srcId="{B3330BB2-3FBC-4CCD-9A0A-0CFC2D6FAA61}" destId="{7EFBBA2F-9CB2-4FD7-91E6-1AAA2537D99E}" srcOrd="3" destOrd="0" parTransId="{5AE19097-341D-4F88-BE39-6D8913B08117}" sibTransId="{DEE5E1A8-B027-4D8B-969C-6E3E5668FE8A}"/>
    <dgm:cxn modelId="{303BB893-4928-4121-876F-5FCC9C6AE3CD}" type="presOf" srcId="{25A98710-CB09-4481-900D-B34A7054E97B}" destId="{C6FF9C86-D91E-4BFC-AE54-D9519BB39B60}" srcOrd="0" destOrd="0" presId="urn:microsoft.com/office/officeart/2005/8/layout/process4"/>
    <dgm:cxn modelId="{F2D5B12D-A5D7-4A79-B481-315B6C5B8735}" type="presOf" srcId="{7EFBBA2F-9CB2-4FD7-91E6-1AAA2537D99E}" destId="{13157B32-172C-4C71-A54F-C0A08628480E}" srcOrd="0" destOrd="0" presId="urn:microsoft.com/office/officeart/2005/8/layout/process4"/>
    <dgm:cxn modelId="{55351CF5-A6F8-4AC3-8B50-F411F2571F87}" srcId="{B3330BB2-3FBC-4CCD-9A0A-0CFC2D6FAA61}" destId="{099D63CE-17A9-4F3B-BD1F-C6BAEC20BA9E}" srcOrd="1" destOrd="0" parTransId="{B7970B51-02D3-4B16-BED3-E7C32D55D480}" sibTransId="{0DF426C8-B669-430E-8F05-A855C8E2F501}"/>
    <dgm:cxn modelId="{D08A0D3D-EC99-4838-96A8-66BCF198AEA8}" srcId="{B3330BB2-3FBC-4CCD-9A0A-0CFC2D6FAA61}" destId="{CF751F68-E896-4DE3-9238-8DE0183865B7}" srcOrd="4" destOrd="0" parTransId="{17CCF6CA-9B29-49F8-8087-42D3D94F71D9}" sibTransId="{E19015C9-0A55-460A-8194-5BB4A37394AF}"/>
    <dgm:cxn modelId="{EF382F4A-C4DE-452F-BF65-35BAF9DCF7B2}" type="presOf" srcId="{CF751F68-E896-4DE3-9238-8DE0183865B7}" destId="{D261BCEA-A1B0-45A2-8BD9-04F31F1CD2ED}" srcOrd="0" destOrd="0" presId="urn:microsoft.com/office/officeart/2005/8/layout/process4"/>
    <dgm:cxn modelId="{13F4213A-0AE4-4687-9662-38F5D2D3B9FD}" srcId="{B3330BB2-3FBC-4CCD-9A0A-0CFC2D6FAA61}" destId="{814B069C-C172-416D-8AB1-4469E86193FF}" srcOrd="6" destOrd="0" parTransId="{D092AA96-EAA3-47D0-8693-E38F2A7E99DA}" sibTransId="{AFD0F3F5-CCC8-4FCC-98B6-D85249E79528}"/>
    <dgm:cxn modelId="{C1F7B75D-DA96-4C0B-9497-B2A7D5795344}" srcId="{B3330BB2-3FBC-4CCD-9A0A-0CFC2D6FAA61}" destId="{15E63862-DC04-4C90-B36C-00B980C76AB4}" srcOrd="0" destOrd="0" parTransId="{A7CFD0CF-12E2-42F4-B4CD-0EAF565EB8F3}" sibTransId="{0CF55853-A2EA-467F-9B47-E2615453B049}"/>
    <dgm:cxn modelId="{037571C8-AF79-46FE-83A3-1FACC269D4A5}" srcId="{B3330BB2-3FBC-4CCD-9A0A-0CFC2D6FAA61}" destId="{25A98710-CB09-4481-900D-B34A7054E97B}" srcOrd="5" destOrd="0" parTransId="{6BEA59D2-1277-4B70-B11E-2A87F996415B}" sibTransId="{66940BC0-E914-4DAD-BEAA-3153C4357692}"/>
    <dgm:cxn modelId="{6764BEF9-84F9-4B07-86E2-FBD302C6A311}" type="presOf" srcId="{814B069C-C172-416D-8AB1-4469E86193FF}" destId="{DA51AB01-71A2-446C-A14B-7A859E196BB7}" srcOrd="0" destOrd="0" presId="urn:microsoft.com/office/officeart/2005/8/layout/process4"/>
    <dgm:cxn modelId="{C8A2FF13-3132-447C-AEE5-36A2CA76AA25}" srcId="{15E63862-DC04-4C90-B36C-00B980C76AB4}" destId="{C4DC9223-427F-4815-A8DA-94FCF26180E9}" srcOrd="0" destOrd="0" parTransId="{DF0F893C-5DCD-4BA4-A957-B93DA1AD522A}" sibTransId="{2CC85F85-1C7A-420F-8E8A-0BCC8EBA36BC}"/>
    <dgm:cxn modelId="{D859A1D5-A97B-4392-8A20-F906B052B288}" type="presOf" srcId="{15E63862-DC04-4C90-B36C-00B980C76AB4}" destId="{2BEE6713-A001-4450-919F-31C4FEC07962}" srcOrd="1" destOrd="0" presId="urn:microsoft.com/office/officeart/2005/8/layout/process4"/>
    <dgm:cxn modelId="{FF71798A-4B83-491B-B123-67DD41DA3493}" type="presOf" srcId="{25A98710-CB09-4481-900D-B34A7054E97B}" destId="{8DA94040-780C-41D8-B44C-DBA2C3C41DC9}" srcOrd="1" destOrd="0" presId="urn:microsoft.com/office/officeart/2005/8/layout/process4"/>
    <dgm:cxn modelId="{FA27A159-72B9-4EBA-9889-1CB10F13AE93}" type="presOf" srcId="{B3330BB2-3FBC-4CCD-9A0A-0CFC2D6FAA61}" destId="{5BD41A39-9850-4E2F-BD09-AF4E81D4AD79}" srcOrd="0" destOrd="0" presId="urn:microsoft.com/office/officeart/2005/8/layout/process4"/>
    <dgm:cxn modelId="{ED16A333-0D5B-4FB2-B335-E858F0B0A6DA}" type="presOf" srcId="{AC0B6352-C7A7-49BC-837D-2423BC63578D}" destId="{19F7F013-8D42-4A4C-A88E-C45FA0066FC3}" srcOrd="0" destOrd="0" presId="urn:microsoft.com/office/officeart/2005/8/layout/process4"/>
    <dgm:cxn modelId="{EEDE8172-B7D4-4A1C-AF15-D38A6A313F6E}" type="presOf" srcId="{A30C4CFD-809F-433C-B029-6DC8DC1ACCE7}" destId="{DB9169DC-B5F0-4BCD-9D4A-412678A672B3}" srcOrd="0" destOrd="0" presId="urn:microsoft.com/office/officeart/2005/8/layout/process4"/>
    <dgm:cxn modelId="{8BE0D227-F716-4066-B049-826C432653A6}" type="presOf" srcId="{099D63CE-17A9-4F3B-BD1F-C6BAEC20BA9E}" destId="{08ABC922-99E1-4EB3-9491-B334E1716ABE}" srcOrd="0" destOrd="0" presId="urn:microsoft.com/office/officeart/2005/8/layout/process4"/>
    <dgm:cxn modelId="{3E48569E-F45A-474A-A8B4-D5087D3A5365}" type="presParOf" srcId="{5BD41A39-9850-4E2F-BD09-AF4E81D4AD79}" destId="{4D91BE52-8D9B-4A74-BA85-9F1BD9FC24DE}" srcOrd="0" destOrd="0" presId="urn:microsoft.com/office/officeart/2005/8/layout/process4"/>
    <dgm:cxn modelId="{F4B679B0-F62E-43A2-A389-210A73014D15}" type="presParOf" srcId="{4D91BE52-8D9B-4A74-BA85-9F1BD9FC24DE}" destId="{2613008A-6C4E-4BA8-A6CE-6E18D0A729C6}" srcOrd="0" destOrd="0" presId="urn:microsoft.com/office/officeart/2005/8/layout/process4"/>
    <dgm:cxn modelId="{B6E53DCF-1F18-4186-8198-5B69626453B3}" type="presParOf" srcId="{5BD41A39-9850-4E2F-BD09-AF4E81D4AD79}" destId="{BCA997B8-885B-4591-B412-757F5D0FD4F4}" srcOrd="1" destOrd="0" presId="urn:microsoft.com/office/officeart/2005/8/layout/process4"/>
    <dgm:cxn modelId="{821D7D19-3040-4741-8C03-E98B8CACDB29}" type="presParOf" srcId="{5BD41A39-9850-4E2F-BD09-AF4E81D4AD79}" destId="{1FBC75D4-FE0E-4E5C-808F-5386A9E8ED30}" srcOrd="2" destOrd="0" presId="urn:microsoft.com/office/officeart/2005/8/layout/process4"/>
    <dgm:cxn modelId="{AC94C725-C1CE-415E-A16F-BE28AC4C8B5C}" type="presParOf" srcId="{1FBC75D4-FE0E-4E5C-808F-5386A9E8ED30}" destId="{DA51AB01-71A2-446C-A14B-7A859E196BB7}" srcOrd="0" destOrd="0" presId="urn:microsoft.com/office/officeart/2005/8/layout/process4"/>
    <dgm:cxn modelId="{32656F48-09FC-489A-A3F9-7A51E0F67A95}" type="presParOf" srcId="{5BD41A39-9850-4E2F-BD09-AF4E81D4AD79}" destId="{E2C58D64-078D-4C2E-A1B2-C28AAFD8FAFB}" srcOrd="3" destOrd="0" presId="urn:microsoft.com/office/officeart/2005/8/layout/process4"/>
    <dgm:cxn modelId="{1D359FD1-8862-4D74-897B-4E18E79B1882}" type="presParOf" srcId="{5BD41A39-9850-4E2F-BD09-AF4E81D4AD79}" destId="{CA8E430B-82AC-4177-ADD1-A8F122A3D936}" srcOrd="4" destOrd="0" presId="urn:microsoft.com/office/officeart/2005/8/layout/process4"/>
    <dgm:cxn modelId="{E9D2E92D-3DF8-4C8E-8C58-D6BF14EE77BD}" type="presParOf" srcId="{CA8E430B-82AC-4177-ADD1-A8F122A3D936}" destId="{C6FF9C86-D91E-4BFC-AE54-D9519BB39B60}" srcOrd="0" destOrd="0" presId="urn:microsoft.com/office/officeart/2005/8/layout/process4"/>
    <dgm:cxn modelId="{54693C42-73B0-44E6-96EB-48ADD6A038B9}" type="presParOf" srcId="{CA8E430B-82AC-4177-ADD1-A8F122A3D936}" destId="{8DA94040-780C-41D8-B44C-DBA2C3C41DC9}" srcOrd="1" destOrd="0" presId="urn:microsoft.com/office/officeart/2005/8/layout/process4"/>
    <dgm:cxn modelId="{8678CE6C-95B2-469A-9C2A-4B196F731F00}" type="presParOf" srcId="{CA8E430B-82AC-4177-ADD1-A8F122A3D936}" destId="{67F1BED3-62C5-417C-8B9E-702674BF31BA}" srcOrd="2" destOrd="0" presId="urn:microsoft.com/office/officeart/2005/8/layout/process4"/>
    <dgm:cxn modelId="{E417C84A-A3A6-4095-B9C5-AC9583B474CD}" type="presParOf" srcId="{67F1BED3-62C5-417C-8B9E-702674BF31BA}" destId="{19F7F013-8D42-4A4C-A88E-C45FA0066FC3}" srcOrd="0" destOrd="0" presId="urn:microsoft.com/office/officeart/2005/8/layout/process4"/>
    <dgm:cxn modelId="{538327D9-884D-4E9B-933B-696E00CABC9F}" type="presParOf" srcId="{5BD41A39-9850-4E2F-BD09-AF4E81D4AD79}" destId="{22DD36FC-07A7-46D5-810E-366CCD343605}" srcOrd="5" destOrd="0" presId="urn:microsoft.com/office/officeart/2005/8/layout/process4"/>
    <dgm:cxn modelId="{CA9A5C75-6E05-4768-A031-259F2E2FA814}" type="presParOf" srcId="{5BD41A39-9850-4E2F-BD09-AF4E81D4AD79}" destId="{F28C91FF-5F96-4C20-A025-30916A881C73}" srcOrd="6" destOrd="0" presId="urn:microsoft.com/office/officeart/2005/8/layout/process4"/>
    <dgm:cxn modelId="{F72E694E-1D01-46B0-95A0-58927E9BF9DB}" type="presParOf" srcId="{F28C91FF-5F96-4C20-A025-30916A881C73}" destId="{D261BCEA-A1B0-45A2-8BD9-04F31F1CD2ED}" srcOrd="0" destOrd="0" presId="urn:microsoft.com/office/officeart/2005/8/layout/process4"/>
    <dgm:cxn modelId="{F93B78C3-9D8E-48CA-9845-75713D422159}" type="presParOf" srcId="{5BD41A39-9850-4E2F-BD09-AF4E81D4AD79}" destId="{357386B3-D9DE-4D84-A736-75E9D4332B32}" srcOrd="7" destOrd="0" presId="urn:microsoft.com/office/officeart/2005/8/layout/process4"/>
    <dgm:cxn modelId="{9C59E984-2925-43AC-BA55-9BFF4D6EBBCF}" type="presParOf" srcId="{5BD41A39-9850-4E2F-BD09-AF4E81D4AD79}" destId="{B6B67024-3D33-4295-9EAA-459A528D3F57}" srcOrd="8" destOrd="0" presId="urn:microsoft.com/office/officeart/2005/8/layout/process4"/>
    <dgm:cxn modelId="{3A8502D5-9B4A-46FE-A379-C896C47F0E5C}" type="presParOf" srcId="{B6B67024-3D33-4295-9EAA-459A528D3F57}" destId="{13157B32-172C-4C71-A54F-C0A08628480E}" srcOrd="0" destOrd="0" presId="urn:microsoft.com/office/officeart/2005/8/layout/process4"/>
    <dgm:cxn modelId="{E99AEC8E-01B2-4921-8C98-A7CFAD164ABE}" type="presParOf" srcId="{5BD41A39-9850-4E2F-BD09-AF4E81D4AD79}" destId="{C2C67F71-8C64-4890-9BB4-D1B936A6BCA4}" srcOrd="9" destOrd="0" presId="urn:microsoft.com/office/officeart/2005/8/layout/process4"/>
    <dgm:cxn modelId="{E31ABB76-5CA5-4057-8D56-1019BBA495E3}" type="presParOf" srcId="{5BD41A39-9850-4E2F-BD09-AF4E81D4AD79}" destId="{35F1A3F9-E1FA-4750-B27F-9F3E71D18609}" srcOrd="10" destOrd="0" presId="urn:microsoft.com/office/officeart/2005/8/layout/process4"/>
    <dgm:cxn modelId="{B038066F-F1C7-4308-BC64-2A51E07DB441}" type="presParOf" srcId="{35F1A3F9-E1FA-4750-B27F-9F3E71D18609}" destId="{DB9169DC-B5F0-4BCD-9D4A-412678A672B3}" srcOrd="0" destOrd="0" presId="urn:microsoft.com/office/officeart/2005/8/layout/process4"/>
    <dgm:cxn modelId="{4041C4EE-D333-4F2D-9856-1FADE0C6B872}" type="presParOf" srcId="{5BD41A39-9850-4E2F-BD09-AF4E81D4AD79}" destId="{0BF87356-A2C2-4364-B5CF-5A48DF433466}" srcOrd="11" destOrd="0" presId="urn:microsoft.com/office/officeart/2005/8/layout/process4"/>
    <dgm:cxn modelId="{8D27B4A2-86AF-4CB7-88CE-25CE8E88C643}" type="presParOf" srcId="{5BD41A39-9850-4E2F-BD09-AF4E81D4AD79}" destId="{58DBE6C2-4C7B-4B32-8FDA-60EA03F2A72D}" srcOrd="12" destOrd="0" presId="urn:microsoft.com/office/officeart/2005/8/layout/process4"/>
    <dgm:cxn modelId="{B1C6B9E5-337A-4FD7-83A8-2FA3D8FFB555}" type="presParOf" srcId="{58DBE6C2-4C7B-4B32-8FDA-60EA03F2A72D}" destId="{08ABC922-99E1-4EB3-9491-B334E1716ABE}" srcOrd="0" destOrd="0" presId="urn:microsoft.com/office/officeart/2005/8/layout/process4"/>
    <dgm:cxn modelId="{23E27481-6F6A-4D61-9D76-D4B91277B4BF}" type="presParOf" srcId="{5BD41A39-9850-4E2F-BD09-AF4E81D4AD79}" destId="{B8B8A314-8A16-4748-BEB5-E3583133EBE2}" srcOrd="13" destOrd="0" presId="urn:microsoft.com/office/officeart/2005/8/layout/process4"/>
    <dgm:cxn modelId="{BC371F36-1DEC-4C63-81DF-6D83D04D2390}" type="presParOf" srcId="{5BD41A39-9850-4E2F-BD09-AF4E81D4AD79}" destId="{2C528D46-EC95-4CD1-8946-52B08C1BAADF}" srcOrd="14" destOrd="0" presId="urn:microsoft.com/office/officeart/2005/8/layout/process4"/>
    <dgm:cxn modelId="{EDD3E4F7-60AE-4831-BF12-A73B30C1C087}" type="presParOf" srcId="{2C528D46-EC95-4CD1-8946-52B08C1BAADF}" destId="{4140C60C-133D-4F4C-87DC-EDF0D18EC266}" srcOrd="0" destOrd="0" presId="urn:microsoft.com/office/officeart/2005/8/layout/process4"/>
    <dgm:cxn modelId="{33A33B0C-A737-418D-B0BA-C195A7C52A63}" type="presParOf" srcId="{2C528D46-EC95-4CD1-8946-52B08C1BAADF}" destId="{2BEE6713-A001-4450-919F-31C4FEC07962}" srcOrd="1" destOrd="0" presId="urn:microsoft.com/office/officeart/2005/8/layout/process4"/>
    <dgm:cxn modelId="{4C19109E-41F5-43ED-A0B0-31E6799D74D6}" type="presParOf" srcId="{2C528D46-EC95-4CD1-8946-52B08C1BAADF}" destId="{D08C7930-A04A-455E-B5F0-5ACB3CBDE66C}" srcOrd="2" destOrd="0" presId="urn:microsoft.com/office/officeart/2005/8/layout/process4"/>
    <dgm:cxn modelId="{1E7172F5-E724-47E6-87B2-E0BF6F587E34}" type="presParOf" srcId="{D08C7930-A04A-455E-B5F0-5ACB3CBDE66C}" destId="{7E00275B-B431-488F-B859-C65AB61CD449}"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937FA0-8721-4834-A59D-704AF1F6C75A}"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n-US"/>
        </a:p>
      </dgm:t>
    </dgm:pt>
    <dgm:pt modelId="{19DF1FC0-AD7C-4288-98CB-A318C91CA40B}">
      <dgm:prSet phldrT="[Text]"/>
      <dgm:spPr/>
      <dgm:t>
        <a:bodyPr/>
        <a:lstStyle/>
        <a:p>
          <a:r>
            <a:rPr lang="en-US" dirty="0" smtClean="0"/>
            <a:t>Danielle McNeil</a:t>
          </a:r>
          <a:endParaRPr lang="en-US" dirty="0"/>
        </a:p>
      </dgm:t>
    </dgm:pt>
    <dgm:pt modelId="{58A8D8D0-59DA-4248-888A-AA053746731C}" type="parTrans" cxnId="{941A3F1A-D008-42A8-A6A4-F8144E8328B4}">
      <dgm:prSet/>
      <dgm:spPr/>
      <dgm:t>
        <a:bodyPr/>
        <a:lstStyle/>
        <a:p>
          <a:endParaRPr lang="en-US"/>
        </a:p>
      </dgm:t>
    </dgm:pt>
    <dgm:pt modelId="{E4B4B9BB-EDA2-4ACF-9DEF-0B33B680B16C}" type="sibTrans" cxnId="{941A3F1A-D008-42A8-A6A4-F8144E8328B4}">
      <dgm:prSet/>
      <dgm:spPr/>
      <dgm:t>
        <a:bodyPr/>
        <a:lstStyle/>
        <a:p>
          <a:endParaRPr lang="en-US"/>
        </a:p>
      </dgm:t>
    </dgm:pt>
    <dgm:pt modelId="{C97A6B27-2205-414F-B076-D3DB1D4DFED4}">
      <dgm:prSet phldrT="[Text]"/>
      <dgm:spPr/>
      <dgm:t>
        <a:bodyPr/>
        <a:lstStyle/>
        <a:p>
          <a:r>
            <a:rPr lang="en-US" dirty="0" smtClean="0"/>
            <a:t>Phone: (850)245-7498</a:t>
          </a:r>
          <a:endParaRPr lang="en-US" dirty="0"/>
        </a:p>
      </dgm:t>
    </dgm:pt>
    <dgm:pt modelId="{B72C09E6-F99F-42D2-90C8-2EED72986B9A}" type="parTrans" cxnId="{FB0236A3-4B31-4B77-A619-96D0702BF27D}">
      <dgm:prSet/>
      <dgm:spPr/>
      <dgm:t>
        <a:bodyPr/>
        <a:lstStyle/>
        <a:p>
          <a:endParaRPr lang="en-US"/>
        </a:p>
      </dgm:t>
    </dgm:pt>
    <dgm:pt modelId="{95CD6290-A388-45CB-A771-D67115892BAF}" type="sibTrans" cxnId="{FB0236A3-4B31-4B77-A619-96D0702BF27D}">
      <dgm:prSet/>
      <dgm:spPr/>
      <dgm:t>
        <a:bodyPr/>
        <a:lstStyle/>
        <a:p>
          <a:endParaRPr lang="en-US"/>
        </a:p>
      </dgm:t>
    </dgm:pt>
    <dgm:pt modelId="{E4743FD9-EFFA-4CAC-B25D-2CE43703EFAC}">
      <dgm:prSet phldrT="[Text]"/>
      <dgm:spPr/>
      <dgm:t>
        <a:bodyPr/>
        <a:lstStyle/>
        <a:p>
          <a:r>
            <a:rPr lang="en-US" dirty="0" smtClean="0"/>
            <a:t>E-mail: Danielle.McNeil@deo.myflorida.com</a:t>
          </a:r>
          <a:endParaRPr lang="en-US" dirty="0"/>
        </a:p>
      </dgm:t>
    </dgm:pt>
    <dgm:pt modelId="{4CDDD386-26E5-4ECB-B213-CEFBFEF95B03}" type="parTrans" cxnId="{D98594EF-74B0-4FBD-866F-7A45B01E1521}">
      <dgm:prSet/>
      <dgm:spPr/>
      <dgm:t>
        <a:bodyPr/>
        <a:lstStyle/>
        <a:p>
          <a:endParaRPr lang="en-US"/>
        </a:p>
      </dgm:t>
    </dgm:pt>
    <dgm:pt modelId="{20892AC8-CEBF-4FA0-80E0-D0ADE3826D11}" type="sibTrans" cxnId="{D98594EF-74B0-4FBD-866F-7A45B01E1521}">
      <dgm:prSet/>
      <dgm:spPr/>
      <dgm:t>
        <a:bodyPr/>
        <a:lstStyle/>
        <a:p>
          <a:endParaRPr lang="en-US"/>
        </a:p>
      </dgm:t>
    </dgm:pt>
    <dgm:pt modelId="{E1CB6E7E-8B14-4376-B1B3-143406AA5C92}">
      <dgm:prSet phldrT="[Text]"/>
      <dgm:spPr/>
      <dgm:t>
        <a:bodyPr/>
        <a:lstStyle/>
        <a:p>
          <a:r>
            <a:rPr lang="en-US" dirty="0" smtClean="0"/>
            <a:t>Tammellia Bacon</a:t>
          </a:r>
          <a:endParaRPr lang="en-US" dirty="0"/>
        </a:p>
      </dgm:t>
    </dgm:pt>
    <dgm:pt modelId="{8176761E-8EC4-401C-9F37-080B58D7F2DF}" type="parTrans" cxnId="{578F773A-C4C0-4E52-B837-F7B30C8704F9}">
      <dgm:prSet/>
      <dgm:spPr/>
      <dgm:t>
        <a:bodyPr/>
        <a:lstStyle/>
        <a:p>
          <a:endParaRPr lang="en-US"/>
        </a:p>
      </dgm:t>
    </dgm:pt>
    <dgm:pt modelId="{9F5AB3F8-42AE-4F8D-B756-6E038853C25C}" type="sibTrans" cxnId="{578F773A-C4C0-4E52-B837-F7B30C8704F9}">
      <dgm:prSet/>
      <dgm:spPr/>
      <dgm:t>
        <a:bodyPr/>
        <a:lstStyle/>
        <a:p>
          <a:endParaRPr lang="en-US"/>
        </a:p>
      </dgm:t>
    </dgm:pt>
    <dgm:pt modelId="{E557567C-5D30-41C7-B7BC-CB4A6633172D}">
      <dgm:prSet phldrT="[Text]"/>
      <dgm:spPr/>
      <dgm:t>
        <a:bodyPr/>
        <a:lstStyle/>
        <a:p>
          <a:r>
            <a:rPr lang="en-US" dirty="0" smtClean="0"/>
            <a:t>Phone: (850)921-3868</a:t>
          </a:r>
          <a:endParaRPr lang="en-US" dirty="0"/>
        </a:p>
      </dgm:t>
    </dgm:pt>
    <dgm:pt modelId="{EECC0986-CACA-404A-BB7B-1062E3031333}" type="parTrans" cxnId="{9EE9992D-10E4-4D8F-BBA9-F92D42D5B9A1}">
      <dgm:prSet/>
      <dgm:spPr/>
      <dgm:t>
        <a:bodyPr/>
        <a:lstStyle/>
        <a:p>
          <a:endParaRPr lang="en-US"/>
        </a:p>
      </dgm:t>
    </dgm:pt>
    <dgm:pt modelId="{2E0A1831-10D9-4DE2-A6F5-3A1A15DBD48E}" type="sibTrans" cxnId="{9EE9992D-10E4-4D8F-BBA9-F92D42D5B9A1}">
      <dgm:prSet/>
      <dgm:spPr/>
      <dgm:t>
        <a:bodyPr/>
        <a:lstStyle/>
        <a:p>
          <a:endParaRPr lang="en-US"/>
        </a:p>
      </dgm:t>
    </dgm:pt>
    <dgm:pt modelId="{3AD5ACFE-5C8F-4F3C-A230-36B677FA6E73}">
      <dgm:prSet phldrT="[Text]"/>
      <dgm:spPr/>
      <dgm:t>
        <a:bodyPr/>
        <a:lstStyle/>
        <a:p>
          <a:r>
            <a:rPr lang="en-US" dirty="0" smtClean="0"/>
            <a:t>E-mail: Tammellia.Bacon@deo.myflorida.com</a:t>
          </a:r>
          <a:endParaRPr lang="en-US" dirty="0"/>
        </a:p>
      </dgm:t>
    </dgm:pt>
    <dgm:pt modelId="{E3E771DC-9DA8-4452-A7DF-CA44DA139AE4}" type="parTrans" cxnId="{DB2B6127-C8C0-43E4-9AA0-AD7E2E01F0BA}">
      <dgm:prSet/>
      <dgm:spPr/>
      <dgm:t>
        <a:bodyPr/>
        <a:lstStyle/>
        <a:p>
          <a:endParaRPr lang="en-US"/>
        </a:p>
      </dgm:t>
    </dgm:pt>
    <dgm:pt modelId="{31CEFC90-1E81-4BC3-A464-FB0D1AF96D9D}" type="sibTrans" cxnId="{DB2B6127-C8C0-43E4-9AA0-AD7E2E01F0BA}">
      <dgm:prSet/>
      <dgm:spPr/>
      <dgm:t>
        <a:bodyPr/>
        <a:lstStyle/>
        <a:p>
          <a:endParaRPr lang="en-US"/>
        </a:p>
      </dgm:t>
    </dgm:pt>
    <dgm:pt modelId="{10EF08EB-3F99-427A-8324-A8F84A477367}">
      <dgm:prSet phldrT="[Text]"/>
      <dgm:spPr/>
      <dgm:t>
        <a:bodyPr/>
        <a:lstStyle/>
        <a:p>
          <a:r>
            <a:rPr lang="en-US" dirty="0" smtClean="0"/>
            <a:t>Marisela Ruiz</a:t>
          </a:r>
          <a:endParaRPr lang="en-US" dirty="0"/>
        </a:p>
      </dgm:t>
    </dgm:pt>
    <dgm:pt modelId="{3F44C0FE-ECB2-496A-A9F0-9A40EC7E19A4}" type="parTrans" cxnId="{67B33725-4B5C-479A-89BA-62F912C0EF19}">
      <dgm:prSet/>
      <dgm:spPr/>
      <dgm:t>
        <a:bodyPr/>
        <a:lstStyle/>
        <a:p>
          <a:endParaRPr lang="en-US"/>
        </a:p>
      </dgm:t>
    </dgm:pt>
    <dgm:pt modelId="{BF6BD7C7-2785-4F47-9F62-54CC33A34027}" type="sibTrans" cxnId="{67B33725-4B5C-479A-89BA-62F912C0EF19}">
      <dgm:prSet/>
      <dgm:spPr/>
      <dgm:t>
        <a:bodyPr/>
        <a:lstStyle/>
        <a:p>
          <a:endParaRPr lang="en-US"/>
        </a:p>
      </dgm:t>
    </dgm:pt>
    <dgm:pt modelId="{3356F40D-3FE1-4712-AB90-99DCFB800494}">
      <dgm:prSet phldrT="[Text]"/>
      <dgm:spPr/>
      <dgm:t>
        <a:bodyPr/>
        <a:lstStyle/>
        <a:p>
          <a:r>
            <a:rPr lang="en-US" dirty="0" smtClean="0"/>
            <a:t>Phone: (850)921-3207</a:t>
          </a:r>
          <a:endParaRPr lang="en-US" dirty="0"/>
        </a:p>
      </dgm:t>
    </dgm:pt>
    <dgm:pt modelId="{BFC045D3-5C36-41A3-9131-0A07C31E6D71}" type="parTrans" cxnId="{1A0BB27A-9772-4BA2-91D4-A3D4CE5E338F}">
      <dgm:prSet/>
      <dgm:spPr/>
      <dgm:t>
        <a:bodyPr/>
        <a:lstStyle/>
        <a:p>
          <a:endParaRPr lang="en-US"/>
        </a:p>
      </dgm:t>
    </dgm:pt>
    <dgm:pt modelId="{BF54E860-F63F-4C45-958A-FD27A07B5B02}" type="sibTrans" cxnId="{1A0BB27A-9772-4BA2-91D4-A3D4CE5E338F}">
      <dgm:prSet/>
      <dgm:spPr/>
      <dgm:t>
        <a:bodyPr/>
        <a:lstStyle/>
        <a:p>
          <a:endParaRPr lang="en-US"/>
        </a:p>
      </dgm:t>
    </dgm:pt>
    <dgm:pt modelId="{5C1C7B22-7454-4CF3-8201-50D044D64690}">
      <dgm:prSet phldrT="[Text]"/>
      <dgm:spPr/>
      <dgm:t>
        <a:bodyPr/>
        <a:lstStyle/>
        <a:p>
          <a:r>
            <a:rPr lang="en-US" dirty="0" smtClean="0"/>
            <a:t>E-mail: Marisela.Ruiz@deo.myflorida.com</a:t>
          </a:r>
          <a:endParaRPr lang="en-US" dirty="0"/>
        </a:p>
      </dgm:t>
    </dgm:pt>
    <dgm:pt modelId="{C30DA9E2-3702-4764-A03F-7593C12F1A9C}" type="parTrans" cxnId="{36D7F2ED-5CE8-4311-96C5-5955EFE12192}">
      <dgm:prSet/>
      <dgm:spPr/>
      <dgm:t>
        <a:bodyPr/>
        <a:lstStyle/>
        <a:p>
          <a:endParaRPr lang="en-US"/>
        </a:p>
      </dgm:t>
    </dgm:pt>
    <dgm:pt modelId="{DCC01E99-CE3B-4021-852E-48AF2BE30DAB}" type="sibTrans" cxnId="{36D7F2ED-5CE8-4311-96C5-5955EFE12192}">
      <dgm:prSet/>
      <dgm:spPr/>
      <dgm:t>
        <a:bodyPr/>
        <a:lstStyle/>
        <a:p>
          <a:endParaRPr lang="en-US"/>
        </a:p>
      </dgm:t>
    </dgm:pt>
    <dgm:pt modelId="{D7034292-55D9-44C9-B564-F1C4AAB1D28C}" type="pres">
      <dgm:prSet presAssocID="{61937FA0-8721-4834-A59D-704AF1F6C75A}" presName="linearFlow" presStyleCnt="0">
        <dgm:presLayoutVars>
          <dgm:dir/>
          <dgm:animLvl val="lvl"/>
          <dgm:resizeHandles val="exact"/>
        </dgm:presLayoutVars>
      </dgm:prSet>
      <dgm:spPr/>
      <dgm:t>
        <a:bodyPr/>
        <a:lstStyle/>
        <a:p>
          <a:endParaRPr lang="en-US"/>
        </a:p>
      </dgm:t>
    </dgm:pt>
    <dgm:pt modelId="{0EE88121-E58C-44BA-A509-B20564C48060}" type="pres">
      <dgm:prSet presAssocID="{19DF1FC0-AD7C-4288-98CB-A318C91CA40B}" presName="composite" presStyleCnt="0"/>
      <dgm:spPr/>
    </dgm:pt>
    <dgm:pt modelId="{8138ACB5-5012-472A-A54D-55F2D3FF0CC4}" type="pres">
      <dgm:prSet presAssocID="{19DF1FC0-AD7C-4288-98CB-A318C91CA40B}" presName="parentText" presStyleLbl="alignNode1" presStyleIdx="0" presStyleCnt="3">
        <dgm:presLayoutVars>
          <dgm:chMax val="1"/>
          <dgm:bulletEnabled val="1"/>
        </dgm:presLayoutVars>
      </dgm:prSet>
      <dgm:spPr/>
      <dgm:t>
        <a:bodyPr/>
        <a:lstStyle/>
        <a:p>
          <a:endParaRPr lang="en-US"/>
        </a:p>
      </dgm:t>
    </dgm:pt>
    <dgm:pt modelId="{412620DF-3064-4375-976F-79CAA8AEE08D}" type="pres">
      <dgm:prSet presAssocID="{19DF1FC0-AD7C-4288-98CB-A318C91CA40B}" presName="descendantText" presStyleLbl="alignAcc1" presStyleIdx="0" presStyleCnt="3">
        <dgm:presLayoutVars>
          <dgm:bulletEnabled val="1"/>
        </dgm:presLayoutVars>
      </dgm:prSet>
      <dgm:spPr/>
      <dgm:t>
        <a:bodyPr/>
        <a:lstStyle/>
        <a:p>
          <a:endParaRPr lang="en-US"/>
        </a:p>
      </dgm:t>
    </dgm:pt>
    <dgm:pt modelId="{B8E07853-1738-4B64-B8C9-6980738D7ABC}" type="pres">
      <dgm:prSet presAssocID="{E4B4B9BB-EDA2-4ACF-9DEF-0B33B680B16C}" presName="sp" presStyleCnt="0"/>
      <dgm:spPr/>
    </dgm:pt>
    <dgm:pt modelId="{218A205F-EE34-43C3-BECA-AE67F204CD30}" type="pres">
      <dgm:prSet presAssocID="{E1CB6E7E-8B14-4376-B1B3-143406AA5C92}" presName="composite" presStyleCnt="0"/>
      <dgm:spPr/>
    </dgm:pt>
    <dgm:pt modelId="{94A0E70B-4479-46BA-AED5-780C130FD04F}" type="pres">
      <dgm:prSet presAssocID="{E1CB6E7E-8B14-4376-B1B3-143406AA5C92}" presName="parentText" presStyleLbl="alignNode1" presStyleIdx="1" presStyleCnt="3">
        <dgm:presLayoutVars>
          <dgm:chMax val="1"/>
          <dgm:bulletEnabled val="1"/>
        </dgm:presLayoutVars>
      </dgm:prSet>
      <dgm:spPr/>
      <dgm:t>
        <a:bodyPr/>
        <a:lstStyle/>
        <a:p>
          <a:endParaRPr lang="en-US"/>
        </a:p>
      </dgm:t>
    </dgm:pt>
    <dgm:pt modelId="{662831BF-DBFF-4236-9836-956AD197D2F5}" type="pres">
      <dgm:prSet presAssocID="{E1CB6E7E-8B14-4376-B1B3-143406AA5C92}" presName="descendantText" presStyleLbl="alignAcc1" presStyleIdx="1" presStyleCnt="3">
        <dgm:presLayoutVars>
          <dgm:bulletEnabled val="1"/>
        </dgm:presLayoutVars>
      </dgm:prSet>
      <dgm:spPr/>
      <dgm:t>
        <a:bodyPr/>
        <a:lstStyle/>
        <a:p>
          <a:endParaRPr lang="en-US"/>
        </a:p>
      </dgm:t>
    </dgm:pt>
    <dgm:pt modelId="{437B3071-4D83-4047-8350-A81E62533B3E}" type="pres">
      <dgm:prSet presAssocID="{9F5AB3F8-42AE-4F8D-B756-6E038853C25C}" presName="sp" presStyleCnt="0"/>
      <dgm:spPr/>
    </dgm:pt>
    <dgm:pt modelId="{F0732230-41B6-4440-B1B1-29383A32FF7F}" type="pres">
      <dgm:prSet presAssocID="{10EF08EB-3F99-427A-8324-A8F84A477367}" presName="composite" presStyleCnt="0"/>
      <dgm:spPr/>
    </dgm:pt>
    <dgm:pt modelId="{B8C88509-8A5B-4E9D-95D5-D110209C14AC}" type="pres">
      <dgm:prSet presAssocID="{10EF08EB-3F99-427A-8324-A8F84A477367}" presName="parentText" presStyleLbl="alignNode1" presStyleIdx="2" presStyleCnt="3">
        <dgm:presLayoutVars>
          <dgm:chMax val="1"/>
          <dgm:bulletEnabled val="1"/>
        </dgm:presLayoutVars>
      </dgm:prSet>
      <dgm:spPr/>
      <dgm:t>
        <a:bodyPr/>
        <a:lstStyle/>
        <a:p>
          <a:endParaRPr lang="en-US"/>
        </a:p>
      </dgm:t>
    </dgm:pt>
    <dgm:pt modelId="{CBA6C172-1C15-4C62-9E02-531E4A25E26D}" type="pres">
      <dgm:prSet presAssocID="{10EF08EB-3F99-427A-8324-A8F84A477367}" presName="descendantText" presStyleLbl="alignAcc1" presStyleIdx="2" presStyleCnt="3">
        <dgm:presLayoutVars>
          <dgm:bulletEnabled val="1"/>
        </dgm:presLayoutVars>
      </dgm:prSet>
      <dgm:spPr/>
      <dgm:t>
        <a:bodyPr/>
        <a:lstStyle/>
        <a:p>
          <a:endParaRPr lang="en-US"/>
        </a:p>
      </dgm:t>
    </dgm:pt>
  </dgm:ptLst>
  <dgm:cxnLst>
    <dgm:cxn modelId="{D98594EF-74B0-4FBD-866F-7A45B01E1521}" srcId="{19DF1FC0-AD7C-4288-98CB-A318C91CA40B}" destId="{E4743FD9-EFFA-4CAC-B25D-2CE43703EFAC}" srcOrd="1" destOrd="0" parTransId="{4CDDD386-26E5-4ECB-B213-CEFBFEF95B03}" sibTransId="{20892AC8-CEBF-4FA0-80E0-D0ADE3826D11}"/>
    <dgm:cxn modelId="{26FD11A6-C1A0-4704-B256-010DD254BF51}" type="presOf" srcId="{3356F40D-3FE1-4712-AB90-99DCFB800494}" destId="{CBA6C172-1C15-4C62-9E02-531E4A25E26D}" srcOrd="0" destOrd="0" presId="urn:microsoft.com/office/officeart/2005/8/layout/chevron2"/>
    <dgm:cxn modelId="{67B33725-4B5C-479A-89BA-62F912C0EF19}" srcId="{61937FA0-8721-4834-A59D-704AF1F6C75A}" destId="{10EF08EB-3F99-427A-8324-A8F84A477367}" srcOrd="2" destOrd="0" parTransId="{3F44C0FE-ECB2-496A-A9F0-9A40EC7E19A4}" sibTransId="{BF6BD7C7-2785-4F47-9F62-54CC33A34027}"/>
    <dgm:cxn modelId="{806A5EE9-E78C-4683-A7AD-060C9B92F09F}" type="presOf" srcId="{19DF1FC0-AD7C-4288-98CB-A318C91CA40B}" destId="{8138ACB5-5012-472A-A54D-55F2D3FF0CC4}" srcOrd="0" destOrd="0" presId="urn:microsoft.com/office/officeart/2005/8/layout/chevron2"/>
    <dgm:cxn modelId="{578F773A-C4C0-4E52-B837-F7B30C8704F9}" srcId="{61937FA0-8721-4834-A59D-704AF1F6C75A}" destId="{E1CB6E7E-8B14-4376-B1B3-143406AA5C92}" srcOrd="1" destOrd="0" parTransId="{8176761E-8EC4-401C-9F37-080B58D7F2DF}" sibTransId="{9F5AB3F8-42AE-4F8D-B756-6E038853C25C}"/>
    <dgm:cxn modelId="{941A3F1A-D008-42A8-A6A4-F8144E8328B4}" srcId="{61937FA0-8721-4834-A59D-704AF1F6C75A}" destId="{19DF1FC0-AD7C-4288-98CB-A318C91CA40B}" srcOrd="0" destOrd="0" parTransId="{58A8D8D0-59DA-4248-888A-AA053746731C}" sibTransId="{E4B4B9BB-EDA2-4ACF-9DEF-0B33B680B16C}"/>
    <dgm:cxn modelId="{E5DFCBB5-EDFD-45DB-BA2E-BF4400D8BF0C}" type="presOf" srcId="{C97A6B27-2205-414F-B076-D3DB1D4DFED4}" destId="{412620DF-3064-4375-976F-79CAA8AEE08D}" srcOrd="0" destOrd="0" presId="urn:microsoft.com/office/officeart/2005/8/layout/chevron2"/>
    <dgm:cxn modelId="{A95929FD-9339-4F44-A4B5-9AB3623CFE2A}" type="presOf" srcId="{61937FA0-8721-4834-A59D-704AF1F6C75A}" destId="{D7034292-55D9-44C9-B564-F1C4AAB1D28C}" srcOrd="0" destOrd="0" presId="urn:microsoft.com/office/officeart/2005/8/layout/chevron2"/>
    <dgm:cxn modelId="{4A0EF847-757D-4F1B-8ADA-568AF9B9CDB0}" type="presOf" srcId="{10EF08EB-3F99-427A-8324-A8F84A477367}" destId="{B8C88509-8A5B-4E9D-95D5-D110209C14AC}" srcOrd="0" destOrd="0" presId="urn:microsoft.com/office/officeart/2005/8/layout/chevron2"/>
    <dgm:cxn modelId="{36D7F2ED-5CE8-4311-96C5-5955EFE12192}" srcId="{10EF08EB-3F99-427A-8324-A8F84A477367}" destId="{5C1C7B22-7454-4CF3-8201-50D044D64690}" srcOrd="1" destOrd="0" parTransId="{C30DA9E2-3702-4764-A03F-7593C12F1A9C}" sibTransId="{DCC01E99-CE3B-4021-852E-48AF2BE30DAB}"/>
    <dgm:cxn modelId="{1A0BB27A-9772-4BA2-91D4-A3D4CE5E338F}" srcId="{10EF08EB-3F99-427A-8324-A8F84A477367}" destId="{3356F40D-3FE1-4712-AB90-99DCFB800494}" srcOrd="0" destOrd="0" parTransId="{BFC045D3-5C36-41A3-9131-0A07C31E6D71}" sibTransId="{BF54E860-F63F-4C45-958A-FD27A07B5B02}"/>
    <dgm:cxn modelId="{9EE9992D-10E4-4D8F-BBA9-F92D42D5B9A1}" srcId="{E1CB6E7E-8B14-4376-B1B3-143406AA5C92}" destId="{E557567C-5D30-41C7-B7BC-CB4A6633172D}" srcOrd="0" destOrd="0" parTransId="{EECC0986-CACA-404A-BB7B-1062E3031333}" sibTransId="{2E0A1831-10D9-4DE2-A6F5-3A1A15DBD48E}"/>
    <dgm:cxn modelId="{1634DBBE-205D-4E24-BD12-15C28098FDB1}" type="presOf" srcId="{E1CB6E7E-8B14-4376-B1B3-143406AA5C92}" destId="{94A0E70B-4479-46BA-AED5-780C130FD04F}" srcOrd="0" destOrd="0" presId="urn:microsoft.com/office/officeart/2005/8/layout/chevron2"/>
    <dgm:cxn modelId="{1AD687B9-8B15-4DA7-94BE-502359B7E01E}" type="presOf" srcId="{5C1C7B22-7454-4CF3-8201-50D044D64690}" destId="{CBA6C172-1C15-4C62-9E02-531E4A25E26D}" srcOrd="0" destOrd="1" presId="urn:microsoft.com/office/officeart/2005/8/layout/chevron2"/>
    <dgm:cxn modelId="{7DA213A6-274B-433A-93F7-D07EA4FD1A05}" type="presOf" srcId="{E4743FD9-EFFA-4CAC-B25D-2CE43703EFAC}" destId="{412620DF-3064-4375-976F-79CAA8AEE08D}" srcOrd="0" destOrd="1" presId="urn:microsoft.com/office/officeart/2005/8/layout/chevron2"/>
    <dgm:cxn modelId="{DDBEEE7B-D5D5-4DF5-AC99-398EB15972A2}" type="presOf" srcId="{E557567C-5D30-41C7-B7BC-CB4A6633172D}" destId="{662831BF-DBFF-4236-9836-956AD197D2F5}" srcOrd="0" destOrd="0" presId="urn:microsoft.com/office/officeart/2005/8/layout/chevron2"/>
    <dgm:cxn modelId="{4508127A-ED3A-427E-B0B8-757C1450C58D}" type="presOf" srcId="{3AD5ACFE-5C8F-4F3C-A230-36B677FA6E73}" destId="{662831BF-DBFF-4236-9836-956AD197D2F5}" srcOrd="0" destOrd="1" presId="urn:microsoft.com/office/officeart/2005/8/layout/chevron2"/>
    <dgm:cxn modelId="{DB2B6127-C8C0-43E4-9AA0-AD7E2E01F0BA}" srcId="{E1CB6E7E-8B14-4376-B1B3-143406AA5C92}" destId="{3AD5ACFE-5C8F-4F3C-A230-36B677FA6E73}" srcOrd="1" destOrd="0" parTransId="{E3E771DC-9DA8-4452-A7DF-CA44DA139AE4}" sibTransId="{31CEFC90-1E81-4BC3-A464-FB0D1AF96D9D}"/>
    <dgm:cxn modelId="{FB0236A3-4B31-4B77-A619-96D0702BF27D}" srcId="{19DF1FC0-AD7C-4288-98CB-A318C91CA40B}" destId="{C97A6B27-2205-414F-B076-D3DB1D4DFED4}" srcOrd="0" destOrd="0" parTransId="{B72C09E6-F99F-42D2-90C8-2EED72986B9A}" sibTransId="{95CD6290-A388-45CB-A771-D67115892BAF}"/>
    <dgm:cxn modelId="{8DA9F0F4-CE4A-4E5F-B75E-0FAADF3E5D57}" type="presParOf" srcId="{D7034292-55D9-44C9-B564-F1C4AAB1D28C}" destId="{0EE88121-E58C-44BA-A509-B20564C48060}" srcOrd="0" destOrd="0" presId="urn:microsoft.com/office/officeart/2005/8/layout/chevron2"/>
    <dgm:cxn modelId="{82CDEC45-20B8-4EBC-A793-F6C662534782}" type="presParOf" srcId="{0EE88121-E58C-44BA-A509-B20564C48060}" destId="{8138ACB5-5012-472A-A54D-55F2D3FF0CC4}" srcOrd="0" destOrd="0" presId="urn:microsoft.com/office/officeart/2005/8/layout/chevron2"/>
    <dgm:cxn modelId="{F733AA82-7873-444C-9C01-929E5136FE61}" type="presParOf" srcId="{0EE88121-E58C-44BA-A509-B20564C48060}" destId="{412620DF-3064-4375-976F-79CAA8AEE08D}" srcOrd="1" destOrd="0" presId="urn:microsoft.com/office/officeart/2005/8/layout/chevron2"/>
    <dgm:cxn modelId="{72C5B483-7669-4102-A543-53BE5AA753B0}" type="presParOf" srcId="{D7034292-55D9-44C9-B564-F1C4AAB1D28C}" destId="{B8E07853-1738-4B64-B8C9-6980738D7ABC}" srcOrd="1" destOrd="0" presId="urn:microsoft.com/office/officeart/2005/8/layout/chevron2"/>
    <dgm:cxn modelId="{701C00D9-E3E5-4A8C-8BC7-02FA08F5A6B8}" type="presParOf" srcId="{D7034292-55D9-44C9-B564-F1C4AAB1D28C}" destId="{218A205F-EE34-43C3-BECA-AE67F204CD30}" srcOrd="2" destOrd="0" presId="urn:microsoft.com/office/officeart/2005/8/layout/chevron2"/>
    <dgm:cxn modelId="{5DBCCB2C-0BCC-4B25-BEF9-FA4CB35E588D}" type="presParOf" srcId="{218A205F-EE34-43C3-BECA-AE67F204CD30}" destId="{94A0E70B-4479-46BA-AED5-780C130FD04F}" srcOrd="0" destOrd="0" presId="urn:microsoft.com/office/officeart/2005/8/layout/chevron2"/>
    <dgm:cxn modelId="{2C0BA7D6-8C84-4F17-B3A8-E134B4E867CF}" type="presParOf" srcId="{218A205F-EE34-43C3-BECA-AE67F204CD30}" destId="{662831BF-DBFF-4236-9836-956AD197D2F5}" srcOrd="1" destOrd="0" presId="urn:microsoft.com/office/officeart/2005/8/layout/chevron2"/>
    <dgm:cxn modelId="{2DBAE5D6-F76D-41D4-9D6F-A38018DDCA36}" type="presParOf" srcId="{D7034292-55D9-44C9-B564-F1C4AAB1D28C}" destId="{437B3071-4D83-4047-8350-A81E62533B3E}" srcOrd="3" destOrd="0" presId="urn:microsoft.com/office/officeart/2005/8/layout/chevron2"/>
    <dgm:cxn modelId="{FB528509-D23D-453B-844C-6A5305A3B09F}" type="presParOf" srcId="{D7034292-55D9-44C9-B564-F1C4AAB1D28C}" destId="{F0732230-41B6-4440-B1B1-29383A32FF7F}" srcOrd="4" destOrd="0" presId="urn:microsoft.com/office/officeart/2005/8/layout/chevron2"/>
    <dgm:cxn modelId="{91AC8DD6-403C-4682-B4F5-1711E463BA63}" type="presParOf" srcId="{F0732230-41B6-4440-B1B1-29383A32FF7F}" destId="{B8C88509-8A5B-4E9D-95D5-D110209C14AC}" srcOrd="0" destOrd="0" presId="urn:microsoft.com/office/officeart/2005/8/layout/chevron2"/>
    <dgm:cxn modelId="{5CDFF38F-8F23-4317-AEE9-C82F4D236A51}" type="presParOf" srcId="{F0732230-41B6-4440-B1B1-29383A32FF7F}" destId="{CBA6C172-1C15-4C62-9E02-531E4A25E26D}"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5D27A2-AE41-42B6-AF68-60FBBC8F8378}">
      <dsp:nvSpPr>
        <dsp:cNvPr id="0" name=""/>
        <dsp:cNvSpPr/>
      </dsp:nvSpPr>
      <dsp:spPr>
        <a:xfrm rot="5400000">
          <a:off x="-413704" y="1608402"/>
          <a:ext cx="1824621" cy="22013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D1B9FC-8745-4165-BB5E-CAEC5D19DA8D}">
      <dsp:nvSpPr>
        <dsp:cNvPr id="0" name=""/>
        <dsp:cNvSpPr/>
      </dsp:nvSpPr>
      <dsp:spPr>
        <a:xfrm>
          <a:off x="4506" y="441672"/>
          <a:ext cx="2445930" cy="1467558"/>
        </a:xfrm>
        <a:prstGeom prst="roundRect">
          <a:avLst>
            <a:gd name="adj" fmla="val 10000"/>
          </a:avLst>
        </a:prstGeom>
        <a:solidFill>
          <a:schemeClr val="accent1">
            <a:hueOff val="0"/>
            <a:satOff val="0"/>
            <a:lumOff val="0"/>
            <a:alphaOff val="0"/>
          </a:schemeClr>
        </a:solidFill>
        <a:ln w="60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Log complaint</a:t>
          </a:r>
          <a:endParaRPr lang="en-US" sz="2000" kern="1200" dirty="0"/>
        </a:p>
      </dsp:txBody>
      <dsp:txXfrm>
        <a:off x="4506" y="441672"/>
        <a:ext cx="2445930" cy="1467558"/>
      </dsp:txXfrm>
    </dsp:sp>
    <dsp:sp modelId="{CFE5C37E-D06B-47A6-9AC4-5F205DE41185}">
      <dsp:nvSpPr>
        <dsp:cNvPr id="0" name=""/>
        <dsp:cNvSpPr/>
      </dsp:nvSpPr>
      <dsp:spPr>
        <a:xfrm rot="5400000">
          <a:off x="-413704" y="3442850"/>
          <a:ext cx="1824621" cy="22013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9BFCB5-D2AB-4B18-88D9-D483B3910EBF}">
      <dsp:nvSpPr>
        <dsp:cNvPr id="0" name=""/>
        <dsp:cNvSpPr/>
      </dsp:nvSpPr>
      <dsp:spPr>
        <a:xfrm>
          <a:off x="4506" y="2276120"/>
          <a:ext cx="2445930" cy="1467558"/>
        </a:xfrm>
        <a:prstGeom prst="roundRect">
          <a:avLst>
            <a:gd name="adj" fmla="val 10000"/>
          </a:avLst>
        </a:prstGeom>
        <a:solidFill>
          <a:schemeClr val="accent1">
            <a:hueOff val="0"/>
            <a:satOff val="0"/>
            <a:lumOff val="0"/>
            <a:alphaOff val="0"/>
          </a:schemeClr>
        </a:solidFill>
        <a:ln w="60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Draft a referral letter for Wage and Hour (WHD)</a:t>
          </a:r>
          <a:endParaRPr lang="en-US" sz="2000" kern="1200" dirty="0"/>
        </a:p>
      </dsp:txBody>
      <dsp:txXfrm>
        <a:off x="4506" y="2276120"/>
        <a:ext cx="2445930" cy="1467558"/>
      </dsp:txXfrm>
    </dsp:sp>
    <dsp:sp modelId="{E7FCCEA4-B72A-4E8C-8DB3-17C09DD1EE43}">
      <dsp:nvSpPr>
        <dsp:cNvPr id="0" name=""/>
        <dsp:cNvSpPr/>
      </dsp:nvSpPr>
      <dsp:spPr>
        <a:xfrm>
          <a:off x="503519" y="4360074"/>
          <a:ext cx="3243261" cy="22013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9549F2-D0E1-4BE5-A64D-E9C9D0E8EAE9}">
      <dsp:nvSpPr>
        <dsp:cNvPr id="0" name=""/>
        <dsp:cNvSpPr/>
      </dsp:nvSpPr>
      <dsp:spPr>
        <a:xfrm>
          <a:off x="4506" y="4110568"/>
          <a:ext cx="2445930" cy="1467558"/>
        </a:xfrm>
        <a:prstGeom prst="roundRect">
          <a:avLst>
            <a:gd name="adj" fmla="val 10000"/>
          </a:avLst>
        </a:prstGeom>
        <a:solidFill>
          <a:schemeClr val="accent1">
            <a:hueOff val="0"/>
            <a:satOff val="0"/>
            <a:lumOff val="0"/>
            <a:alphaOff val="0"/>
          </a:schemeClr>
        </a:solidFill>
        <a:ln w="60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Provide complainant a copy of the referral letter and ETA 8429</a:t>
          </a:r>
          <a:endParaRPr lang="en-US" sz="2000" kern="1200" dirty="0"/>
        </a:p>
      </dsp:txBody>
      <dsp:txXfrm>
        <a:off x="4506" y="4110568"/>
        <a:ext cx="2445930" cy="1467558"/>
      </dsp:txXfrm>
    </dsp:sp>
    <dsp:sp modelId="{39F73FA0-6C7A-4A3F-BA97-7FA9C568E9FC}">
      <dsp:nvSpPr>
        <dsp:cNvPr id="0" name=""/>
        <dsp:cNvSpPr/>
      </dsp:nvSpPr>
      <dsp:spPr>
        <a:xfrm rot="16200000">
          <a:off x="2839382" y="3442850"/>
          <a:ext cx="1824621" cy="22013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BFF761-D6B8-4DD5-8CEA-E0CA108FAD34}">
      <dsp:nvSpPr>
        <dsp:cNvPr id="0" name=""/>
        <dsp:cNvSpPr/>
      </dsp:nvSpPr>
      <dsp:spPr>
        <a:xfrm>
          <a:off x="3257594" y="4110568"/>
          <a:ext cx="2445930" cy="1467558"/>
        </a:xfrm>
        <a:prstGeom prst="roundRect">
          <a:avLst>
            <a:gd name="adj" fmla="val 10000"/>
          </a:avLst>
        </a:prstGeom>
        <a:solidFill>
          <a:schemeClr val="accent1">
            <a:hueOff val="0"/>
            <a:satOff val="0"/>
            <a:lumOff val="0"/>
            <a:alphaOff val="0"/>
          </a:schemeClr>
        </a:solidFill>
        <a:ln w="60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Send the referral letter  and complaint to WHD</a:t>
          </a:r>
          <a:endParaRPr lang="en-US" sz="2000" kern="1200" dirty="0"/>
        </a:p>
      </dsp:txBody>
      <dsp:txXfrm>
        <a:off x="3257594" y="4110568"/>
        <a:ext cx="2445930" cy="1467558"/>
      </dsp:txXfrm>
    </dsp:sp>
    <dsp:sp modelId="{D4D4F3F5-5272-48F4-A6F6-1856181BB220}">
      <dsp:nvSpPr>
        <dsp:cNvPr id="0" name=""/>
        <dsp:cNvSpPr/>
      </dsp:nvSpPr>
      <dsp:spPr>
        <a:xfrm rot="16200000">
          <a:off x="2839382" y="1608402"/>
          <a:ext cx="1824621" cy="22013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AA0C68-673A-46C0-9EDC-82C8EEA2C6A6}">
      <dsp:nvSpPr>
        <dsp:cNvPr id="0" name=""/>
        <dsp:cNvSpPr/>
      </dsp:nvSpPr>
      <dsp:spPr>
        <a:xfrm>
          <a:off x="3257594" y="2276120"/>
          <a:ext cx="2445930" cy="1467558"/>
        </a:xfrm>
        <a:prstGeom prst="roundRect">
          <a:avLst>
            <a:gd name="adj" fmla="val 10000"/>
          </a:avLst>
        </a:prstGeom>
        <a:solidFill>
          <a:schemeClr val="accent1">
            <a:hueOff val="0"/>
            <a:satOff val="0"/>
            <a:lumOff val="0"/>
            <a:alphaOff val="0"/>
          </a:schemeClr>
        </a:solidFill>
        <a:ln w="60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Follow up on the complaint quarterly until resolution</a:t>
          </a:r>
          <a:endParaRPr lang="en-US" sz="2000" kern="1200" dirty="0"/>
        </a:p>
      </dsp:txBody>
      <dsp:txXfrm>
        <a:off x="3257594" y="2276120"/>
        <a:ext cx="2445930" cy="1467558"/>
      </dsp:txXfrm>
    </dsp:sp>
    <dsp:sp modelId="{8F8D2660-4235-4FCB-868D-6626228655A8}">
      <dsp:nvSpPr>
        <dsp:cNvPr id="0" name=""/>
        <dsp:cNvSpPr/>
      </dsp:nvSpPr>
      <dsp:spPr>
        <a:xfrm>
          <a:off x="3756606" y="691178"/>
          <a:ext cx="3243261" cy="22013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7981C2-FFFA-4292-95F9-6435F1A3479B}">
      <dsp:nvSpPr>
        <dsp:cNvPr id="0" name=""/>
        <dsp:cNvSpPr/>
      </dsp:nvSpPr>
      <dsp:spPr>
        <a:xfrm>
          <a:off x="3257594" y="441672"/>
          <a:ext cx="2445930" cy="1467558"/>
        </a:xfrm>
        <a:prstGeom prst="roundRect">
          <a:avLst>
            <a:gd name="adj" fmla="val 10000"/>
          </a:avLst>
        </a:prstGeom>
        <a:solidFill>
          <a:schemeClr val="accent1">
            <a:hueOff val="0"/>
            <a:satOff val="0"/>
            <a:lumOff val="0"/>
            <a:alphaOff val="0"/>
          </a:schemeClr>
        </a:solidFill>
        <a:ln w="60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Indicate follow up information on the fact sheets</a:t>
          </a:r>
          <a:endParaRPr lang="en-US" sz="2000" kern="1200" dirty="0"/>
        </a:p>
      </dsp:txBody>
      <dsp:txXfrm>
        <a:off x="3257594" y="441672"/>
        <a:ext cx="2445930" cy="1467558"/>
      </dsp:txXfrm>
    </dsp:sp>
    <dsp:sp modelId="{B86CF93C-9156-4CB8-AEB2-81F6C0E19B66}">
      <dsp:nvSpPr>
        <dsp:cNvPr id="0" name=""/>
        <dsp:cNvSpPr/>
      </dsp:nvSpPr>
      <dsp:spPr>
        <a:xfrm>
          <a:off x="6510682" y="441672"/>
          <a:ext cx="2445930" cy="1467558"/>
        </a:xfrm>
        <a:prstGeom prst="roundRect">
          <a:avLst>
            <a:gd name="adj" fmla="val 10000"/>
          </a:avLst>
        </a:prstGeom>
        <a:solidFill>
          <a:schemeClr val="accent1">
            <a:hueOff val="0"/>
            <a:satOff val="0"/>
            <a:lumOff val="0"/>
            <a:alphaOff val="0"/>
          </a:schemeClr>
        </a:solidFill>
        <a:ln w="60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Log the complaint’s resolution</a:t>
          </a:r>
          <a:endParaRPr lang="en-US" sz="2000" kern="1200" dirty="0"/>
        </a:p>
      </dsp:txBody>
      <dsp:txXfrm>
        <a:off x="6510682" y="441672"/>
        <a:ext cx="2445930" cy="146755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994BC1-6CC3-4528-8CF0-73FE1C02C9DD}">
      <dsp:nvSpPr>
        <dsp:cNvPr id="0" name=""/>
        <dsp:cNvSpPr/>
      </dsp:nvSpPr>
      <dsp:spPr>
        <a:xfrm rot="5400000">
          <a:off x="-404341" y="1791897"/>
          <a:ext cx="1784064" cy="21526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B169D8-3DD2-4C14-A265-D8E16AA7ECA6}">
      <dsp:nvSpPr>
        <dsp:cNvPr id="0" name=""/>
        <dsp:cNvSpPr/>
      </dsp:nvSpPr>
      <dsp:spPr>
        <a:xfrm>
          <a:off x="4407" y="650853"/>
          <a:ext cx="2391854" cy="1435112"/>
        </a:xfrm>
        <a:prstGeom prst="roundRect">
          <a:avLst>
            <a:gd name="adj" fmla="val 10000"/>
          </a:avLst>
        </a:prstGeom>
        <a:solidFill>
          <a:schemeClr val="accent1">
            <a:hueOff val="0"/>
            <a:satOff val="0"/>
            <a:lumOff val="0"/>
            <a:alphaOff val="0"/>
          </a:schemeClr>
        </a:solidFill>
        <a:ln w="60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Log the complaint</a:t>
          </a:r>
          <a:endParaRPr lang="en-US" sz="2000" kern="1200" dirty="0"/>
        </a:p>
      </dsp:txBody>
      <dsp:txXfrm>
        <a:off x="4407" y="650853"/>
        <a:ext cx="2391854" cy="1435112"/>
      </dsp:txXfrm>
    </dsp:sp>
    <dsp:sp modelId="{2EE32AB3-A0B6-40F2-9533-E6891591F32B}">
      <dsp:nvSpPr>
        <dsp:cNvPr id="0" name=""/>
        <dsp:cNvSpPr/>
      </dsp:nvSpPr>
      <dsp:spPr>
        <a:xfrm rot="5400000">
          <a:off x="-404341" y="3585787"/>
          <a:ext cx="1784064" cy="21526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7034E0-DA92-4DBC-AE90-31CFCDFD2169}">
      <dsp:nvSpPr>
        <dsp:cNvPr id="0" name=""/>
        <dsp:cNvSpPr/>
      </dsp:nvSpPr>
      <dsp:spPr>
        <a:xfrm>
          <a:off x="4407" y="2444743"/>
          <a:ext cx="2391854" cy="1435112"/>
        </a:xfrm>
        <a:prstGeom prst="roundRect">
          <a:avLst>
            <a:gd name="adj" fmla="val 10000"/>
          </a:avLst>
        </a:prstGeom>
        <a:solidFill>
          <a:schemeClr val="accent1">
            <a:hueOff val="0"/>
            <a:satOff val="0"/>
            <a:lumOff val="0"/>
            <a:alphaOff val="0"/>
          </a:schemeClr>
        </a:solidFill>
        <a:ln w="60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Provide complainant a copy of the ETA 8429</a:t>
          </a:r>
          <a:endParaRPr lang="en-US" sz="2000" kern="1200" dirty="0"/>
        </a:p>
      </dsp:txBody>
      <dsp:txXfrm>
        <a:off x="4407" y="2444743"/>
        <a:ext cx="2391854" cy="1435112"/>
      </dsp:txXfrm>
    </dsp:sp>
    <dsp:sp modelId="{5141CE31-500D-4FB9-A466-5CD96824D9D9}">
      <dsp:nvSpPr>
        <dsp:cNvPr id="0" name=""/>
        <dsp:cNvSpPr/>
      </dsp:nvSpPr>
      <dsp:spPr>
        <a:xfrm>
          <a:off x="492604" y="4482732"/>
          <a:ext cx="3171339" cy="21526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178827-83C1-4ED8-9C3E-6C50E384D77D}">
      <dsp:nvSpPr>
        <dsp:cNvPr id="0" name=""/>
        <dsp:cNvSpPr/>
      </dsp:nvSpPr>
      <dsp:spPr>
        <a:xfrm>
          <a:off x="4407" y="4238634"/>
          <a:ext cx="2391854" cy="1435112"/>
        </a:xfrm>
        <a:prstGeom prst="roundRect">
          <a:avLst>
            <a:gd name="adj" fmla="val 10000"/>
          </a:avLst>
        </a:prstGeom>
        <a:solidFill>
          <a:schemeClr val="accent1">
            <a:hueOff val="0"/>
            <a:satOff val="0"/>
            <a:lumOff val="0"/>
            <a:alphaOff val="0"/>
          </a:schemeClr>
        </a:solidFill>
        <a:ln w="60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Investigate complaint and attempt informal resolution within 5 days</a:t>
          </a:r>
          <a:endParaRPr lang="en-US" sz="2000" kern="1200" dirty="0"/>
        </a:p>
      </dsp:txBody>
      <dsp:txXfrm>
        <a:off x="4407" y="4238634"/>
        <a:ext cx="2391854" cy="1435112"/>
      </dsp:txXfrm>
    </dsp:sp>
    <dsp:sp modelId="{2B052B11-B881-4236-94AC-248A89E945FB}">
      <dsp:nvSpPr>
        <dsp:cNvPr id="0" name=""/>
        <dsp:cNvSpPr/>
      </dsp:nvSpPr>
      <dsp:spPr>
        <a:xfrm rot="16200000">
          <a:off x="2776824" y="3585787"/>
          <a:ext cx="1784064" cy="21526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36A50D-2C4A-4055-818D-494EDC33B0B7}">
      <dsp:nvSpPr>
        <dsp:cNvPr id="0" name=""/>
        <dsp:cNvSpPr/>
      </dsp:nvSpPr>
      <dsp:spPr>
        <a:xfrm>
          <a:off x="3185572" y="4238634"/>
          <a:ext cx="2391854" cy="1435112"/>
        </a:xfrm>
        <a:prstGeom prst="roundRect">
          <a:avLst>
            <a:gd name="adj" fmla="val 10000"/>
          </a:avLst>
        </a:prstGeom>
        <a:solidFill>
          <a:schemeClr val="accent1">
            <a:hueOff val="0"/>
            <a:satOff val="0"/>
            <a:lumOff val="0"/>
            <a:alphaOff val="0"/>
          </a:schemeClr>
        </a:solidFill>
        <a:ln w="60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If not resolved within 5 days, draft referral letter and send with complaint to OCR</a:t>
          </a:r>
          <a:endParaRPr lang="en-US" sz="2000" kern="1200" dirty="0"/>
        </a:p>
      </dsp:txBody>
      <dsp:txXfrm>
        <a:off x="3185572" y="4238634"/>
        <a:ext cx="2391854" cy="1435112"/>
      </dsp:txXfrm>
    </dsp:sp>
    <dsp:sp modelId="{1D11BDAF-DD70-46FD-AAA2-333C4D152DFA}">
      <dsp:nvSpPr>
        <dsp:cNvPr id="0" name=""/>
        <dsp:cNvSpPr/>
      </dsp:nvSpPr>
      <dsp:spPr>
        <a:xfrm rot="16200000">
          <a:off x="2776824" y="1791897"/>
          <a:ext cx="1784064" cy="21526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5B952F-A834-4D09-814B-00A78C1F8DCD}">
      <dsp:nvSpPr>
        <dsp:cNvPr id="0" name=""/>
        <dsp:cNvSpPr/>
      </dsp:nvSpPr>
      <dsp:spPr>
        <a:xfrm>
          <a:off x="3185572" y="2444743"/>
          <a:ext cx="2391854" cy="1435112"/>
        </a:xfrm>
        <a:prstGeom prst="roundRect">
          <a:avLst>
            <a:gd name="adj" fmla="val 10000"/>
          </a:avLst>
        </a:prstGeom>
        <a:solidFill>
          <a:schemeClr val="accent1">
            <a:hueOff val="0"/>
            <a:satOff val="0"/>
            <a:lumOff val="0"/>
            <a:alphaOff val="0"/>
          </a:schemeClr>
        </a:solidFill>
        <a:ln w="60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Follow up on the complaint monthly until resolution</a:t>
          </a:r>
          <a:endParaRPr lang="en-US" sz="2000" kern="1200" dirty="0"/>
        </a:p>
      </dsp:txBody>
      <dsp:txXfrm>
        <a:off x="3185572" y="2444743"/>
        <a:ext cx="2391854" cy="1435112"/>
      </dsp:txXfrm>
    </dsp:sp>
    <dsp:sp modelId="{A900A10C-3121-48F8-B735-DE5A2F4B9651}">
      <dsp:nvSpPr>
        <dsp:cNvPr id="0" name=""/>
        <dsp:cNvSpPr/>
      </dsp:nvSpPr>
      <dsp:spPr>
        <a:xfrm>
          <a:off x="3673769" y="894951"/>
          <a:ext cx="3175746" cy="21526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F44CB5-0A68-4969-B54C-D329FD7FEA30}">
      <dsp:nvSpPr>
        <dsp:cNvPr id="0" name=""/>
        <dsp:cNvSpPr/>
      </dsp:nvSpPr>
      <dsp:spPr>
        <a:xfrm>
          <a:off x="3185572" y="650853"/>
          <a:ext cx="2391854" cy="1435112"/>
        </a:xfrm>
        <a:prstGeom prst="roundRect">
          <a:avLst>
            <a:gd name="adj" fmla="val 10000"/>
          </a:avLst>
        </a:prstGeom>
        <a:solidFill>
          <a:schemeClr val="accent1">
            <a:hueOff val="0"/>
            <a:satOff val="0"/>
            <a:lumOff val="0"/>
            <a:alphaOff val="0"/>
          </a:schemeClr>
        </a:solidFill>
        <a:ln w="60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Indicate follow up information on the fact sheets</a:t>
          </a:r>
          <a:endParaRPr lang="en-US" sz="2000" kern="1200" dirty="0"/>
        </a:p>
      </dsp:txBody>
      <dsp:txXfrm>
        <a:off x="3185572" y="650853"/>
        <a:ext cx="2391854" cy="1435112"/>
      </dsp:txXfrm>
    </dsp:sp>
    <dsp:sp modelId="{98848A2F-C152-4A98-9608-49F2E33202EB}">
      <dsp:nvSpPr>
        <dsp:cNvPr id="0" name=""/>
        <dsp:cNvSpPr/>
      </dsp:nvSpPr>
      <dsp:spPr>
        <a:xfrm>
          <a:off x="6371145" y="650853"/>
          <a:ext cx="2391854" cy="1435112"/>
        </a:xfrm>
        <a:prstGeom prst="roundRect">
          <a:avLst>
            <a:gd name="adj" fmla="val 10000"/>
          </a:avLst>
        </a:prstGeom>
        <a:solidFill>
          <a:schemeClr val="accent1">
            <a:hueOff val="0"/>
            <a:satOff val="0"/>
            <a:lumOff val="0"/>
            <a:alphaOff val="0"/>
          </a:schemeClr>
        </a:solidFill>
        <a:ln w="60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Log the complaint's resolution</a:t>
          </a:r>
          <a:endParaRPr lang="en-US" sz="2000" kern="1200" dirty="0"/>
        </a:p>
      </dsp:txBody>
      <dsp:txXfrm>
        <a:off x="6371145" y="650853"/>
        <a:ext cx="2391854" cy="143511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sz="quarter" idx="1"/>
          </p:nvPr>
        </p:nvSpPr>
        <p:spPr>
          <a:xfrm>
            <a:off x="4014789" y="0"/>
            <a:ext cx="3070225" cy="468313"/>
          </a:xfrm>
          <a:prstGeom prst="rect">
            <a:avLst/>
          </a:prstGeom>
        </p:spPr>
        <p:txBody>
          <a:bodyPr vert="horz" lIns="91432" tIns="45716" rIns="91432" bIns="45716" rtlCol="0"/>
          <a:lstStyle>
            <a:lvl1pPr algn="r">
              <a:defRPr sz="1200"/>
            </a:lvl1pPr>
          </a:lstStyle>
          <a:p>
            <a:fld id="{2EB11083-48C3-4862-8970-E5CD93057238}" type="datetimeFigureOut">
              <a:rPr lang="en-US" smtClean="0"/>
              <a:pPr/>
              <a:t>5/14/2012</a:t>
            </a:fld>
            <a:endParaRPr lang="en-US"/>
          </a:p>
        </p:txBody>
      </p:sp>
      <p:sp>
        <p:nvSpPr>
          <p:cNvPr id="4" name="Footer Placeholder 3"/>
          <p:cNvSpPr>
            <a:spLocks noGrp="1"/>
          </p:cNvSpPr>
          <p:nvPr>
            <p:ph type="ftr" sz="quarter" idx="2"/>
          </p:nvPr>
        </p:nvSpPr>
        <p:spPr>
          <a:xfrm>
            <a:off x="0" y="8902701"/>
            <a:ext cx="3070225" cy="468313"/>
          </a:xfrm>
          <a:prstGeom prst="rect">
            <a:avLst/>
          </a:prstGeom>
        </p:spPr>
        <p:txBody>
          <a:bodyPr vert="horz" lIns="91432" tIns="45716" rIns="91432"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4014789" y="8902701"/>
            <a:ext cx="3070225" cy="468313"/>
          </a:xfrm>
          <a:prstGeom prst="rect">
            <a:avLst/>
          </a:prstGeom>
        </p:spPr>
        <p:txBody>
          <a:bodyPr vert="horz" lIns="91432" tIns="45716" rIns="91432" bIns="45716" rtlCol="0" anchor="b"/>
          <a:lstStyle>
            <a:lvl1pPr algn="r">
              <a:defRPr sz="1200"/>
            </a:lvl1pPr>
          </a:lstStyle>
          <a:p>
            <a:fld id="{BC77740F-D1AB-43EA-B01D-28698F4F306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35" tIns="47018" rIns="94035" bIns="47018"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35" tIns="47018" rIns="94035" bIns="47018" rtlCol="0"/>
          <a:lstStyle>
            <a:lvl1pPr algn="r">
              <a:defRPr sz="1200"/>
            </a:lvl1pPr>
          </a:lstStyle>
          <a:p>
            <a:fld id="{33E717C6-F2A5-4B49-95D6-E69935A8C275}" type="datetimeFigureOut">
              <a:rPr lang="en-US" smtClean="0"/>
              <a:pPr/>
              <a:t>5/14/2012</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35" tIns="47018" rIns="94035" bIns="47018"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35" tIns="47018" rIns="94035" bIns="470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4"/>
            <a:ext cx="3070860" cy="468630"/>
          </a:xfrm>
          <a:prstGeom prst="rect">
            <a:avLst/>
          </a:prstGeom>
        </p:spPr>
        <p:txBody>
          <a:bodyPr vert="horz" lIns="94035" tIns="47018" rIns="94035" bIns="47018"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68630"/>
          </a:xfrm>
          <a:prstGeom prst="rect">
            <a:avLst/>
          </a:prstGeom>
        </p:spPr>
        <p:txBody>
          <a:bodyPr vert="horz" lIns="94035" tIns="47018" rIns="94035" bIns="47018" rtlCol="0" anchor="b"/>
          <a:lstStyle>
            <a:lvl1pPr algn="r">
              <a:defRPr sz="1200"/>
            </a:lvl1pPr>
          </a:lstStyle>
          <a:p>
            <a:fld id="{5848A433-FBD6-4412-A18D-BADFD535194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a:t>
            </a:r>
            <a:r>
              <a:rPr lang="en-US" baseline="0" dirty="0" smtClean="0"/>
              <a:t> to the Wagner-Peyser complaint resolution system’s guide to completing complaints. This presentation is designed to provide step by step instructions on how to properly process Wagner-Peyser related complaints. For background information on the complaint resolution system, please visit www.floridajobs.org and review the complaint system overview presentation.</a:t>
            </a:r>
          </a:p>
        </p:txBody>
      </p:sp>
      <p:sp>
        <p:nvSpPr>
          <p:cNvPr id="4" name="Slide Number Placeholder 3"/>
          <p:cNvSpPr>
            <a:spLocks noGrp="1"/>
          </p:cNvSpPr>
          <p:nvPr>
            <p:ph type="sldNum" sz="quarter" idx="10"/>
          </p:nvPr>
        </p:nvSpPr>
        <p:spPr/>
        <p:txBody>
          <a:bodyPr/>
          <a:lstStyle/>
          <a:p>
            <a:fld id="{5848A433-FBD6-4412-A18D-BADFD535194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22824">
              <a:defRPr/>
            </a:pPr>
            <a:r>
              <a:rPr lang="en-US" baseline="0" dirty="0" smtClean="0"/>
              <a:t>Shown here are the next steps staff must complete to properly process this complaint. Upon completion of the ETA 8429:</a:t>
            </a:r>
          </a:p>
          <a:p>
            <a:pPr defTabSz="922824">
              <a:defRPr/>
            </a:pPr>
            <a:endParaRPr lang="en-US" baseline="0" dirty="0" smtClean="0"/>
          </a:p>
          <a:p>
            <a:pPr defTabSz="922824">
              <a:buFont typeface="Arial" pitchFamily="34" charset="0"/>
              <a:buChar char="•"/>
              <a:defRPr/>
            </a:pPr>
            <a:r>
              <a:rPr lang="en-US" baseline="0" dirty="0" smtClean="0"/>
              <a:t>Log the complaint information on the complaint log.</a:t>
            </a:r>
          </a:p>
          <a:p>
            <a:endParaRPr lang="en-US" dirty="0" smtClean="0"/>
          </a:p>
          <a:p>
            <a:pPr>
              <a:buFont typeface="Arial" pitchFamily="34" charset="0"/>
              <a:buChar char="•"/>
            </a:pPr>
            <a:r>
              <a:rPr lang="en-US" baseline="0" dirty="0" smtClean="0"/>
              <a:t>Draft a referral letter that will be sent with the complaint form to the Wage and Hour Division.</a:t>
            </a:r>
          </a:p>
          <a:p>
            <a:endParaRPr lang="en-US" dirty="0" smtClean="0"/>
          </a:p>
          <a:p>
            <a:pPr>
              <a:buFont typeface="Arial" pitchFamily="34" charset="0"/>
              <a:buChar char="•"/>
            </a:pPr>
            <a:r>
              <a:rPr lang="en-US" baseline="0" dirty="0" smtClean="0"/>
              <a:t>Provide a copy of the completed form and referral to the complainant for their records. Collect any evidence of the nonpayment of wages from the customer to include paystubs, timesheets and additional proof of nonpayment that may be forwarded with the referral letter and complaint.</a:t>
            </a:r>
          </a:p>
          <a:p>
            <a:endParaRPr lang="en-US" baseline="0" dirty="0" smtClean="0"/>
          </a:p>
          <a:p>
            <a:pPr>
              <a:buFont typeface="Arial" pitchFamily="34" charset="0"/>
              <a:buChar char="•"/>
            </a:pPr>
            <a:r>
              <a:rPr lang="en-US" baseline="0" dirty="0" smtClean="0"/>
              <a:t>Follow up with the referral agency on a quarterly basis until the complaint has been resolved. Provide follow-up to the complainant as well.</a:t>
            </a:r>
          </a:p>
          <a:p>
            <a:endParaRPr lang="en-US" baseline="0" dirty="0" smtClean="0"/>
          </a:p>
          <a:p>
            <a:pPr>
              <a:buFont typeface="Arial" pitchFamily="34" charset="0"/>
              <a:buChar char="•"/>
            </a:pPr>
            <a:r>
              <a:rPr lang="en-US" baseline="0" dirty="0" smtClean="0"/>
              <a:t>Additional follow-up information must be listed on a fact sheet. This additional information would include items such as the date and time the one-stop followed up on the complaint, the current status of the investigation, whether contact has been made with the complainant and the details of those conversations or correspondence. </a:t>
            </a:r>
          </a:p>
          <a:p>
            <a:endParaRPr lang="en-US" baseline="0" dirty="0" smtClean="0"/>
          </a:p>
          <a:p>
            <a:pPr>
              <a:buFont typeface="Arial" pitchFamily="34" charset="0"/>
              <a:buChar char="•"/>
            </a:pPr>
            <a:r>
              <a:rPr lang="en-US" baseline="0" dirty="0" smtClean="0"/>
              <a:t>Staff must continue this follow-up process until the complaint has been resolved and indicate resolution on the complaint log.</a:t>
            </a:r>
          </a:p>
          <a:p>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scenario, Roberto Ruiz is interested in applying for four non-agricultural</a:t>
            </a:r>
            <a:r>
              <a:rPr lang="en-US" baseline="0" dirty="0" smtClean="0"/>
              <a:t> suppressed job orders. He enters the one-stop to get pre-screened for the referrals. Roberto meets all of the minimum qualifications for each position but is refused the referrals by the one-stop representative. Roberto is an MSFW.</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complainant or Complaint Specialist must complete part one of the ETA 8429 and sign and date. Section eight must be written in the first person with sufficient information to initiate the investigation.</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According</a:t>
            </a:r>
            <a:r>
              <a:rPr lang="en-US" baseline="0" dirty="0" smtClean="0"/>
              <a:t> to this scenario, the complainant is an MSFW; thus mark section one ‘yes’.</a:t>
            </a:r>
          </a:p>
          <a:p>
            <a:endParaRPr lang="en-US" baseline="0" dirty="0" smtClean="0"/>
          </a:p>
          <a:p>
            <a:r>
              <a:rPr lang="en-US" baseline="0" dirty="0" smtClean="0"/>
              <a:t>The scenario mentions that one-stop center staff refused to provide Mr. Ruiz with referrals to several job orders for which he was qualified. This would be a violation of Wagner-Peyser regulations, which provide universal access to labor exchange services, and may be an indicator that because he is an MSFW who wanted non-agricultural referrals, he may have been denied these referrals based on his ethnicity. Therefore, section two must indicate this complaint as a WIA or WP-related complaint against the One-Stop for alleged violations of WIA regulations.</a:t>
            </a:r>
          </a:p>
          <a:p>
            <a:endParaRPr lang="en-US" baseline="0" dirty="0" smtClean="0"/>
          </a:p>
          <a:p>
            <a:r>
              <a:rPr lang="en-US" baseline="0" dirty="0" smtClean="0"/>
              <a:t>Section three would not apply.</a:t>
            </a:r>
          </a:p>
          <a:p>
            <a:endParaRPr lang="en-US" baseline="0" dirty="0" smtClean="0"/>
          </a:p>
          <a:p>
            <a:r>
              <a:rPr lang="en-US" baseline="0" dirty="0" smtClean="0"/>
              <a:t>Section four would indicate the kind of complaint as a ‘discrimination’ complaint. </a:t>
            </a:r>
          </a:p>
          <a:p>
            <a:endParaRPr lang="en-US" baseline="0" dirty="0" smtClean="0"/>
          </a:p>
          <a:p>
            <a:r>
              <a:rPr lang="en-US" baseline="0" dirty="0" smtClean="0"/>
              <a:t>Section five would not apply.</a:t>
            </a:r>
          </a:p>
          <a:p>
            <a:endParaRPr lang="en-US" baseline="0" dirty="0" smtClean="0"/>
          </a:p>
          <a:p>
            <a:r>
              <a:rPr lang="en-US" baseline="0" dirty="0" smtClean="0"/>
              <a:t>Since this is a discrimination complaint against the one-stop staff, section 7a should be left blank while informal resolution is attempted by the Regional Workforce Board’s Equal Opportunity officer.  </a:t>
            </a:r>
          </a:p>
          <a:p>
            <a:endParaRPr lang="en-US" baseline="0" dirty="0" smtClean="0"/>
          </a:p>
          <a:p>
            <a:r>
              <a:rPr lang="en-US" baseline="0" dirty="0" smtClean="0"/>
              <a:t>Follow-up is performed for all WIA related complaints, so section 7b must be marked ‘yes’ and ‘monthly’ because the customer is an MSFW.</a:t>
            </a:r>
          </a:p>
          <a:p>
            <a:endParaRPr lang="en-US" baseline="0" dirty="0" smtClean="0"/>
          </a:p>
          <a:p>
            <a:r>
              <a:rPr lang="en-US" baseline="0" dirty="0" smtClean="0"/>
              <a:t>Section 7c must indicate when the next follow-up would occur; in this scenario, staff would indicate the monthly follow-up date, which for this scenario would be March 25, 2011.</a:t>
            </a:r>
          </a:p>
          <a:p>
            <a:endParaRPr lang="en-US" baseline="0" dirty="0" smtClean="0"/>
          </a:p>
          <a:p>
            <a:r>
              <a:rPr lang="en-US" baseline="0" dirty="0" smtClean="0"/>
              <a:t>Section eight must be left blank while informal resolution is attempted. Regional staff must attempt local resolution of the complaint within five working days; however, if the complainant is not satisfied with the local attempt at resolution, the one-stop must escalate the complaint to the state workforce agency’s Office of Civil Rights. </a:t>
            </a:r>
          </a:p>
          <a:p>
            <a:endParaRPr lang="en-US" baseline="0" dirty="0" smtClean="0"/>
          </a:p>
          <a:p>
            <a:r>
              <a:rPr lang="en-US" baseline="0" dirty="0" smtClean="0"/>
              <a:t>Section nine would be marked ‘yes’, and the appropriate one-stop services should be provided. The recommended service would be referral to the initial job orders the complainant wanted if they are still open or performing a staff assisted job search.</a:t>
            </a:r>
          </a:p>
          <a:p>
            <a:endParaRPr lang="en-US" baseline="0" dirty="0" smtClean="0"/>
          </a:p>
          <a:p>
            <a:r>
              <a:rPr lang="en-US" baseline="0" dirty="0" smtClean="0"/>
              <a:t>Sections 10a-12b must be completed by the person taking the complaint.</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2824">
              <a:defRPr/>
            </a:pPr>
            <a:r>
              <a:rPr lang="en-US" baseline="0" dirty="0" smtClean="0"/>
              <a:t>Shown here are the next steps staff must complete to properly process this complaint. Upon completion of the ETA 8429:</a:t>
            </a:r>
          </a:p>
          <a:p>
            <a:pPr defTabSz="922824">
              <a:defRPr/>
            </a:pPr>
            <a:endParaRPr lang="en-US" baseline="0" dirty="0" smtClean="0"/>
          </a:p>
          <a:p>
            <a:pPr defTabSz="922824">
              <a:buFont typeface="Arial" pitchFamily="34" charset="0"/>
              <a:buChar char="•"/>
              <a:defRPr/>
            </a:pPr>
            <a:r>
              <a:rPr lang="en-US" baseline="0" dirty="0" smtClean="0"/>
              <a:t>Log the complaint information on the complaint log.</a:t>
            </a:r>
          </a:p>
          <a:p>
            <a:endParaRPr lang="en-US" dirty="0" smtClean="0"/>
          </a:p>
          <a:p>
            <a:pPr>
              <a:buFont typeface="Arial" pitchFamily="34" charset="0"/>
              <a:buChar char="•"/>
            </a:pPr>
            <a:r>
              <a:rPr lang="en-US" baseline="0" dirty="0" smtClean="0"/>
              <a:t>Provide a copy of the completed form to the complainant for their records. </a:t>
            </a:r>
          </a:p>
          <a:p>
            <a:pPr>
              <a:buFont typeface="Arial" pitchFamily="34" charset="0"/>
              <a:buChar char="•"/>
            </a:pPr>
            <a:endParaRPr lang="en-US" baseline="0" dirty="0" smtClean="0"/>
          </a:p>
          <a:p>
            <a:pPr>
              <a:buFont typeface="Arial" pitchFamily="34" charset="0"/>
              <a:buChar char="•"/>
            </a:pPr>
            <a:r>
              <a:rPr lang="en-US" baseline="0" dirty="0" smtClean="0"/>
              <a:t>Investigate the complaint and attempt an informal resolution within five working days.</a:t>
            </a:r>
          </a:p>
          <a:p>
            <a:pPr>
              <a:buFont typeface="Arial" pitchFamily="34" charset="0"/>
              <a:buChar cha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If informal resolution cannot be obtained within five working days or complainant is not satisfied with the outcome, draft a referral letter that will be sent with the complaint form to the Office of Civil Rights. </a:t>
            </a:r>
          </a:p>
          <a:p>
            <a:endParaRPr lang="en-US" baseline="0" dirty="0" smtClean="0"/>
          </a:p>
          <a:p>
            <a:pPr>
              <a:buFont typeface="Arial" pitchFamily="34" charset="0"/>
              <a:buChar char="•"/>
            </a:pPr>
            <a:r>
              <a:rPr lang="en-US" baseline="0" dirty="0" smtClean="0"/>
              <a:t>Follow up with the referral agency on a monthly basis until the complaint has been resolved. Provide follow-up to the complainant as well.</a:t>
            </a:r>
          </a:p>
          <a:p>
            <a:endParaRPr lang="en-US" baseline="0" dirty="0" smtClean="0"/>
          </a:p>
          <a:p>
            <a:pPr>
              <a:buFont typeface="Arial" pitchFamily="34" charset="0"/>
              <a:buChar char="•"/>
            </a:pPr>
            <a:r>
              <a:rPr lang="en-US" baseline="0" dirty="0" smtClean="0"/>
              <a:t>Additional follow-up information must be listed on a fact sheet. </a:t>
            </a:r>
          </a:p>
          <a:p>
            <a:endParaRPr lang="en-US" baseline="0" dirty="0" smtClean="0"/>
          </a:p>
          <a:p>
            <a:pPr>
              <a:buFont typeface="Arial" pitchFamily="34" charset="0"/>
              <a:buChar char="•"/>
            </a:pPr>
            <a:r>
              <a:rPr lang="en-US" baseline="0" dirty="0" smtClean="0"/>
              <a:t>Staff must continue this follow-up process until the complaint has been resolved and indicate resolution on the complaint log.</a:t>
            </a:r>
          </a:p>
          <a:p>
            <a:pPr>
              <a:buFont typeface="Arial" pitchFamily="34" charse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Sue-Ellen Wells was provided a job referral</a:t>
            </a:r>
            <a:r>
              <a:rPr lang="en-US" baseline="0" dirty="0" smtClean="0"/>
              <a:t> on March 23, 2011. The terms of the order stated that the applicant would be paid bi-weekly at $10.75 an hour. Sue-Ellen was hired for the position, but she soon found the conditions of the job offer to be different than those originally listed on the job order. Instead of getting paid $10.75 an hour, Sue-Ellen was only paid $9.25 an hour. Sue-Ellen is not an MSFW and files her complaint on April 12, 2011.</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One-Stop Complaint Specialist should complete the section with the complaint number and date received. Sue-Ellen filed her complaint on April 12</a:t>
            </a:r>
            <a:r>
              <a:rPr lang="en-US" baseline="30000" dirty="0" smtClean="0"/>
              <a:t>th</a:t>
            </a:r>
            <a:r>
              <a:rPr lang="en-US" baseline="0" dirty="0" smtClean="0"/>
              <a:t> which is the fourth quarter of the fiscal year, thus the complaint number should list the fourth quarter and the number of the complaint that has been filed that program year.</a:t>
            </a:r>
          </a:p>
          <a:p>
            <a:endParaRPr lang="en-US" baseline="0" dirty="0" smtClean="0"/>
          </a:p>
          <a:p>
            <a:r>
              <a:rPr lang="en-US" baseline="0" dirty="0" smtClean="0"/>
              <a:t>The complainant should complete each field in part one unless they request the assistance of the one-stop staff. </a:t>
            </a:r>
          </a:p>
        </p:txBody>
      </p:sp>
      <p:sp>
        <p:nvSpPr>
          <p:cNvPr id="4" name="Slide Number Placeholder 3"/>
          <p:cNvSpPr>
            <a:spLocks noGrp="1"/>
          </p:cNvSpPr>
          <p:nvPr>
            <p:ph type="sldNum" sz="quarter" idx="10"/>
          </p:nvPr>
        </p:nvSpPr>
        <p:spPr/>
        <p:txBody>
          <a:bodyPr/>
          <a:lstStyle/>
          <a:p>
            <a:fld id="{5848A433-FBD6-4412-A18D-BADFD535194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According</a:t>
            </a:r>
            <a:r>
              <a:rPr lang="en-US" baseline="0" dirty="0" smtClean="0"/>
              <a:t> to the scenario, Sue Ellen is not an MSFW, so section one must be marked ‘no’.</a:t>
            </a:r>
          </a:p>
          <a:p>
            <a:endParaRPr lang="en-US" baseline="0" dirty="0" smtClean="0"/>
          </a:p>
          <a:p>
            <a:r>
              <a:rPr lang="en-US" baseline="0" dirty="0" smtClean="0"/>
              <a:t>This would be a WIA related complaint, because she was referred to the job by the One-Stop. Staff must list the job order number. This complaint is against the employer because Sue Ellen was not paid the salary that was initially listed in the order, and it is a violation of WIA regulations.</a:t>
            </a:r>
          </a:p>
          <a:p>
            <a:endParaRPr lang="en-US" baseline="0" dirty="0" smtClean="0"/>
          </a:p>
          <a:p>
            <a:r>
              <a:rPr lang="en-US" baseline="0" dirty="0" smtClean="0"/>
              <a:t>Section three does not apply.</a:t>
            </a:r>
          </a:p>
          <a:p>
            <a:endParaRPr lang="en-US" baseline="0" dirty="0" smtClean="0"/>
          </a:p>
          <a:p>
            <a:r>
              <a:rPr lang="en-US" baseline="0" dirty="0" smtClean="0"/>
              <a:t>In Section four, staff should mark ‘other’ and specify “violation of job order terms” on the blank provided.</a:t>
            </a:r>
          </a:p>
          <a:p>
            <a:endParaRPr lang="en-US" baseline="0" dirty="0" smtClean="0"/>
          </a:p>
          <a:p>
            <a:r>
              <a:rPr lang="en-US" baseline="0" dirty="0" smtClean="0"/>
              <a:t>Section five does not apply.</a:t>
            </a:r>
          </a:p>
          <a:p>
            <a:endParaRPr lang="en-US" baseline="0" dirty="0" smtClean="0"/>
          </a:p>
          <a:p>
            <a:r>
              <a:rPr lang="en-US" baseline="0" dirty="0" smtClean="0"/>
              <a:t>Since the violation of the terms of the job order did not lower the wage below minimum wage, which would have made this a federal offense, the Wage and Hour Division would not be the appropriate referral agency. Instead, the referral information should be left blank, and the region should attempt local resolution with the employer. If the employer refuses to pay the wage listed on the job order, the region should initiate the discontinuation of services process with the employer. </a:t>
            </a:r>
            <a:endParaRPr lang="en-US" dirty="0" smtClean="0"/>
          </a:p>
          <a:p>
            <a:endParaRPr lang="en-US" dirty="0" smtClean="0"/>
          </a:p>
          <a:p>
            <a:r>
              <a:rPr lang="en-US" dirty="0" smtClean="0"/>
              <a:t>Follow-up </a:t>
            </a:r>
            <a:r>
              <a:rPr lang="en-US" baseline="0" dirty="0" smtClean="0"/>
              <a:t>would be checked ‘</a:t>
            </a:r>
            <a:r>
              <a:rPr lang="en-US" i="1" baseline="0" dirty="0" smtClean="0"/>
              <a:t>yes</a:t>
            </a:r>
            <a:r>
              <a:rPr lang="en-US" baseline="0" dirty="0" smtClean="0"/>
              <a:t>’ and ‘</a:t>
            </a:r>
            <a:r>
              <a:rPr lang="en-US" i="1" baseline="0" dirty="0" smtClean="0"/>
              <a:t>quarterly</a:t>
            </a:r>
            <a:r>
              <a:rPr lang="en-US" baseline="0" dirty="0" smtClean="0"/>
              <a:t>’ with the next follow-up date listed.</a:t>
            </a:r>
          </a:p>
          <a:p>
            <a:endParaRPr lang="en-US" baseline="0" dirty="0" smtClean="0"/>
          </a:p>
          <a:p>
            <a:r>
              <a:rPr lang="en-US" baseline="0" dirty="0" smtClean="0"/>
              <a:t>One-Stop Career Center services should be offered and indicated by ‘yes’ in section nine. If services are not offered, ‘no’ should be marked, and a reason must be listed to explain why services were not provided.</a:t>
            </a:r>
          </a:p>
          <a:p>
            <a:r>
              <a:rPr lang="en-US" baseline="0" dirty="0" smtClean="0"/>
              <a:t> </a:t>
            </a:r>
          </a:p>
          <a:p>
            <a:r>
              <a:rPr lang="en-US" baseline="0" dirty="0" smtClean="0"/>
              <a:t>Sections 10a – 12b must be completed by the staff who received the complaint.</a:t>
            </a:r>
          </a:p>
        </p:txBody>
      </p:sp>
      <p:sp>
        <p:nvSpPr>
          <p:cNvPr id="4" name="Slide Number Placeholder 3"/>
          <p:cNvSpPr>
            <a:spLocks noGrp="1"/>
          </p:cNvSpPr>
          <p:nvPr>
            <p:ph type="sldNum" sz="quarter" idx="10"/>
          </p:nvPr>
        </p:nvSpPr>
        <p:spPr/>
        <p:txBody>
          <a:bodyPr/>
          <a:lstStyle/>
          <a:p>
            <a:fld id="{5848A433-FBD6-4412-A18D-BADFD535194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2824">
              <a:defRPr/>
            </a:pPr>
            <a:r>
              <a:rPr lang="en-US" baseline="0" dirty="0" smtClean="0"/>
              <a:t>Shown here are the next steps staff must complete to properly process this complaint. Upon completion of the ETA 8429:</a:t>
            </a:r>
          </a:p>
          <a:p>
            <a:pPr defTabSz="922824">
              <a:defRPr/>
            </a:pPr>
            <a:endParaRPr lang="en-US" baseline="0" dirty="0" smtClean="0"/>
          </a:p>
          <a:p>
            <a:pPr defTabSz="922824">
              <a:buFont typeface="Arial" pitchFamily="34" charset="0"/>
              <a:buChar char="•"/>
              <a:defRPr/>
            </a:pPr>
            <a:r>
              <a:rPr lang="en-US" baseline="0" dirty="0" smtClean="0"/>
              <a:t>Log the complaint information on the complaint log.</a:t>
            </a:r>
          </a:p>
          <a:p>
            <a:endParaRPr lang="en-US" dirty="0" smtClean="0"/>
          </a:p>
          <a:p>
            <a:pPr>
              <a:buFont typeface="Arial" pitchFamily="34" charset="0"/>
              <a:buChar char="•"/>
            </a:pPr>
            <a:r>
              <a:rPr lang="en-US" baseline="0" dirty="0" smtClean="0"/>
              <a:t>Provide a copy of the completed form to the complainant for their records. </a:t>
            </a:r>
          </a:p>
          <a:p>
            <a:pPr>
              <a:buFont typeface="Arial" pitchFamily="34" charset="0"/>
              <a:buChar char="•"/>
            </a:pPr>
            <a:endParaRPr lang="en-US" baseline="0" dirty="0" smtClean="0"/>
          </a:p>
          <a:p>
            <a:pPr defTabSz="922824">
              <a:buFont typeface="Arial" pitchFamily="34" charset="0"/>
              <a:buChar char="•"/>
              <a:defRPr/>
            </a:pPr>
            <a:r>
              <a:rPr lang="en-US" baseline="0" dirty="0" smtClean="0"/>
              <a:t>Contact the employer to discuss the complaint and attempt to resolve the problem at the local level. If staff are unable to resolve the issue within 15 working days of the complaint filing date, begin the discontinuation of services procedures.</a:t>
            </a:r>
          </a:p>
          <a:p>
            <a:endParaRPr lang="en-US" baseline="0" dirty="0" smtClean="0"/>
          </a:p>
          <a:p>
            <a:pPr>
              <a:buFont typeface="Arial" pitchFamily="34" charset="0"/>
              <a:buChar char="•"/>
            </a:pPr>
            <a:r>
              <a:rPr lang="en-US" baseline="0" dirty="0" smtClean="0"/>
              <a:t>Follow up with the complainant on a quarterly basis until the complaint has been resolved. </a:t>
            </a:r>
          </a:p>
          <a:p>
            <a:endParaRPr lang="en-US" baseline="0" dirty="0" smtClean="0"/>
          </a:p>
          <a:p>
            <a:pPr>
              <a:buFont typeface="Arial" pitchFamily="34" charset="0"/>
              <a:buChar char="•"/>
            </a:pPr>
            <a:r>
              <a:rPr lang="en-US" baseline="0" dirty="0" smtClean="0"/>
              <a:t>Additional follow up information must be listed on a fact sheet. </a:t>
            </a:r>
          </a:p>
          <a:p>
            <a:endParaRPr lang="en-US" baseline="0" dirty="0" smtClean="0"/>
          </a:p>
          <a:p>
            <a:pPr>
              <a:buFont typeface="Arial" pitchFamily="34" charset="0"/>
              <a:buChar char="•"/>
            </a:pPr>
            <a:r>
              <a:rPr lang="en-US" baseline="0" dirty="0" smtClean="0"/>
              <a:t>Staff must continue this follow up process until the complaint has been resolved and indicate resolution on the complaint log.</a:t>
            </a:r>
          </a:p>
        </p:txBody>
      </p:sp>
      <p:sp>
        <p:nvSpPr>
          <p:cNvPr id="4" name="Slide Number Placeholder 3"/>
          <p:cNvSpPr>
            <a:spLocks noGrp="1"/>
          </p:cNvSpPr>
          <p:nvPr>
            <p:ph type="sldNum" sz="quarter" idx="10"/>
          </p:nvPr>
        </p:nvSpPr>
        <p:spPr/>
        <p:txBody>
          <a:bodyPr/>
          <a:lstStyle/>
          <a:p>
            <a:fld id="{5848A433-FBD6-4412-A18D-BADFD535194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Jackie</a:t>
            </a:r>
            <a:r>
              <a:rPr lang="en-US" baseline="0" dirty="0" smtClean="0"/>
              <a:t> Bell was referred by the One-Stop to Jake’s Auto Body. She wants to file a complaint because the employer told her that she was not masculine enough to fulfill a man’s position. Jackie is not an MSFW.</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Wagner-Peyser related complaints must be employer or agency related and have occurred within the last 12 months. These types of complaints involve a complainant who was referred to a job by the One-Stop, and they are filing a complaint about that particular job, or the complaint is about the One-Stop services.</a:t>
            </a:r>
          </a:p>
          <a:p>
            <a:endParaRPr lang="en-US" baseline="0" dirty="0" smtClean="0"/>
          </a:p>
          <a:p>
            <a:r>
              <a:rPr lang="en-US" baseline="0" dirty="0" smtClean="0"/>
              <a:t>Wagner-Peyser related complaints must also meet at least one of the following criteria:</a:t>
            </a:r>
          </a:p>
          <a:p>
            <a:pPr>
              <a:buFont typeface="Arial" pitchFamily="34" charset="0"/>
              <a:buChar char="•"/>
            </a:pPr>
            <a:r>
              <a:rPr lang="en-US" baseline="0" dirty="0" smtClean="0"/>
              <a:t>A violation of employment related laws, to include alleged cases of discrimination;</a:t>
            </a:r>
          </a:p>
          <a:p>
            <a:pPr>
              <a:buFont typeface="Arial" pitchFamily="34" charset="0"/>
              <a:buChar char="•"/>
            </a:pPr>
            <a:r>
              <a:rPr lang="en-US" baseline="0" dirty="0" smtClean="0"/>
              <a:t>A violation of WP regulations by the One-Stop, which may be through action or omission;</a:t>
            </a:r>
          </a:p>
          <a:p>
            <a:pPr>
              <a:buFont typeface="Arial" pitchFamily="34" charset="0"/>
              <a:buChar char="•"/>
            </a:pPr>
            <a:r>
              <a:rPr lang="en-US" baseline="0" dirty="0" smtClean="0"/>
              <a:t>A violation of the terms and conditions of a job order;</a:t>
            </a:r>
          </a:p>
          <a:p>
            <a:pPr>
              <a:buFont typeface="Arial" pitchFamily="34" charset="0"/>
              <a:buChar char="•"/>
            </a:pPr>
            <a:r>
              <a:rPr lang="en-US" baseline="0" dirty="0" smtClean="0"/>
              <a:t>A complaint involving a violation by an employer in another state or another state agency; or,</a:t>
            </a:r>
          </a:p>
          <a:p>
            <a:pPr>
              <a:buFont typeface="Arial" pitchFamily="34" charset="0"/>
              <a:buChar char="•"/>
            </a:pPr>
            <a:r>
              <a:rPr lang="en-US" baseline="0" dirty="0" smtClean="0"/>
              <a:t>A complaint about multiple one-stop centers within the state.</a:t>
            </a:r>
          </a:p>
        </p:txBody>
      </p:sp>
      <p:sp>
        <p:nvSpPr>
          <p:cNvPr id="4" name="Slide Number Placeholder 3"/>
          <p:cNvSpPr>
            <a:spLocks noGrp="1"/>
          </p:cNvSpPr>
          <p:nvPr>
            <p:ph type="sldNum" sz="quarter" idx="10"/>
          </p:nvPr>
        </p:nvSpPr>
        <p:spPr/>
        <p:txBody>
          <a:bodyPr/>
          <a:lstStyle/>
          <a:p>
            <a:fld id="{5848A433-FBD6-4412-A18D-BADFD535194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One-Stop staff must complete the complaint number and date.</a:t>
            </a:r>
          </a:p>
          <a:p>
            <a:endParaRPr lang="en-US" baseline="0" dirty="0" smtClean="0"/>
          </a:p>
          <a:p>
            <a:r>
              <a:rPr lang="en-US" baseline="0" dirty="0" smtClean="0"/>
              <a:t>The complainant must complete part one and sign and date the section.</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Jackie</a:t>
            </a:r>
            <a:r>
              <a:rPr lang="en-US" baseline="0" dirty="0" smtClean="0"/>
              <a:t> is not an MSFW, so section one would be marked ‘no’.</a:t>
            </a:r>
          </a:p>
          <a:p>
            <a:endParaRPr lang="en-US" baseline="0" dirty="0" smtClean="0"/>
          </a:p>
          <a:p>
            <a:r>
              <a:rPr lang="en-US" baseline="0" dirty="0" smtClean="0"/>
              <a:t>She was referred to the job by the One-Stop, which makes this a WIA related complaint accompanied by the job order number. Jackie’s complaint is against the employer and involves a violation of employment laws.</a:t>
            </a:r>
          </a:p>
          <a:p>
            <a:endParaRPr lang="en-US" baseline="0" dirty="0" smtClean="0"/>
          </a:p>
          <a:p>
            <a:r>
              <a:rPr lang="en-US" baseline="0" dirty="0" smtClean="0"/>
              <a:t>Section three does not apply.</a:t>
            </a:r>
          </a:p>
          <a:p>
            <a:endParaRPr lang="en-US" baseline="0" dirty="0" smtClean="0"/>
          </a:p>
          <a:p>
            <a:r>
              <a:rPr lang="en-US" baseline="0" dirty="0" smtClean="0"/>
              <a:t>This is an “alleged discrimination” complaint.</a:t>
            </a:r>
          </a:p>
          <a:p>
            <a:endParaRPr lang="en-US" baseline="0" dirty="0" smtClean="0"/>
          </a:p>
          <a:p>
            <a:r>
              <a:rPr lang="en-US" baseline="0" dirty="0" smtClean="0"/>
              <a:t>Section five does not apply.</a:t>
            </a:r>
          </a:p>
          <a:p>
            <a:endParaRPr lang="en-US" baseline="0" dirty="0" smtClean="0"/>
          </a:p>
          <a:p>
            <a:r>
              <a:rPr lang="en-US" baseline="0" dirty="0" smtClean="0"/>
              <a:t>Discrimination complaints would be referred to the Florida Commission on Human Relations and/or the Equal Employment Opportunity Commission. The Florida Commission on Human Relations may be able to process the complaint more rapidly, but the complaint may be sent to either or both agencies.</a:t>
            </a:r>
          </a:p>
          <a:p>
            <a:endParaRPr lang="en-US" baseline="0" dirty="0" smtClean="0"/>
          </a:p>
          <a:p>
            <a:r>
              <a:rPr lang="en-US" baseline="0" dirty="0" smtClean="0"/>
              <a:t>For section 7b-c, follow-up is required to be completed quarterly because it is a WIA related complaint and Jackie is not an MSFW. </a:t>
            </a:r>
          </a:p>
          <a:p>
            <a:endParaRPr lang="en-US" baseline="0" dirty="0" smtClean="0"/>
          </a:p>
          <a:p>
            <a:r>
              <a:rPr lang="en-US" baseline="0" dirty="0" smtClean="0"/>
              <a:t>Section eight should list the referral agency’s address.</a:t>
            </a:r>
          </a:p>
          <a:p>
            <a:endParaRPr lang="en-US" baseline="0" dirty="0" smtClean="0"/>
          </a:p>
          <a:p>
            <a:r>
              <a:rPr lang="en-US" baseline="0" dirty="0" smtClean="0"/>
              <a:t>One-Stop Career Center Services should be offered and provided, therefore checking ‘yes’. If the services are refused check ‘no’ and explain.</a:t>
            </a:r>
          </a:p>
          <a:p>
            <a:endParaRPr lang="en-US" baseline="0" dirty="0" smtClean="0"/>
          </a:p>
          <a:p>
            <a:r>
              <a:rPr lang="en-US" baseline="0" dirty="0" smtClean="0"/>
              <a:t>Sections 10a-12b must be completed by the staff taking the complaint.</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completing</a:t>
            </a:r>
            <a:r>
              <a:rPr lang="en-US" baseline="0" dirty="0" smtClean="0"/>
              <a:t> the ETA 8429:</a:t>
            </a:r>
          </a:p>
          <a:p>
            <a:endParaRPr lang="en-US" baseline="0" dirty="0" smtClean="0"/>
          </a:p>
          <a:p>
            <a:pPr>
              <a:buFont typeface="Arial" pitchFamily="34" charset="0"/>
              <a:buChar char="•"/>
            </a:pPr>
            <a:r>
              <a:rPr lang="en-US" baseline="0" dirty="0" smtClean="0"/>
              <a:t> Document the complaint on the complaint log</a:t>
            </a:r>
          </a:p>
          <a:p>
            <a:pPr>
              <a:buFont typeface="Arial" pitchFamily="34" charset="0"/>
              <a:buChar char="•"/>
            </a:pPr>
            <a:endParaRPr lang="en-US" baseline="0" dirty="0" smtClean="0"/>
          </a:p>
          <a:p>
            <a:pPr>
              <a:buFont typeface="Arial" pitchFamily="34" charset="0"/>
              <a:buChar char="•"/>
            </a:pPr>
            <a:r>
              <a:rPr lang="en-US" baseline="0" dirty="0" smtClean="0"/>
              <a:t> Draft a letter to provide to the referral agency</a:t>
            </a:r>
          </a:p>
          <a:p>
            <a:pPr>
              <a:buFont typeface="Arial" pitchFamily="34" charset="0"/>
              <a:buChar char="•"/>
            </a:pPr>
            <a:endParaRPr lang="en-US" baseline="0" dirty="0" smtClean="0"/>
          </a:p>
          <a:p>
            <a:pPr>
              <a:buFont typeface="Arial" pitchFamily="34" charset="0"/>
              <a:buChar char="•"/>
            </a:pPr>
            <a:r>
              <a:rPr lang="en-US" baseline="0" dirty="0" smtClean="0"/>
              <a:t> Provide a copy of the referral letter and complaint form to the complainant for their records</a:t>
            </a:r>
          </a:p>
          <a:p>
            <a:pPr>
              <a:buFont typeface="Arial" pitchFamily="34" charset="0"/>
              <a:buChar char="•"/>
            </a:pPr>
            <a:endParaRPr lang="en-US" baseline="0" dirty="0" smtClean="0"/>
          </a:p>
          <a:p>
            <a:pPr>
              <a:buFont typeface="Arial" pitchFamily="34" charset="0"/>
              <a:buChar char="•"/>
            </a:pPr>
            <a:r>
              <a:rPr lang="en-US" baseline="0" dirty="0" smtClean="0"/>
              <a:t> Send the referral letter and complaint form to the EEOC and/or Commission on Human Relations</a:t>
            </a:r>
          </a:p>
          <a:p>
            <a:pPr>
              <a:buFont typeface="Arial" pitchFamily="34" charset="0"/>
              <a:buChar char="•"/>
            </a:pPr>
            <a:endParaRPr lang="en-US" baseline="0" dirty="0" smtClean="0"/>
          </a:p>
          <a:p>
            <a:pPr>
              <a:buFont typeface="Arial" pitchFamily="34" charset="0"/>
              <a:buChar char="•"/>
            </a:pPr>
            <a:r>
              <a:rPr lang="en-US" baseline="0" dirty="0" smtClean="0"/>
              <a:t> Follow up with the referral agency quarterly and list any follow-up information on the fact sheet. Provide follow-up to the complainant as well.</a:t>
            </a:r>
          </a:p>
          <a:p>
            <a:endParaRPr lang="en-US" baseline="0" dirty="0" smtClean="0"/>
          </a:p>
          <a:p>
            <a:pPr>
              <a:buFont typeface="Arial" pitchFamily="34" charset="0"/>
              <a:buChar char="•"/>
            </a:pPr>
            <a:r>
              <a:rPr lang="en-US" baseline="0" dirty="0" smtClean="0"/>
              <a:t> Staff must continue this follow-up process until the complaint has been resolved and logged on the complaint log.</a:t>
            </a:r>
          </a:p>
        </p:txBody>
      </p:sp>
      <p:sp>
        <p:nvSpPr>
          <p:cNvPr id="4" name="Slide Number Placeholder 3"/>
          <p:cNvSpPr>
            <a:spLocks noGrp="1"/>
          </p:cNvSpPr>
          <p:nvPr>
            <p:ph type="sldNum" sz="quarter" idx="10"/>
          </p:nvPr>
        </p:nvSpPr>
        <p:spPr/>
        <p:txBody>
          <a:bodyPr/>
          <a:lstStyle/>
          <a:p>
            <a:fld id="{5848A433-FBD6-4412-A18D-BADFD535194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Lis</a:t>
            </a:r>
            <a:r>
              <a:rPr lang="en-US" baseline="0" dirty="0" smtClean="0"/>
              <a:t>a Prawley moved to Florida from Alabama. She files a complaint on January 13, 2011 at the One-Stop about her previous employer in Alabama stating that she is owed for one week of regular pay and ten hours of overtime. Lisa was referred to the employer by a One-Stop in Alabama. She is not an MSFW.</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One-Stop</a:t>
            </a:r>
            <a:r>
              <a:rPr lang="en-US" baseline="0" dirty="0" smtClean="0"/>
              <a:t> Center staff must complete the complaint number and date received. The customer should complete part one and sign and date the section. </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Lisa is not an MSFW, therefore question one must be marked ‘no’.</a:t>
            </a:r>
          </a:p>
          <a:p>
            <a:endParaRPr lang="en-US" baseline="0" dirty="0" smtClean="0"/>
          </a:p>
          <a:p>
            <a:r>
              <a:rPr lang="en-US" baseline="0" dirty="0" smtClean="0"/>
              <a:t>Although Lisa is filing a complaint about an employer in another state, the complaint does involve the labor exchange system and is considered a WIA/WP related complaint. This complaint is against an employer and alleges violations of employment laws.</a:t>
            </a:r>
          </a:p>
          <a:p>
            <a:endParaRPr lang="en-US" baseline="0" dirty="0" smtClean="0"/>
          </a:p>
          <a:p>
            <a:r>
              <a:rPr lang="en-US" baseline="0" dirty="0" smtClean="0"/>
              <a:t>Question three does not apply.</a:t>
            </a:r>
          </a:p>
          <a:p>
            <a:endParaRPr lang="en-US" baseline="0" dirty="0" smtClean="0"/>
          </a:p>
          <a:p>
            <a:r>
              <a:rPr lang="en-US" baseline="0" dirty="0" smtClean="0"/>
              <a:t>Section four must be marked as ‘wage related’ as Lisa is complaining that she has not been paid for hours worked and overtime pay.</a:t>
            </a:r>
          </a:p>
          <a:p>
            <a:endParaRPr lang="en-US" baseline="0" dirty="0" smtClean="0"/>
          </a:p>
          <a:p>
            <a:r>
              <a:rPr lang="en-US" baseline="0" dirty="0" smtClean="0"/>
              <a:t>Question five does not apply.</a:t>
            </a:r>
          </a:p>
          <a:p>
            <a:endParaRPr lang="en-US" baseline="0" dirty="0" smtClean="0"/>
          </a:p>
          <a:p>
            <a:r>
              <a:rPr lang="en-US" baseline="0" dirty="0" smtClean="0"/>
              <a:t>As this complaint involves an employer in another state, a copy of the complaint and supporting documents would be sent to the state workforce agency, attention Senior Monitor Advocate. </a:t>
            </a:r>
          </a:p>
          <a:p>
            <a:endParaRPr lang="en-US" baseline="0" dirty="0" smtClean="0"/>
          </a:p>
          <a:p>
            <a:r>
              <a:rPr lang="en-US" baseline="0" dirty="0" smtClean="0"/>
              <a:t>Section 7b must indicate the required follow-up, which would be ‘yes’ and ‘quarterly’ since Lisa is not an MSFW. </a:t>
            </a:r>
          </a:p>
          <a:p>
            <a:endParaRPr lang="en-US" baseline="0" dirty="0" smtClean="0"/>
          </a:p>
          <a:p>
            <a:r>
              <a:rPr lang="en-US" baseline="0" dirty="0" smtClean="0"/>
              <a:t>7c must indicate the next quarterly follow-up date.</a:t>
            </a:r>
          </a:p>
          <a:p>
            <a:endParaRPr lang="en-US" baseline="0" dirty="0" smtClean="0"/>
          </a:p>
          <a:p>
            <a:r>
              <a:rPr lang="en-US" baseline="0" dirty="0" smtClean="0"/>
              <a:t>Section eight should be left blank.</a:t>
            </a:r>
          </a:p>
          <a:p>
            <a:endParaRPr lang="en-US" baseline="0" dirty="0" smtClean="0"/>
          </a:p>
          <a:p>
            <a:r>
              <a:rPr lang="en-US" baseline="0" dirty="0" smtClean="0"/>
              <a:t>Staff must offer and provide one-stop services. If they are declined, complete section nine as appropriate. </a:t>
            </a:r>
          </a:p>
          <a:p>
            <a:endParaRPr lang="en-US" baseline="0" dirty="0" smtClean="0"/>
          </a:p>
          <a:p>
            <a:r>
              <a:rPr lang="en-US" baseline="0" dirty="0" smtClean="0"/>
              <a:t>Section 10a-12b must be completed by the staff who receives the complaint.</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completing</a:t>
            </a:r>
            <a:r>
              <a:rPr lang="en-US" baseline="0" dirty="0" smtClean="0"/>
              <a:t> the ETA 8429:</a:t>
            </a:r>
          </a:p>
          <a:p>
            <a:endParaRPr lang="en-US" baseline="0" dirty="0" smtClean="0"/>
          </a:p>
          <a:p>
            <a:pPr defTabSz="922824">
              <a:buFont typeface="Arial" pitchFamily="34" charset="0"/>
              <a:buChar char="•"/>
              <a:defRPr/>
            </a:pPr>
            <a:r>
              <a:rPr lang="en-US" baseline="0" dirty="0" smtClean="0"/>
              <a:t> Document the complaint on the complaint log.</a:t>
            </a:r>
          </a:p>
          <a:p>
            <a:pPr defTabSz="922824">
              <a:buFont typeface="Arial" pitchFamily="34" charset="0"/>
              <a:buChar char="•"/>
              <a:defRPr/>
            </a:pPr>
            <a:endParaRPr lang="en-US" baseline="0" dirty="0" smtClean="0"/>
          </a:p>
          <a:p>
            <a:pPr defTabSz="922824">
              <a:buFont typeface="Arial" pitchFamily="34" charset="0"/>
              <a:buChar char="•"/>
              <a:defRPr/>
            </a:pPr>
            <a:r>
              <a:rPr lang="en-US" baseline="0" dirty="0" smtClean="0"/>
              <a:t> Draft a referral memo to send with the complaint form.</a:t>
            </a:r>
          </a:p>
          <a:p>
            <a:pPr defTabSz="922824">
              <a:defRPr/>
            </a:pPr>
            <a:endParaRPr lang="en-US" baseline="0" dirty="0" smtClean="0"/>
          </a:p>
          <a:p>
            <a:pPr>
              <a:buFont typeface="Arial" pitchFamily="34" charset="0"/>
              <a:buChar char="•"/>
            </a:pPr>
            <a:r>
              <a:rPr lang="en-US" baseline="0" dirty="0" smtClean="0"/>
              <a:t> Provide a copy of the completed form to the complainant for their records.</a:t>
            </a:r>
          </a:p>
          <a:p>
            <a:pPr>
              <a:buFont typeface="Arial" pitchFamily="34" charset="0"/>
              <a:buChar char="•"/>
            </a:pPr>
            <a:endParaRPr lang="en-US" baseline="0" dirty="0" smtClean="0"/>
          </a:p>
          <a:p>
            <a:pPr>
              <a:buFont typeface="Arial" pitchFamily="34" charset="0"/>
              <a:buChar char="•"/>
            </a:pPr>
            <a:r>
              <a:rPr lang="en-US" baseline="0" dirty="0" smtClean="0"/>
              <a:t>Send a copy of the file, which includes a referral memo, the ETA 8429 and supporting documentation, to the Senior Monitor Advocate. Do not send the original documentation, only copies.</a:t>
            </a:r>
          </a:p>
          <a:p>
            <a:endParaRPr lang="en-US" baseline="0" dirty="0" smtClean="0"/>
          </a:p>
          <a:p>
            <a:pPr>
              <a:buFont typeface="Arial" pitchFamily="34" charset="0"/>
              <a:buChar char="•"/>
            </a:pPr>
            <a:r>
              <a:rPr lang="en-US" baseline="0" dirty="0" smtClean="0"/>
              <a:t> Follow up with the Senior Monitor Advocate on a quarterly basis until the complaint has been resolved. Provide follow-up to the complainant as well.</a:t>
            </a:r>
          </a:p>
          <a:p>
            <a:endParaRPr lang="en-US" baseline="0" dirty="0" smtClean="0"/>
          </a:p>
          <a:p>
            <a:pPr>
              <a:buFont typeface="Arial" pitchFamily="34" charset="0"/>
              <a:buChar char="•"/>
            </a:pPr>
            <a:r>
              <a:rPr lang="en-US" baseline="0" dirty="0" smtClean="0"/>
              <a:t>Additional follow-up information must be listed on a fact sheet. </a:t>
            </a:r>
          </a:p>
          <a:p>
            <a:endParaRPr lang="en-US" baseline="0" dirty="0" smtClean="0"/>
          </a:p>
          <a:p>
            <a:r>
              <a:rPr lang="en-US" baseline="0" dirty="0" smtClean="0"/>
              <a:t>Staff must continue this follow-up process until the complaint has been resolved.</a:t>
            </a:r>
          </a:p>
        </p:txBody>
      </p:sp>
      <p:sp>
        <p:nvSpPr>
          <p:cNvPr id="4" name="Slide Number Placeholder 3"/>
          <p:cNvSpPr>
            <a:spLocks noGrp="1"/>
          </p:cNvSpPr>
          <p:nvPr>
            <p:ph type="sldNum" sz="quarter" idx="10"/>
          </p:nvPr>
        </p:nvSpPr>
        <p:spPr/>
        <p:txBody>
          <a:bodyPr/>
          <a:lstStyle/>
          <a:p>
            <a:fld id="{5848A433-FBD6-4412-A18D-BADFD535194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Anna Ruiz</a:t>
            </a:r>
            <a:r>
              <a:rPr lang="en-US" baseline="0" dirty="0" smtClean="0"/>
              <a:t> files a complaint on May 5, 2011 stating that three different one-stops in Florida refused to provide her with services. Anna is an MSFW.</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one-stop Complaint</a:t>
            </a:r>
            <a:r>
              <a:rPr lang="en-US" baseline="0" dirty="0" smtClean="0"/>
              <a:t> Specialist must complete the complaint number, including the quarter and date received.</a:t>
            </a:r>
          </a:p>
          <a:p>
            <a:endParaRPr lang="en-US" baseline="0" dirty="0" smtClean="0"/>
          </a:p>
          <a:p>
            <a:r>
              <a:rPr lang="en-US" baseline="0" dirty="0" smtClean="0"/>
              <a:t>Part one must be completed by the complainant unless they request assistance. </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Part two must</a:t>
            </a:r>
            <a:r>
              <a:rPr lang="en-US" baseline="0" dirty="0" smtClean="0"/>
              <a:t> be completed by the staff receiving the complaint.</a:t>
            </a:r>
          </a:p>
          <a:p>
            <a:endParaRPr lang="en-US" baseline="0" dirty="0" smtClean="0"/>
          </a:p>
          <a:p>
            <a:r>
              <a:rPr lang="en-US" baseline="0" dirty="0" smtClean="0"/>
              <a:t>Anna is an MSFW, and question one must be checked ‘yes’.</a:t>
            </a:r>
          </a:p>
          <a:p>
            <a:endParaRPr lang="en-US" baseline="0" dirty="0" smtClean="0"/>
          </a:p>
          <a:p>
            <a:r>
              <a:rPr lang="en-US" baseline="0" dirty="0" smtClean="0"/>
              <a:t>The scenario states that Anna was refused services by one-stop center staff. The one-stop centers are required to offer universal services to all customers, and refusal of such violates the law. This scenario makes this complaint WIA related against the One Stop for alleged violations of WIA regulations.</a:t>
            </a:r>
          </a:p>
          <a:p>
            <a:endParaRPr lang="en-US" baseline="0" dirty="0" smtClean="0"/>
          </a:p>
          <a:p>
            <a:r>
              <a:rPr lang="en-US" baseline="0" dirty="0" smtClean="0"/>
              <a:t>Section three does not apply.</a:t>
            </a:r>
          </a:p>
          <a:p>
            <a:endParaRPr lang="en-US" baseline="0" dirty="0" smtClean="0"/>
          </a:p>
          <a:p>
            <a:r>
              <a:rPr lang="en-US" baseline="0" dirty="0" smtClean="0"/>
              <a:t>Section four must be marked ‘other’ with the specific reason listed.</a:t>
            </a:r>
          </a:p>
          <a:p>
            <a:endParaRPr lang="en-US" baseline="0" dirty="0" smtClean="0"/>
          </a:p>
          <a:p>
            <a:r>
              <a:rPr lang="en-US" baseline="0" dirty="0" smtClean="0"/>
              <a:t>Section five does not apply.</a:t>
            </a:r>
          </a:p>
          <a:p>
            <a:endParaRPr lang="en-US" baseline="0" dirty="0" smtClean="0"/>
          </a:p>
          <a:p>
            <a:r>
              <a:rPr lang="en-US" baseline="0" dirty="0" smtClean="0"/>
              <a:t>Complaints which involve multiple one-stops in different regions within the state must be immediately referred to the Senior Monitor Advocate. Section 7a must be marked other with the specific referral agency listed. </a:t>
            </a:r>
          </a:p>
          <a:p>
            <a:endParaRPr lang="en-US" baseline="0" dirty="0" smtClean="0"/>
          </a:p>
          <a:p>
            <a:r>
              <a:rPr lang="en-US" baseline="0" dirty="0" smtClean="0"/>
              <a:t>Section 7b must indicate the appropriate follow-up. As Anna is an MSFW, this complaint would require monthly follow-up.</a:t>
            </a:r>
          </a:p>
          <a:p>
            <a:endParaRPr lang="en-US" baseline="0" dirty="0" smtClean="0"/>
          </a:p>
          <a:p>
            <a:r>
              <a:rPr lang="en-US" baseline="0" dirty="0" smtClean="0"/>
              <a:t> 7c must indicate the next follow-up date, which would be one month from the date the complaint is filed.</a:t>
            </a:r>
          </a:p>
          <a:p>
            <a:endParaRPr lang="en-US" baseline="0" dirty="0" smtClean="0"/>
          </a:p>
          <a:p>
            <a:r>
              <a:rPr lang="en-US" baseline="0" dirty="0" smtClean="0"/>
              <a:t>Section eight must list the referral agency’s address.</a:t>
            </a:r>
          </a:p>
          <a:p>
            <a:endParaRPr lang="en-US" baseline="0" dirty="0" smtClean="0"/>
          </a:p>
          <a:p>
            <a:r>
              <a:rPr lang="en-US" baseline="0" dirty="0" smtClean="0"/>
              <a:t>Question nine must be marked ‘yes’ and one-stop services provided (unless they have been declined).</a:t>
            </a:r>
          </a:p>
          <a:p>
            <a:endParaRPr lang="en-US" baseline="0" dirty="0" smtClean="0"/>
          </a:p>
          <a:p>
            <a:r>
              <a:rPr lang="en-US" baseline="0" dirty="0" smtClean="0"/>
              <a:t>Sections 10a-12b must be completed by the person receiving the complaint.</a:t>
            </a:r>
          </a:p>
        </p:txBody>
      </p:sp>
      <p:sp>
        <p:nvSpPr>
          <p:cNvPr id="4" name="Slide Number Placeholder 3"/>
          <p:cNvSpPr>
            <a:spLocks noGrp="1"/>
          </p:cNvSpPr>
          <p:nvPr>
            <p:ph type="sldNum" sz="quarter" idx="10"/>
          </p:nvPr>
        </p:nvSpPr>
        <p:spPr/>
        <p:txBody>
          <a:bodyPr/>
          <a:lstStyle/>
          <a:p>
            <a:fld id="{5848A433-FBD6-4412-A18D-BADFD535194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Shown here is part one of the One-Stop Career Center Complaint/Referral</a:t>
            </a:r>
            <a:r>
              <a:rPr lang="en-US" baseline="0" dirty="0" smtClean="0"/>
              <a:t> Record, commonly referred to as the ETA 8429, which is used to document and process complaints filed at the One-Stops.  Any time a complaint is initiated by a customer, it is imperative that staff complete this form in its entirety before attempting any informal or formal resolutions. </a:t>
            </a:r>
          </a:p>
          <a:p>
            <a:endParaRPr lang="en-US" baseline="0" dirty="0" smtClean="0"/>
          </a:p>
          <a:p>
            <a:r>
              <a:rPr lang="en-US" baseline="0" dirty="0" smtClean="0"/>
              <a:t>Part one of this form documents the complainant’s and respondent’s information and a description of the complaint. Complainants should list their permanent and temporary address and telephone number where they may be reached during the investigation.  If the complainant is an MSFW, list any temporary addresses and telephone numbers to include the name of a grower or directions to the site.  If this information is not available, ask for a friend or family member’s contact information where the complainant may be reached or given a message.</a:t>
            </a:r>
          </a:p>
          <a:p>
            <a:endParaRPr lang="en-US" baseline="0" dirty="0" smtClean="0"/>
          </a:p>
          <a:p>
            <a:r>
              <a:rPr lang="en-US" baseline="0" dirty="0" smtClean="0"/>
              <a:t>The description of the complaint must be written in the first person and should describe the incident as accurately and completely as possible. The description should include information such as the specific wrong-doing, the complainant’s proposed or expected corrective action, amounts of wages due, number of hours worked, dates and times, and any additional details that will aid in the investigation.  If additional space is required, do not write on the back of the ETA 8429. Use additional sheets of paper to list the additional information and ensure the complainant’s name and the complaint number is listed on the extra sheets. It is also suggested to have the complainant sign the additional sheets to certify the information listed. On the extra pages, draw a diagonal line from the last word of the statement to the end of the page to ensure additional comments are not made to the original statement. </a:t>
            </a:r>
          </a:p>
          <a:p>
            <a:endParaRPr lang="en-US" baseline="0" dirty="0" smtClean="0"/>
          </a:p>
          <a:p>
            <a:r>
              <a:rPr lang="en-US" baseline="0" dirty="0" smtClean="0"/>
              <a:t>Review part one with the complainant and collect their signature and date.</a:t>
            </a:r>
          </a:p>
          <a:p>
            <a:endParaRPr lang="en-US" baseline="0" dirty="0" smtClean="0"/>
          </a:p>
          <a:p>
            <a:r>
              <a:rPr lang="en-US" baseline="0" dirty="0" smtClean="0"/>
              <a:t>It is pertinent that each of these fields are completed with as much information as possible as this sections aids in the initiation of the complaint. </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Shown here is a supplemental page listing</a:t>
            </a:r>
            <a:r>
              <a:rPr lang="en-US" baseline="0" dirty="0" smtClean="0"/>
              <a:t> each one-stop center’s address who denied Anna services. As mentioned earlier, supplemental pages should be used if there is an overflow of information. The complaint quarter and number should be listed at the top of each subsequent page. It is recommended that the complainant sign each page indicating affirmation of the information listed.</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completing</a:t>
            </a:r>
            <a:r>
              <a:rPr lang="en-US" baseline="0" dirty="0" smtClean="0"/>
              <a:t> the ETA 8429:</a:t>
            </a:r>
          </a:p>
          <a:p>
            <a:endParaRPr lang="en-US" baseline="0" dirty="0" smtClean="0"/>
          </a:p>
          <a:p>
            <a:pPr defTabSz="922824">
              <a:buFont typeface="Arial" pitchFamily="34" charset="0"/>
              <a:buChar char="•"/>
              <a:defRPr/>
            </a:pPr>
            <a:r>
              <a:rPr lang="en-US" baseline="0" dirty="0" smtClean="0"/>
              <a:t> Document the complaint on the complaint log.</a:t>
            </a:r>
          </a:p>
          <a:p>
            <a:pPr defTabSz="922824">
              <a:buFont typeface="Arial" pitchFamily="34" charset="0"/>
              <a:buChar char="•"/>
              <a:defRPr/>
            </a:pPr>
            <a:endParaRPr lang="en-US" baseline="0" dirty="0" smtClean="0"/>
          </a:p>
          <a:p>
            <a:pPr defTabSz="922824">
              <a:buFont typeface="Arial" pitchFamily="34" charset="0"/>
              <a:buChar char="•"/>
              <a:defRPr/>
            </a:pPr>
            <a:r>
              <a:rPr lang="en-US" baseline="0" dirty="0" smtClean="0"/>
              <a:t> Draft a referral memo to send with the complaint form.</a:t>
            </a:r>
          </a:p>
          <a:p>
            <a:pPr defTabSz="922824">
              <a:buFont typeface="Arial" pitchFamily="34" charset="0"/>
              <a:buChar char="•"/>
              <a:defRPr/>
            </a:pPr>
            <a:endParaRPr lang="en-US" baseline="0" dirty="0" smtClean="0"/>
          </a:p>
          <a:p>
            <a:pPr defTabSz="922824">
              <a:buFont typeface="Arial" pitchFamily="34" charset="0"/>
              <a:buChar char="•"/>
              <a:defRPr/>
            </a:pPr>
            <a:r>
              <a:rPr lang="en-US" baseline="0" dirty="0" smtClean="0"/>
              <a:t> Provide a copy of the completed form to the complainant for their records.</a:t>
            </a:r>
          </a:p>
          <a:p>
            <a:endParaRPr lang="en-US" baseline="0" dirty="0" smtClean="0"/>
          </a:p>
          <a:p>
            <a:pPr>
              <a:buFont typeface="Arial" pitchFamily="34" charset="0"/>
              <a:buChar char="•"/>
            </a:pPr>
            <a:r>
              <a:rPr lang="en-US" baseline="0" dirty="0" smtClean="0"/>
              <a:t> Submit the referral memo and complaint form to the state workforce agency’s Senior Monitor Advocate for processing and resolution.</a:t>
            </a:r>
          </a:p>
          <a:p>
            <a:endParaRPr lang="en-US" baseline="0" dirty="0" smtClean="0"/>
          </a:p>
          <a:p>
            <a:pPr>
              <a:buFont typeface="Arial" pitchFamily="34" charset="0"/>
              <a:buChar char="•"/>
            </a:pPr>
            <a:r>
              <a:rPr lang="en-US" baseline="0" dirty="0" smtClean="0"/>
              <a:t> Follow up with the state workforce agency monthly until the complaint has been resolved. </a:t>
            </a:r>
          </a:p>
          <a:p>
            <a:endParaRPr lang="en-US" baseline="0" dirty="0" smtClean="0"/>
          </a:p>
          <a:p>
            <a:pPr>
              <a:buFont typeface="Arial" pitchFamily="34" charset="0"/>
              <a:buChar char="•"/>
            </a:pPr>
            <a:r>
              <a:rPr lang="en-US" baseline="0" dirty="0" smtClean="0"/>
              <a:t> Additional follow-up information must be listed on a fact sheet. </a:t>
            </a:r>
          </a:p>
          <a:p>
            <a:endParaRPr lang="en-US" baseline="0" dirty="0" smtClean="0"/>
          </a:p>
          <a:p>
            <a:pPr>
              <a:buFont typeface="Arial" pitchFamily="34" charset="0"/>
              <a:buChar char="•"/>
            </a:pPr>
            <a:r>
              <a:rPr lang="en-US" baseline="0" dirty="0" smtClean="0"/>
              <a:t> Staff must continue this follow-up process until the complaint has been resolved.</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Shown</a:t>
            </a:r>
            <a:r>
              <a:rPr lang="en-US" baseline="0" dirty="0" smtClean="0"/>
              <a:t> here is the complaint process at a glance. Each complaint the One-Stop Career Center processes will be different. However, by following these steps in the order listed, each complaint will be processed and resolved in a timely manner.</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Shown</a:t>
            </a:r>
            <a:r>
              <a:rPr lang="en-US" baseline="0" dirty="0" smtClean="0"/>
              <a:t> here is a cover letter template that may be used when referring a complaint to another agency. A cover letter should accompany all complaints that are elevated to an agency or department other than the One-Stop Career Center. The cover letter may be printed on the One-Stop Career Center’s letterhead.</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Shown</a:t>
            </a:r>
            <a:r>
              <a:rPr lang="en-US" baseline="0" dirty="0" smtClean="0"/>
              <a:t> here is a follow-up referral memo that may be used when conducting follow-up on a complaint that was elevated to another agency.</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for viewing</a:t>
            </a:r>
            <a:r>
              <a:rPr lang="en-US" baseline="0" dirty="0" smtClean="0"/>
              <a:t> the Wagner-Peyser related complaint instructions. Please take a moment to complete the following quiz questions.</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a:t>
            </a:r>
            <a:r>
              <a:rPr lang="en-US" baseline="0" dirty="0" smtClean="0"/>
              <a:t>: C</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False. A</a:t>
            </a:r>
            <a:r>
              <a:rPr lang="en-US" baseline="0" dirty="0" smtClean="0"/>
              <a:t> complainant’s description of a complaint must be written in first person.</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Shown</a:t>
            </a:r>
            <a:r>
              <a:rPr lang="en-US" baseline="0" dirty="0" smtClean="0"/>
              <a:t> here </a:t>
            </a:r>
            <a:r>
              <a:rPr lang="en-US" dirty="0" smtClean="0"/>
              <a:t>is</a:t>
            </a:r>
            <a:r>
              <a:rPr lang="en-US" baseline="0" dirty="0" smtClean="0"/>
              <a:t> part two of the ETA 8429 which must only be completed by the One-Stop Career Center Staff. This section collects additional details that aid in processing the complaint form.</a:t>
            </a:r>
          </a:p>
          <a:p>
            <a:endParaRPr lang="en-US" baseline="0" dirty="0" smtClean="0"/>
          </a:p>
          <a:p>
            <a:r>
              <a:rPr lang="en-US" baseline="0" dirty="0" smtClean="0"/>
              <a:t>Section one requests information about a complainant’s migrant or seasonal farm worker status. This section is important as it helps to identify the type of follow-up that may be necessary in the future. Section two is used to indicate whether the complaint is WP related or non-WP related. You may notice that block two lists the types of complaints as WIA related and non-WIA related. These terms are synonymous with Wagner-Peyser related and non-Wagner-Peyser related complaints, meaning that if a complaint is WP related, staff would mark WIA related and if it is non-WP related, non-WIA related would be selected. </a:t>
            </a:r>
          </a:p>
          <a:p>
            <a:endParaRPr lang="en-US" baseline="0" dirty="0" smtClean="0"/>
          </a:p>
          <a:p>
            <a:r>
              <a:rPr lang="en-US" baseline="0" dirty="0" smtClean="0"/>
              <a:t>Section three requests information about types of non-WP related complaints and should only be completed if the complaint is not WP related.</a:t>
            </a:r>
          </a:p>
          <a:p>
            <a:endParaRPr lang="en-US" baseline="0" dirty="0" smtClean="0"/>
          </a:p>
          <a:p>
            <a:r>
              <a:rPr lang="en-US" baseline="0" dirty="0" smtClean="0"/>
              <a:t>Section four goes on to further define the kind of complaint that is being filed. More than one box may be appropriate for selection in this section.</a:t>
            </a:r>
          </a:p>
          <a:p>
            <a:endParaRPr lang="en-US" baseline="0" dirty="0" smtClean="0"/>
          </a:p>
          <a:p>
            <a:r>
              <a:rPr lang="en-US" baseline="0" dirty="0" smtClean="0"/>
              <a:t>Section five should be completed if the complaint involves an H-2A job order.</a:t>
            </a:r>
          </a:p>
          <a:p>
            <a:endParaRPr lang="en-US" baseline="0" dirty="0" smtClean="0"/>
          </a:p>
          <a:p>
            <a:r>
              <a:rPr lang="en-US" baseline="0" dirty="0" smtClean="0"/>
              <a:t>Section six provides information for discrimination complaints only. These complaints should be sent to the local Equal Employment Opportunity Commission or the Florida Commission on Human Relations.</a:t>
            </a:r>
          </a:p>
          <a:p>
            <a:endParaRPr lang="en-US" baseline="0" dirty="0" smtClean="0"/>
          </a:p>
          <a:p>
            <a:r>
              <a:rPr lang="en-US" baseline="0" dirty="0" smtClean="0"/>
              <a:t>Section 7a requires the selection of the appropriate referral agency who will handle the complaint. If a complaint involves multiple agencies, the One-Stop must complete a new ETA 8429 form and list each referral agency’s address separately.</a:t>
            </a:r>
          </a:p>
          <a:p>
            <a:endParaRPr lang="en-US" baseline="0" dirty="0" smtClean="0"/>
          </a:p>
          <a:p>
            <a:r>
              <a:rPr lang="en-US" baseline="0" dirty="0" smtClean="0"/>
              <a:t>Section 7b must indicate if follow-up will be required for the complaint. If marked ‘yes’, indicate whether monthly or quarterly follow-up is necessary. It is important to keep in mind that all WP related complaints must have follow-up indicated on the ETA 8429 regardless if local resolution is attained.</a:t>
            </a:r>
          </a:p>
          <a:p>
            <a:endParaRPr lang="en-US" baseline="0" dirty="0" smtClean="0"/>
          </a:p>
          <a:p>
            <a:r>
              <a:rPr lang="en-US" baseline="0" dirty="0" smtClean="0"/>
              <a:t>Section 7c must be completed to list the appropriate follow-up date.</a:t>
            </a:r>
          </a:p>
          <a:p>
            <a:endParaRPr lang="en-US" baseline="0" dirty="0" smtClean="0"/>
          </a:p>
          <a:p>
            <a:r>
              <a:rPr lang="en-US" baseline="0" dirty="0" smtClean="0"/>
              <a:t>Section eight must list the referral agency to whom the complaint is being referred for follow-up. If the complaint is referred to multiple agencies, staff must send a separate ETA 8429 to each individual agency. Staff should not list multiple addresses on one form.</a:t>
            </a:r>
          </a:p>
          <a:p>
            <a:endParaRPr lang="en-US" baseline="0" dirty="0" smtClean="0"/>
          </a:p>
          <a:p>
            <a:r>
              <a:rPr lang="en-US" baseline="0" dirty="0" smtClean="0"/>
              <a:t>Section nine must be marked to indicate whether one-stop center services were provided. If marked “no”, staff must explain why no other one-stop services were provided. Remember, all complainants should be offered and provided with one-stop services regardless of the nature of the complaint. It is up to the complainant to accept or deny the additional services.</a:t>
            </a:r>
          </a:p>
          <a:p>
            <a:endParaRPr lang="en-US" baseline="0" dirty="0" smtClean="0"/>
          </a:p>
          <a:p>
            <a:r>
              <a:rPr lang="en-US" baseline="0" dirty="0" smtClean="0"/>
              <a:t>Sections 10a – 12b must be completed to document the information of the staff responsible for taking the complaint.</a:t>
            </a:r>
          </a:p>
          <a:p>
            <a:endParaRPr lang="en-US" baseline="0" dirty="0" smtClean="0"/>
          </a:p>
          <a:p>
            <a:r>
              <a:rPr lang="en-US" baseline="0" dirty="0" smtClean="0"/>
              <a:t>Part two of the ETA 8429 must be completed in its entirety, depending on the type of complaint, to ensure accurate reporting and timely processing.</a:t>
            </a:r>
          </a:p>
        </p:txBody>
      </p:sp>
      <p:sp>
        <p:nvSpPr>
          <p:cNvPr id="4" name="Slide Number Placeholder 3"/>
          <p:cNvSpPr>
            <a:spLocks noGrp="1"/>
          </p:cNvSpPr>
          <p:nvPr>
            <p:ph type="sldNum" sz="quarter" idx="10"/>
          </p:nvPr>
        </p:nvSpPr>
        <p:spPr/>
        <p:txBody>
          <a:bodyPr/>
          <a:lstStyle/>
          <a:p>
            <a:fld id="{5848A433-FBD6-4412-A18D-BADFD535194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a:t>
            </a:r>
            <a:r>
              <a:rPr lang="en-US" baseline="0" dirty="0" smtClean="0"/>
              <a:t> C</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a:t>
            </a:r>
            <a:r>
              <a:rPr lang="en-US" baseline="0" dirty="0" smtClean="0"/>
              <a:t> False. Only copies of documentation should be sent to a referral agency.</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a:t>
            </a:r>
            <a:r>
              <a:rPr lang="en-US" baseline="0" dirty="0" smtClean="0"/>
              <a:t> False. If the complainant was referred to the employer through a job service center, the One-Stop Career Centers must process the complaint as a Wagner-Peyser complaint using the formal complaint-resolution system.</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a:t>
            </a:r>
            <a:r>
              <a:rPr lang="en-US" baseline="0" dirty="0" smtClean="0"/>
              <a:t>k you for viewing the Wagner-Peyser related complaint processing instructional guide. If you have additional questions or require assistance  processing a complaint, please contact one of the representatives listed on this slide.</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complaints</a:t>
            </a:r>
            <a:r>
              <a:rPr lang="en-US" baseline="0" dirty="0" smtClean="0"/>
              <a:t> must be documented on the complaint log, shown here. </a:t>
            </a:r>
            <a:r>
              <a:rPr lang="en-US" dirty="0" smtClean="0"/>
              <a:t>This log must</a:t>
            </a:r>
            <a:r>
              <a:rPr lang="en-US" baseline="0" dirty="0" smtClean="0"/>
              <a:t> be used to document the complaint, regardless of the type, until the complaint is resolved. Complaint logs are monitored during the annual quality assurance monitoring and submitted to the Senior Monitor Advocate quarterly.</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portion</a:t>
            </a:r>
            <a:r>
              <a:rPr lang="en-US" baseline="0" dirty="0" smtClean="0"/>
              <a:t> of this presentation will review examples of Wagner-Peyser related complaints, demonstrate how to complete the ETA 8429 and discuss the steps to process the complaint through resolution. </a:t>
            </a:r>
          </a:p>
          <a:p>
            <a:endParaRPr lang="en-US" baseline="0" dirty="0" smtClean="0"/>
          </a:p>
          <a:p>
            <a:r>
              <a:rPr lang="en-US" baseline="0" dirty="0" smtClean="0"/>
              <a:t>The following examples have been developed only for the purpose of displaying properly completed Complaint Referral forms. Some complaints may be referred to different agencies depending on the type of complaint. Please consult the Complaint System Handbook for referral agency addresses.</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Jim Bainbridge was referred</a:t>
            </a:r>
            <a:r>
              <a:rPr lang="en-US" baseline="0" dirty="0" smtClean="0"/>
              <a:t> to job order 965874 on July 23, 2010. He enters the One-Stop Career Center on February 1, 2011 to file a complaint against his employer, Moore Construction, for not paying him for overtime worked. Jim states that Mr. Bradley Moore owes him for 23 hours of overtime worked during the week of January 16-23, 2011. Jim is not an MSFW.</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first step of the complaint process would be to provide</a:t>
            </a:r>
            <a:r>
              <a:rPr lang="en-US" baseline="0" dirty="0" smtClean="0"/>
              <a:t> the complainant with an overview of how the complaint system operates to include the data collection process, reassurance of confidentiality to the extent possible and an explanation about how the customer will be informed of the progress and resolution of the issue.</a:t>
            </a:r>
          </a:p>
          <a:p>
            <a:endParaRPr lang="en-US" baseline="0" dirty="0" smtClean="0"/>
          </a:p>
          <a:p>
            <a:r>
              <a:rPr lang="en-US" baseline="0" dirty="0" smtClean="0"/>
              <a:t>Next, complete the ETA 8429 form. The One-Stop Career Center staff should fill in the complaint number and the date the complaint is received. Remember, the complaint number should list the quarter the complaint is filed followed by the consecutive number of the complaint based on the fiscal year, starting July 1</a:t>
            </a:r>
            <a:r>
              <a:rPr lang="en-US" baseline="30000" dirty="0" smtClean="0"/>
              <a:t>st</a:t>
            </a:r>
            <a:r>
              <a:rPr lang="en-US" baseline="0" dirty="0" smtClean="0"/>
              <a:t>. As shown here, this complaint has been filed in the third quarter and is the 23</a:t>
            </a:r>
            <a:r>
              <a:rPr lang="en-US" baseline="30000" dirty="0" smtClean="0"/>
              <a:t>rd</a:t>
            </a:r>
            <a:r>
              <a:rPr lang="en-US" baseline="0" dirty="0" smtClean="0"/>
              <a:t> complaint of the year. </a:t>
            </a:r>
          </a:p>
          <a:p>
            <a:endParaRPr lang="en-US" baseline="0" dirty="0" smtClean="0"/>
          </a:p>
          <a:p>
            <a:r>
              <a:rPr lang="en-US" baseline="0" dirty="0" smtClean="0"/>
              <a:t>Part one of the form should be completed by the complainant unless they ask for assistance from the One-Stop staff. Each field must be completed where appropriate. </a:t>
            </a:r>
          </a:p>
          <a:p>
            <a:endParaRPr lang="en-US" baseline="0" dirty="0" smtClean="0"/>
          </a:p>
          <a:p>
            <a:r>
              <a:rPr lang="en-US" baseline="0" dirty="0" smtClean="0"/>
              <a:t>Staff should ensure that the description of the complaint is listed in the first person. As shown here, Mr. Bainbridge has listed “I worked 23 hours of overtime during the week of January 16-23, 2011, but was not paid by the employer”. It would be incorrect for the description to state “The complainant worked 23 hours of overtime and was not paid”, as this is referencing the complainant in the third person. </a:t>
            </a:r>
          </a:p>
          <a:p>
            <a:endParaRPr lang="en-US" baseline="0" dirty="0" smtClean="0"/>
          </a:p>
          <a:p>
            <a:r>
              <a:rPr lang="en-US" baseline="0" dirty="0" smtClean="0"/>
              <a:t>Lastly, have the complainant sign and date the form.</a:t>
            </a:r>
            <a:endParaRPr lang="en-US" dirty="0"/>
          </a:p>
        </p:txBody>
      </p:sp>
      <p:sp>
        <p:nvSpPr>
          <p:cNvPr id="4" name="Slide Number Placeholder 3"/>
          <p:cNvSpPr>
            <a:spLocks noGrp="1"/>
          </p:cNvSpPr>
          <p:nvPr>
            <p:ph type="sldNum" sz="quarter" idx="10"/>
          </p:nvPr>
        </p:nvSpPr>
        <p:spPr/>
        <p:txBody>
          <a:bodyPr/>
          <a:lstStyle/>
          <a:p>
            <a:fld id="{5848A433-FBD6-4412-A18D-BADFD535194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Part two of the ETA 8429 must be completed by</a:t>
            </a:r>
            <a:r>
              <a:rPr lang="en-US" baseline="0" dirty="0" smtClean="0"/>
              <a:t> the One-Stop Career Center staff only. This portion of the form helps determine what type of complaint is being filed and which enforcement agency must receive the referral. </a:t>
            </a:r>
          </a:p>
          <a:p>
            <a:endParaRPr lang="en-US" baseline="0" dirty="0" smtClean="0"/>
          </a:p>
          <a:p>
            <a:r>
              <a:rPr lang="en-US" baseline="0" dirty="0" smtClean="0"/>
              <a:t>The scenario indicates that Mr. Bainbridge was not an MSFW, so the first block should be marked no. Section two asks if this is a Wagner-Peyser related or non-Wagner-Peyser related complaint. Since the scenario mentions that he was referred to a job order, this is an indication that this complaint is a Wagner-Peyser related complaint, and the job order number should be listed. Any time there is a Wagner-Peyser related complaint, staff must indicate who the complaint is against and what the alleged violation concerns. In this case, this complaint is against the employer and concerns violations of employment related laws.</a:t>
            </a:r>
          </a:p>
          <a:p>
            <a:endParaRPr lang="en-US" baseline="0" dirty="0" smtClean="0"/>
          </a:p>
          <a:p>
            <a:r>
              <a:rPr lang="en-US" baseline="0" dirty="0" smtClean="0"/>
              <a:t>Section three only refers to non-WP related complaints and would not be applicable to this scenario.</a:t>
            </a:r>
          </a:p>
          <a:p>
            <a:endParaRPr lang="en-US" baseline="0" dirty="0" smtClean="0"/>
          </a:p>
          <a:p>
            <a:r>
              <a:rPr lang="en-US" baseline="0" dirty="0" smtClean="0"/>
              <a:t>Section four requires information about the nature of the complaint. Mr. Bainbridge has not been paid overtime wages, thus making the ‘wage related’ box the correct selection.</a:t>
            </a:r>
          </a:p>
          <a:p>
            <a:endParaRPr lang="en-US" baseline="0" dirty="0" smtClean="0"/>
          </a:p>
          <a:p>
            <a:r>
              <a:rPr lang="en-US" baseline="0" dirty="0" smtClean="0"/>
              <a:t>Section five does not apply to this complaint because it is not an H-2A related complaint. </a:t>
            </a:r>
          </a:p>
          <a:p>
            <a:endParaRPr lang="en-US" baseline="0" dirty="0" smtClean="0"/>
          </a:p>
          <a:p>
            <a:r>
              <a:rPr lang="en-US" baseline="0" dirty="0" smtClean="0"/>
              <a:t>Section seven ‘a’ should be marked for the appropriate enforcement agency that will handle the complaint. In this case, the  complaint should go to the Wage and Hour division. </a:t>
            </a:r>
          </a:p>
          <a:p>
            <a:endParaRPr lang="en-US" baseline="0" dirty="0" smtClean="0"/>
          </a:p>
          <a:p>
            <a:r>
              <a:rPr lang="en-US" baseline="0" dirty="0" smtClean="0"/>
              <a:t>Section seven ‘b’ should be marked ‘yes’ for follow-up because this complaint is Wagner-Peyser related and these types of complaints are always followed up on until resolution. The follow-up schedule would be performed quarterly since this is a non-MSFW complaint. </a:t>
            </a:r>
          </a:p>
          <a:p>
            <a:endParaRPr lang="en-US" baseline="0" dirty="0" smtClean="0"/>
          </a:p>
          <a:p>
            <a:r>
              <a:rPr lang="en-US" baseline="0" dirty="0" smtClean="0"/>
              <a:t>Section eight lists the referral agency’s information.</a:t>
            </a:r>
          </a:p>
          <a:p>
            <a:endParaRPr lang="en-US" baseline="0" dirty="0" smtClean="0"/>
          </a:p>
          <a:p>
            <a:r>
              <a:rPr lang="en-US" baseline="0" dirty="0" smtClean="0"/>
              <a:t>Section nine has been marked yes to indicate the provision of other one-stop services.</a:t>
            </a:r>
          </a:p>
          <a:p>
            <a:endParaRPr lang="en-US" baseline="0" dirty="0" smtClean="0"/>
          </a:p>
          <a:p>
            <a:r>
              <a:rPr lang="en-US" baseline="0" dirty="0" smtClean="0"/>
              <a:t>And lastly, sections 10a-12b have been completed by the one-stop staff who was responsible for taking this complaint.</a:t>
            </a:r>
          </a:p>
        </p:txBody>
      </p:sp>
      <p:sp>
        <p:nvSpPr>
          <p:cNvPr id="4" name="Slide Number Placeholder 3"/>
          <p:cNvSpPr>
            <a:spLocks noGrp="1"/>
          </p:cNvSpPr>
          <p:nvPr>
            <p:ph type="sldNum" sz="quarter" idx="10"/>
          </p:nvPr>
        </p:nvSpPr>
        <p:spPr/>
        <p:txBody>
          <a:bodyPr/>
          <a:lstStyle/>
          <a:p>
            <a:fld id="{5848A433-FBD6-4412-A18D-BADFD535194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 name="Rectangle 16"/>
          <p:cNvSpPr/>
          <p:nvPr/>
        </p:nvSpPr>
        <p:spPr>
          <a:xfrm>
            <a:off x="0" y="2438400"/>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1" name="Rectangle 30"/>
          <p:cNvSpPr/>
          <p:nvPr/>
        </p:nvSpPr>
        <p:spPr>
          <a:xfrm>
            <a:off x="0" y="914400"/>
            <a:ext cx="9144000" cy="1524000"/>
          </a:xfrm>
          <a:prstGeom prst="rect">
            <a:avLst/>
          </a:prstGeom>
          <a:solidFill>
            <a:srgbClr val="000000">
              <a:alpha val="89800"/>
            </a:srgb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Date Placeholder 9"/>
          <p:cNvSpPr>
            <a:spLocks noGrp="1"/>
          </p:cNvSpPr>
          <p:nvPr>
            <p:ph type="dt" sz="half" idx="10"/>
          </p:nvPr>
        </p:nvSpPr>
        <p:spPr/>
        <p:txBody>
          <a:bodyPr rtlCol="0"/>
          <a:lstStyle/>
          <a:p>
            <a:fld id="{EA62E93C-5118-470E-852F-8D2ABE8B1B68}" type="datetimeFigureOut">
              <a:rPr lang="en-US" smtClean="0"/>
              <a:pPr/>
              <a:t>5/14/2012</a:t>
            </a:fld>
            <a:endParaRPr lang="en-US"/>
          </a:p>
        </p:txBody>
      </p:sp>
      <p:sp>
        <p:nvSpPr>
          <p:cNvPr id="11" name="Slide Number Placeholder 10"/>
          <p:cNvSpPr>
            <a:spLocks noGrp="1"/>
          </p:cNvSpPr>
          <p:nvPr>
            <p:ph type="sldNum" sz="quarter" idx="11"/>
          </p:nvPr>
        </p:nvSpPr>
        <p:spPr/>
        <p:txBody>
          <a:bodyPr rtlCol="0"/>
          <a:lstStyle/>
          <a:p>
            <a:fld id="{AE175392-ADE3-4A0C-A47F-BB232351E7A1}" type="slidenum">
              <a:rPr lang="en-US" smtClean="0"/>
              <a:pPr/>
              <a:t>‹#›</a:t>
            </a:fld>
            <a:endParaRPr lang="en-US"/>
          </a:p>
        </p:txBody>
      </p:sp>
      <p:sp>
        <p:nvSpPr>
          <p:cNvPr id="12" name="Footer Placeholder 11"/>
          <p:cNvSpPr>
            <a:spLocks noGrp="1"/>
          </p:cNvSpPr>
          <p:nvPr>
            <p:ph type="ftr" sz="quarter" idx="12"/>
          </p:nvPr>
        </p:nvSpPr>
        <p:spPr/>
        <p:txBody>
          <a:bodyPr rtlCol="0"/>
          <a:lstStyle/>
          <a:p>
            <a:endParaRPr lang="en-US"/>
          </a:p>
        </p:txBody>
      </p:sp>
      <p:sp>
        <p:nvSpPr>
          <p:cNvPr id="9" name="Subtitle 8"/>
          <p:cNvSpPr>
            <a:spLocks noGrp="1"/>
          </p:cNvSpPr>
          <p:nvPr>
            <p:ph type="subTitle" idx="1"/>
          </p:nvPr>
        </p:nvSpPr>
        <p:spPr>
          <a:xfrm>
            <a:off x="457200" y="2476108"/>
            <a:ext cx="8305800" cy="381000"/>
          </a:xfrm>
        </p:spPr>
        <p:txBody>
          <a:bodyPr>
            <a:noAutofit/>
          </a:bodyPr>
          <a:lstStyle>
            <a:lvl1pPr marL="0" indent="0" algn="l">
              <a:buNone/>
              <a:defRPr sz="2000" spc="100" baseline="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Title 27"/>
          <p:cNvSpPr>
            <a:spLocks noGrp="1"/>
          </p:cNvSpPr>
          <p:nvPr>
            <p:ph type="ctrTitle"/>
          </p:nvPr>
        </p:nvSpPr>
        <p:spPr>
          <a:xfrm>
            <a:off x="457200" y="1066800"/>
            <a:ext cx="8305800" cy="1295400"/>
          </a:xfrm>
        </p:spPr>
        <p:txBody>
          <a:bodyPr anchor="ctr" anchorCtr="0">
            <a:noAutofit/>
          </a:bodyPr>
          <a:lstStyle>
            <a:lvl1pPr algn="l">
              <a:defRPr sz="4800" cap="all" spc="-100" baseline="0">
                <a:solidFill>
                  <a:srgbClr val="FFFFFF"/>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2E93C-5118-470E-852F-8D2ABE8B1B68}"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75392-ADE3-4A0C-A47F-BB232351E7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2E93C-5118-470E-852F-8D2ABE8B1B68}"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75392-ADE3-4A0C-A47F-BB232351E7A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0" name="Date Placeholder 9"/>
          <p:cNvSpPr>
            <a:spLocks noGrp="1"/>
          </p:cNvSpPr>
          <p:nvPr>
            <p:ph type="dt" sz="half" idx="14"/>
          </p:nvPr>
        </p:nvSpPr>
        <p:spPr/>
        <p:txBody>
          <a:bodyPr rtlCol="0"/>
          <a:lstStyle/>
          <a:p>
            <a:fld id="{EA62E93C-5118-470E-852F-8D2ABE8B1B68}" type="datetimeFigureOut">
              <a:rPr lang="en-US" smtClean="0"/>
              <a:pPr/>
              <a:t>5/14/2012</a:t>
            </a:fld>
            <a:endParaRPr lang="en-US"/>
          </a:p>
        </p:txBody>
      </p:sp>
      <p:sp>
        <p:nvSpPr>
          <p:cNvPr id="11" name="Slide Number Placeholder 10"/>
          <p:cNvSpPr>
            <a:spLocks noGrp="1"/>
          </p:cNvSpPr>
          <p:nvPr>
            <p:ph type="sldNum" sz="quarter" idx="15"/>
          </p:nvPr>
        </p:nvSpPr>
        <p:spPr/>
        <p:txBody>
          <a:bodyPr rtlCol="0"/>
          <a:lstStyle/>
          <a:p>
            <a:fld id="{AE175392-ADE3-4A0C-A47F-BB232351E7A1}" type="slidenum">
              <a:rPr lang="en-US" smtClean="0"/>
              <a:pPr/>
              <a:t>‹#›</a:t>
            </a:fld>
            <a:endParaRPr lang="en-US"/>
          </a:p>
        </p:txBody>
      </p:sp>
      <p:sp>
        <p:nvSpPr>
          <p:cNvPr id="12" name="Footer Placeholder 11"/>
          <p:cNvSpPr>
            <a:spLocks noGrp="1"/>
          </p:cNvSpPr>
          <p:nvPr>
            <p:ph type="ftr" sz="quarter" idx="16"/>
          </p:nvPr>
        </p:nvSpPr>
        <p:spPr/>
        <p:txBody>
          <a:bodyPr rtlCol="0"/>
          <a:lstStyle/>
          <a:p>
            <a:endParaRPr lang="en-US"/>
          </a:p>
        </p:txBody>
      </p:sp>
      <p:sp>
        <p:nvSpPr>
          <p:cNvPr id="2" name="Title 1"/>
          <p:cNvSpPr>
            <a:spLocks noGrp="1"/>
          </p:cNvSpPr>
          <p:nvPr>
            <p:ph type="title"/>
          </p:nvPr>
        </p:nvSpPr>
        <p:spPr>
          <a:xfrm>
            <a:off x="457200" y="158926"/>
            <a:ext cx="8229600" cy="1143000"/>
          </a:xfrm>
        </p:spPr>
        <p:txBody>
          <a:bodyPr/>
          <a:lstStyle>
            <a:lvl1pPr>
              <a:defRPr>
                <a:solidFill>
                  <a:schemeClr val="tx2"/>
                </a:solidFill>
              </a:defRPr>
            </a:lvl1pPr>
          </a:lstStyle>
          <a:p>
            <a:r>
              <a:rPr lang="en-US" smtClean="0"/>
              <a:t>Click to edit Master title style</a:t>
            </a:r>
            <a:endParaRPr lang="en-US" dirty="0"/>
          </a:p>
        </p:txBody>
      </p:sp>
      <p:sp>
        <p:nvSpPr>
          <p:cNvPr id="9" name="Content Placeholder 8"/>
          <p:cNvSpPr>
            <a:spLocks noGrp="1"/>
          </p:cNvSpPr>
          <p:nvPr>
            <p:ph sz="quarter"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6" name="Rectangle 25"/>
          <p:cNvSpPr/>
          <p:nvPr/>
        </p:nvSpPr>
        <p:spPr>
          <a:xfrm>
            <a:off x="0" y="4958864"/>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7" name="Rectangle 26"/>
          <p:cNvSpPr/>
          <p:nvPr/>
        </p:nvSpPr>
        <p:spPr>
          <a:xfrm>
            <a:off x="0" y="3429000"/>
            <a:ext cx="9144000" cy="1527048"/>
          </a:xfrm>
          <a:prstGeom prst="rect">
            <a:avLst/>
          </a:prstGeom>
          <a:solidFill>
            <a:srgbClr val="000000"/>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4" name="Date Placeholder 3"/>
          <p:cNvSpPr>
            <a:spLocks noGrp="1"/>
          </p:cNvSpPr>
          <p:nvPr>
            <p:ph type="dt" sz="half" idx="10"/>
          </p:nvPr>
        </p:nvSpPr>
        <p:spPr/>
        <p:txBody>
          <a:bodyPr/>
          <a:lstStyle/>
          <a:p>
            <a:fld id="{EA62E93C-5118-470E-852F-8D2ABE8B1B68}"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75392-ADE3-4A0C-A47F-BB232351E7A1}"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a:buNone/>
              <a:defRPr sz="4200" b="0" cap="all">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4958864"/>
            <a:ext cx="7924800" cy="457200"/>
          </a:xfrm>
        </p:spPr>
        <p:txBody>
          <a:bodyPr anchor="ctr"/>
          <a:lstStyle>
            <a:lvl1pPr>
              <a:buNone/>
              <a:defRPr sz="2000" spc="100" baseline="0">
                <a:solidFill>
                  <a:srgbClr val="FFFFFF"/>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Date Placeholder 4"/>
          <p:cNvSpPr>
            <a:spLocks noGrp="1"/>
          </p:cNvSpPr>
          <p:nvPr>
            <p:ph type="dt" sz="half" idx="10"/>
          </p:nvPr>
        </p:nvSpPr>
        <p:spPr/>
        <p:txBody>
          <a:bodyPr/>
          <a:lstStyle/>
          <a:p>
            <a:fld id="{EA62E93C-5118-470E-852F-8D2ABE8B1B68}" type="datetimeFigureOut">
              <a:rPr lang="en-US" smtClean="0"/>
              <a:pPr/>
              <a:t>5/14/2012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75392-ADE3-4A0C-A47F-BB232351E7A1}"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1" name="Content Placeholder 10"/>
          <p:cNvSpPr>
            <a:spLocks noGrp="1"/>
          </p:cNvSpPr>
          <p:nvPr>
            <p:ph sz="quarter"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E175392-ADE3-4A0C-A47F-BB232351E7A1}"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A62E93C-5118-470E-852F-8D2ABE8B1B68}" type="datetimeFigureOut">
              <a:rPr lang="en-US" smtClean="0"/>
              <a:pPr/>
              <a:t>5/14/2012</a:t>
            </a:fld>
            <a:endParaRPr lang="en-US"/>
          </a:p>
        </p:txBody>
      </p:sp>
      <p:sp>
        <p:nvSpPr>
          <p:cNvPr id="3" name="Text Placeholder 2"/>
          <p:cNvSpPr>
            <a:spLocks noGrp="1"/>
          </p:cNvSpPr>
          <p:nvPr>
            <p:ph type="body" idx="1"/>
          </p:nvPr>
        </p:nvSpPr>
        <p:spPr>
          <a:xfrm>
            <a:off x="457200" y="1371600"/>
            <a:ext cx="4040188" cy="838200"/>
          </a:xfrm>
          <a:solidFill>
            <a:schemeClr val="accent1">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quarter" idx="2"/>
          </p:nvPr>
        </p:nvSpPr>
        <p:spPr>
          <a:xfrm>
            <a:off x="457200" y="2220558"/>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Content Placeholder 33"/>
          <p:cNvSpPr>
            <a:spLocks noGrp="1"/>
          </p:cNvSpPr>
          <p:nvPr>
            <p:ph sz="quarter" idx="4"/>
          </p:nvPr>
        </p:nvSpPr>
        <p:spPr>
          <a:xfrm>
            <a:off x="4649788" y="2220558"/>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en-US" smtClean="0"/>
              <a:t>Click to edit Master title style</a:t>
            </a:r>
            <a:endParaRPr lang="en-US" dirty="0"/>
          </a:p>
        </p:txBody>
      </p:sp>
      <p:sp>
        <p:nvSpPr>
          <p:cNvPr id="12" name="Text Placeholder 11"/>
          <p:cNvSpPr>
            <a:spLocks noGrp="1"/>
          </p:cNvSpPr>
          <p:nvPr>
            <p:ph type="body" idx="3"/>
          </p:nvPr>
        </p:nvSpPr>
        <p:spPr>
          <a:xfrm>
            <a:off x="4648200" y="1371600"/>
            <a:ext cx="4040188" cy="838200"/>
          </a:xfrm>
          <a:solidFill>
            <a:schemeClr val="accent2">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 name="Date Placeholder 2"/>
          <p:cNvSpPr>
            <a:spLocks noGrp="1"/>
          </p:cNvSpPr>
          <p:nvPr>
            <p:ph type="dt" sz="half" idx="10"/>
          </p:nvPr>
        </p:nvSpPr>
        <p:spPr/>
        <p:txBody>
          <a:bodyPr/>
          <a:lstStyle/>
          <a:p>
            <a:fld id="{EA62E93C-5118-470E-852F-8D2ABE8B1B68}" type="datetimeFigureOut">
              <a:rPr lang="en-US" smtClean="0"/>
              <a:pPr/>
              <a:t>5/14/2012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175392-ADE3-4A0C-A47F-BB232351E7A1}"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2E93C-5118-470E-852F-8D2ABE8B1B68}" type="datetimeFigureOut">
              <a:rPr lang="en-US" smtClean="0"/>
              <a:pPr/>
              <a:t>5/14/2012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175392-ADE3-4A0C-A47F-BB232351E7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7" name="Oval 16"/>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8" name="Rectangle 17"/>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9" name="Rectangle 18"/>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0" name="Oval 19"/>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1" name="Oval 20"/>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2" name="Oval 21"/>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Oval 22"/>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6" name="Oval 25"/>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4" name="Oval 2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5" name="Oval 2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0" name="Rectangle 29"/>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7" name="Oval 2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8" name="Oval 2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5" name="Date Placeholder 4"/>
          <p:cNvSpPr>
            <a:spLocks noGrp="1"/>
          </p:cNvSpPr>
          <p:nvPr>
            <p:ph type="dt" sz="half" idx="10"/>
          </p:nvPr>
        </p:nvSpPr>
        <p:spPr/>
        <p:txBody>
          <a:bodyPr/>
          <a:lstStyle/>
          <a:p>
            <a:fld id="{EA62E93C-5118-470E-852F-8D2ABE8B1B68}" type="datetimeFigureOut">
              <a:rPr lang="en-US" smtClean="0"/>
              <a:pPr/>
              <a:t>5/14/2012</a:t>
            </a:fld>
            <a:endParaRPr lang="en-US"/>
          </a:p>
        </p:txBody>
      </p:sp>
      <p:sp>
        <p:nvSpPr>
          <p:cNvPr id="6" name="Footer Placeholder 5"/>
          <p:cNvSpPr>
            <a:spLocks noGrp="1"/>
          </p:cNvSpPr>
          <p:nvPr>
            <p:ph type="ftr" sz="quarter" idx="11"/>
          </p:nvPr>
        </p:nvSpPr>
        <p:spPr>
          <a:xfrm>
            <a:off x="2286000" y="6357144"/>
            <a:ext cx="3429000" cy="384048"/>
          </a:xfrm>
        </p:spPr>
        <p:txBody>
          <a:bodyPr/>
          <a:lstStyle/>
          <a:p>
            <a:endParaRPr lang="en-US"/>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AE175392-ADE3-4A0C-A47F-BB232351E7A1}" type="slidenum">
              <a:rPr lang="en-US" smtClean="0"/>
              <a:pPr/>
              <a:t>‹#›</a:t>
            </a:fld>
            <a:endParaRPr lang="en-US"/>
          </a:p>
        </p:txBody>
      </p:sp>
      <p:sp>
        <p:nvSpPr>
          <p:cNvPr id="29" name="Content Placeholder 28"/>
          <p:cNvSpPr>
            <a:spLocks noGrp="1"/>
          </p:cNvSpPr>
          <p:nvPr>
            <p:ph sz="quarter" idx="1"/>
          </p:nvPr>
        </p:nvSpPr>
        <p:spPr>
          <a:xfrm>
            <a:off x="2743200" y="228600"/>
            <a:ext cx="62484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2"/>
          </p:nvPr>
        </p:nvSpPr>
        <p:spPr>
          <a:xfrm>
            <a:off x="301752" y="1600200"/>
            <a:ext cx="2057400" cy="3733800"/>
          </a:xfrm>
        </p:spPr>
        <p:txBody>
          <a:bodyPr tIns="45720" bIns="45720" anchor="t" anchorCtr="0"/>
          <a:lstStyle>
            <a:lvl1pPr marL="0" indent="0">
              <a:lnSpc>
                <a:spcPts val="2400"/>
              </a:lnSpc>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301752" y="384048"/>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5" name="Rectangle 24"/>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6" name="Oval 25"/>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Rectangle 26"/>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8" name="Rectangle 27"/>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9" name="Oval 28"/>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30" name="Oval 29"/>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1" name="Oval 30"/>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Oval 31"/>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34" name="Oval 3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5" name="Oval 3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6" name="Rectangle 35"/>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Oval 3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8" name="Oval 3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1" name="Oval 20"/>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Date Placeholder 4"/>
          <p:cNvSpPr>
            <a:spLocks noGrp="1"/>
          </p:cNvSpPr>
          <p:nvPr>
            <p:ph type="dt" sz="half" idx="10"/>
          </p:nvPr>
        </p:nvSpPr>
        <p:spPr/>
        <p:txBody>
          <a:bodyPr/>
          <a:lstStyle/>
          <a:p>
            <a:fld id="{EA62E93C-5118-470E-852F-8D2ABE8B1B68}" type="datetimeFigureOut">
              <a:rPr lang="en-US" smtClean="0"/>
              <a:pPr/>
              <a:t>5/14/2012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AE175392-ADE3-4A0C-A47F-BB232351E7A1}" type="slidenum">
              <a:rPr lang="en-US" smtClean="0"/>
              <a:pPr/>
              <a:t>‹#›</a:t>
            </a:fld>
            <a:endParaRPr lang="en-US"/>
          </a:p>
        </p:txBody>
      </p:sp>
      <p:sp>
        <p:nvSpPr>
          <p:cNvPr id="2" name="Title 1"/>
          <p:cNvSpPr>
            <a:spLocks noGrp="1"/>
          </p:cNvSpPr>
          <p:nvPr>
            <p:ph type="title"/>
          </p:nvPr>
        </p:nvSpPr>
        <p:spPr>
          <a:xfrm>
            <a:off x="304800" y="381000"/>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590800" y="0"/>
            <a:ext cx="6553200" cy="5943600"/>
          </a:xfrm>
          <a:solidFill>
            <a:schemeClr val="bg2"/>
          </a:solidFill>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04800" y="1600200"/>
            <a:ext cx="2057400" cy="4267200"/>
          </a:xfrm>
        </p:spPr>
        <p:txBody>
          <a:bodyPr anchor="t" anchorCtr="0"/>
          <a:lstStyle>
            <a:lvl1pPr marL="0" indent="0">
              <a:lnSpc>
                <a:spcPts val="2400"/>
              </a:lnSpc>
              <a:spcAft>
                <a:spcPts val="1000"/>
              </a:spcAft>
              <a:buFontTx/>
              <a:buNone/>
              <a:defRPr sz="1600" b="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a:xfrm>
            <a:off x="914400" y="2292526"/>
            <a:ext cx="2743200" cy="2127074"/>
          </a:xfrm>
          <a:prstGeom prst="rect">
            <a:avLst/>
          </a:prstGeom>
          <a:solidFill>
            <a:schemeClr val="accent1">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1" name="Oval 10"/>
          <p:cNvSpPr/>
          <p:nvPr/>
        </p:nvSpPr>
        <p:spPr>
          <a:xfrm>
            <a:off x="2977827" y="5072066"/>
            <a:ext cx="1758141" cy="1739481"/>
          </a:xfrm>
          <a:prstGeom prst="ellipse">
            <a:avLst/>
          </a:prstGeom>
          <a:solidFill>
            <a:schemeClr val="accent1">
              <a:tint val="90000"/>
              <a:shade val="45000"/>
              <a:satMod val="200000"/>
              <a:alpha val="13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3" name="Rectangle 12"/>
          <p:cNvSpPr/>
          <p:nvPr/>
        </p:nvSpPr>
        <p:spPr>
          <a:xfrm>
            <a:off x="5257800" y="0"/>
            <a:ext cx="3886200" cy="3048000"/>
          </a:xfrm>
          <a:prstGeom prst="rect">
            <a:avLst/>
          </a:prstGeom>
          <a:solidFill>
            <a:schemeClr val="accent1">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4" name="Rectangle 13"/>
          <p:cNvSpPr/>
          <p:nvPr/>
        </p:nvSpPr>
        <p:spPr>
          <a:xfrm>
            <a:off x="0" y="4114800"/>
            <a:ext cx="2362200" cy="2463018"/>
          </a:xfrm>
          <a:prstGeom prst="rect">
            <a:avLst/>
          </a:prstGeom>
          <a:solidFill>
            <a:schemeClr val="bg2">
              <a:tint val="60000"/>
              <a:alpha val="7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5" name="Oval 14"/>
          <p:cNvSpPr/>
          <p:nvPr/>
        </p:nvSpPr>
        <p:spPr>
          <a:xfrm>
            <a:off x="4178687" y="2389810"/>
            <a:ext cx="2174118" cy="2174118"/>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6" name="Oval 15"/>
          <p:cNvSpPr/>
          <p:nvPr/>
        </p:nvSpPr>
        <p:spPr>
          <a:xfrm>
            <a:off x="6384588" y="5842728"/>
            <a:ext cx="1011260" cy="101126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7" name="Oval 16"/>
          <p:cNvSpPr/>
          <p:nvPr/>
        </p:nvSpPr>
        <p:spPr>
          <a:xfrm>
            <a:off x="6322493" y="1427132"/>
            <a:ext cx="2047390" cy="2047390"/>
          </a:xfrm>
          <a:prstGeom prst="ellipse">
            <a:avLst/>
          </a:prstGeom>
          <a:solidFill>
            <a:srgbClr val="C1E8E4">
              <a:alpha val="10980"/>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8" name="Oval 17"/>
          <p:cNvSpPr/>
          <p:nvPr/>
        </p:nvSpPr>
        <p:spPr>
          <a:xfrm>
            <a:off x="114300" y="4803322"/>
            <a:ext cx="1959428" cy="1959428"/>
          </a:xfrm>
          <a:prstGeom prst="ellipse">
            <a:avLst/>
          </a:prstGeom>
          <a:solidFill>
            <a:srgbClr val="C1E8E4">
              <a:alpha val="12157"/>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9" name="Oval 18"/>
          <p:cNvSpPr/>
          <p:nvPr/>
        </p:nvSpPr>
        <p:spPr>
          <a:xfrm>
            <a:off x="2021092" y="4578526"/>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Oval 19"/>
          <p:cNvSpPr/>
          <p:nvPr/>
        </p:nvSpPr>
        <p:spPr>
          <a:xfrm>
            <a:off x="4172385" y="4626825"/>
            <a:ext cx="1515880" cy="1394583"/>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1" name="Rectangle 20"/>
          <p:cNvSpPr/>
          <p:nvPr/>
        </p:nvSpPr>
        <p:spPr>
          <a:xfrm>
            <a:off x="1906" y="361813"/>
            <a:ext cx="2512694"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3" name="Rectangle 22"/>
          <p:cNvSpPr/>
          <p:nvPr/>
        </p:nvSpPr>
        <p:spPr>
          <a:xfrm>
            <a:off x="1295400" y="0"/>
            <a:ext cx="1524000" cy="609600"/>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5" name="Oval 24"/>
          <p:cNvSpPr/>
          <p:nvPr/>
        </p:nvSpPr>
        <p:spPr>
          <a:xfrm>
            <a:off x="59403" y="212289"/>
            <a:ext cx="2022300" cy="2022300"/>
          </a:xfrm>
          <a:prstGeom prst="ellipse">
            <a:avLst/>
          </a:prstGeom>
          <a:solidFill>
            <a:schemeClr val="accent1">
              <a:tint val="100000"/>
              <a:satMod val="275000"/>
              <a:alpha val="15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6" name="Oval 25"/>
          <p:cNvSpPr/>
          <p:nvPr/>
        </p:nvSpPr>
        <p:spPr>
          <a:xfrm>
            <a:off x="76200" y="3962400"/>
            <a:ext cx="891076" cy="886968"/>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Oval 26"/>
          <p:cNvSpPr/>
          <p:nvPr/>
        </p:nvSpPr>
        <p:spPr>
          <a:xfrm>
            <a:off x="2121357" y="1507438"/>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8" name="Oval 27"/>
          <p:cNvSpPr/>
          <p:nvPr/>
        </p:nvSpPr>
        <p:spPr>
          <a:xfrm>
            <a:off x="3369253" y="466436"/>
            <a:ext cx="1595105" cy="1595105"/>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9" name="Oval 28"/>
          <p:cNvSpPr/>
          <p:nvPr/>
        </p:nvSpPr>
        <p:spPr>
          <a:xfrm>
            <a:off x="5189756" y="2967572"/>
            <a:ext cx="3234945" cy="3234944"/>
          </a:xfrm>
          <a:prstGeom prst="ellipse">
            <a:avLst/>
          </a:prstGeom>
          <a:solidFill>
            <a:schemeClr val="accent1">
              <a:tint val="100000"/>
              <a:satMod val="18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0" name="Oval 29"/>
          <p:cNvSpPr/>
          <p:nvPr/>
        </p:nvSpPr>
        <p:spPr>
          <a:xfrm>
            <a:off x="55626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Oval 31"/>
          <p:cNvSpPr/>
          <p:nvPr/>
        </p:nvSpPr>
        <p:spPr>
          <a:xfrm>
            <a:off x="6951220" y="4665220"/>
            <a:ext cx="2192780" cy="2192780"/>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3" name="Oval 32"/>
          <p:cNvSpPr/>
          <p:nvPr/>
        </p:nvSpPr>
        <p:spPr>
          <a:xfrm>
            <a:off x="1600200" y="3705807"/>
            <a:ext cx="1195876" cy="1198294"/>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4" name="Oval 33"/>
          <p:cNvSpPr/>
          <p:nvPr/>
        </p:nvSpPr>
        <p:spPr>
          <a:xfrm>
            <a:off x="6324600" y="228600"/>
            <a:ext cx="822960" cy="822960"/>
          </a:xfrm>
          <a:prstGeom prst="ellipse">
            <a:avLst/>
          </a:prstGeom>
          <a:solidFill>
            <a:schemeClr val="accent1">
              <a:tint val="90000"/>
              <a:satMod val="275000"/>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5" name="Oval 34"/>
          <p:cNvSpPr/>
          <p:nvPr/>
        </p:nvSpPr>
        <p:spPr>
          <a:xfrm>
            <a:off x="80772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6" name="Rectangle 35"/>
          <p:cNvSpPr/>
          <p:nvPr/>
        </p:nvSpPr>
        <p:spPr>
          <a:xfrm>
            <a:off x="5410200" y="6324600"/>
            <a:ext cx="1524000" cy="533400"/>
          </a:xfrm>
          <a:prstGeom prst="rect">
            <a:avLst/>
          </a:prstGeom>
          <a:solidFill>
            <a:schemeClr val="accent1">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Oval 36"/>
          <p:cNvSpPr/>
          <p:nvPr/>
        </p:nvSpPr>
        <p:spPr>
          <a:xfrm>
            <a:off x="3011692"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23"/>
          <p:cNvSpPr>
            <a:spLocks noGrp="1"/>
          </p:cNvSpPr>
          <p:nvPr>
            <p:ph type="dt" sz="half" idx="2"/>
          </p:nvPr>
        </p:nvSpPr>
        <p:spPr>
          <a:xfrm>
            <a:off x="5791200" y="6357144"/>
            <a:ext cx="2974848" cy="384048"/>
          </a:xfrm>
          <a:prstGeom prst="rect">
            <a:avLst/>
          </a:prstGeom>
        </p:spPr>
        <p:txBody>
          <a:bodyPr vert="horz" anchor="ctr" anchorCtr="0"/>
          <a:lstStyle>
            <a:lvl1pPr algn="l">
              <a:defRPr sz="1400">
                <a:solidFill>
                  <a:schemeClr val="tx2"/>
                </a:solidFill>
              </a:defRPr>
            </a:lvl1pPr>
          </a:lstStyle>
          <a:p>
            <a:fld id="{EA62E93C-5118-470E-852F-8D2ABE8B1B68}" type="datetimeFigureOut">
              <a:rPr lang="en-US" smtClean="0"/>
              <a:pPr/>
              <a:t>5/14/2012</a:t>
            </a:fld>
            <a:endParaRPr lang="en-US"/>
          </a:p>
        </p:txBody>
      </p:sp>
      <p:sp>
        <p:nvSpPr>
          <p:cNvPr id="10" name="Footer Placeholder 9"/>
          <p:cNvSpPr>
            <a:spLocks noGrp="1"/>
          </p:cNvSpPr>
          <p:nvPr>
            <p:ph type="ftr" sz="quarter" idx="3"/>
          </p:nvPr>
        </p:nvSpPr>
        <p:spPr>
          <a:xfrm>
            <a:off x="2133600" y="6357144"/>
            <a:ext cx="3581400" cy="384048"/>
          </a:xfrm>
          <a:prstGeom prst="rect">
            <a:avLst/>
          </a:prstGeom>
        </p:spPr>
        <p:txBody>
          <a:bodyPr vert="horz" anchor="ctr" anchorCtr="0"/>
          <a:lstStyle>
            <a:lvl1pPr algn="r">
              <a:defRPr sz="1400">
                <a:solidFill>
                  <a:schemeClr val="tx2"/>
                </a:solidFill>
              </a:defRPr>
            </a:lvl1pPr>
          </a:lstStyle>
          <a:p>
            <a:endParaRPr lang="en-US"/>
          </a:p>
        </p:txBody>
      </p:sp>
      <p:sp>
        <p:nvSpPr>
          <p:cNvPr id="22" name="Slide Number Placeholder 21"/>
          <p:cNvSpPr>
            <a:spLocks noGrp="1"/>
          </p:cNvSpPr>
          <p:nvPr>
            <p:ph type="sldNum" sz="quarter" idx="4"/>
          </p:nvPr>
        </p:nvSpPr>
        <p:spPr>
          <a:xfrm>
            <a:off x="155448" y="6315075"/>
            <a:ext cx="1188720" cy="457200"/>
          </a:xfrm>
          <a:prstGeom prst="rect">
            <a:avLst/>
          </a:prstGeom>
          <a:noFill/>
        </p:spPr>
        <p:txBody>
          <a:bodyPr vert="horz" lIns="0" tIns="0" rIns="0" bIns="0" anchor="ctr" anchorCtr="1">
            <a:normAutofit/>
          </a:bodyPr>
          <a:lstStyle>
            <a:lvl1pPr algn="ctr">
              <a:defRPr sz="2800">
                <a:solidFill>
                  <a:schemeClr val="tx2"/>
                </a:solidFill>
              </a:defRPr>
            </a:lvl1pPr>
          </a:lstStyle>
          <a:p>
            <a:fld id="{AE175392-ADE3-4A0C-A47F-BB232351E7A1}" type="slidenum">
              <a:rPr lang="en-US" smtClean="0"/>
              <a:pPr/>
              <a:t>‹#›</a:t>
            </a:fld>
            <a:endParaRPr lang="en-US"/>
          </a:p>
        </p:txBody>
      </p:sp>
      <p:sp>
        <p:nvSpPr>
          <p:cNvPr id="5" name="Title Placeholder 4"/>
          <p:cNvSpPr>
            <a:spLocks noGrp="1"/>
          </p:cNvSpPr>
          <p:nvPr>
            <p:ph type="title"/>
          </p:nvPr>
        </p:nvSpPr>
        <p:spPr>
          <a:xfrm>
            <a:off x="457200" y="152400"/>
            <a:ext cx="8229600" cy="1143000"/>
          </a:xfrm>
          <a:prstGeom prst="rect">
            <a:avLst/>
          </a:prstGeom>
        </p:spPr>
        <p:txBody>
          <a:bodyPr vert="horz" anchor="b"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sz="3800" kern="1200" spc="-100" baseline="0">
          <a:solidFill>
            <a:schemeClr val="tx2"/>
          </a:solidFill>
          <a:latin typeface="+mj-lt"/>
          <a:ea typeface="+mj-ea"/>
          <a:cs typeface="+mj-cs"/>
        </a:defRPr>
      </a:lvl1pPr>
    </p:titleStyle>
    <p:bodyStyle>
      <a:lvl1pPr marL="274320" indent="-274320" algn="l" rtl="0" eaLnBrk="1" latinLnBrk="0" hangingPunct="1">
        <a:spcBef>
          <a:spcPts val="700"/>
        </a:spcBef>
        <a:buClr>
          <a:schemeClr val="accent2"/>
        </a:buClr>
        <a:buSzPct val="85000"/>
        <a:buFont typeface="Wingdings 2"/>
        <a:buChar char=""/>
        <a:defRPr sz="2800" kern="1200">
          <a:solidFill>
            <a:schemeClr val="tx1"/>
          </a:solidFill>
          <a:latin typeface="+mn-lt"/>
          <a:ea typeface="+mn-ea"/>
          <a:cs typeface="+mn-cs"/>
        </a:defRPr>
      </a:lvl1pPr>
      <a:lvl2pPr marL="640080" indent="-274320" algn="l" rtl="0" eaLnBrk="1" latinLnBrk="0" hangingPunct="1">
        <a:spcBef>
          <a:spcPts val="600"/>
        </a:spcBef>
        <a:buClr>
          <a:schemeClr val="accent1"/>
        </a:buClr>
        <a:buSzPct val="85000"/>
        <a:buFont typeface="Wingdings 2"/>
        <a:buChar char=""/>
        <a:defRPr sz="2500" kern="1200">
          <a:solidFill>
            <a:schemeClr val="tx1"/>
          </a:solidFill>
          <a:latin typeface="+mn-lt"/>
          <a:ea typeface="+mn-ea"/>
          <a:cs typeface="+mn-cs"/>
        </a:defRPr>
      </a:lvl2pPr>
      <a:lvl3pPr marL="1005840" indent="-228600" algn="l" rtl="0" eaLnBrk="1" latinLnBrk="0" hangingPunct="1">
        <a:spcBef>
          <a:spcPts val="500"/>
        </a:spcBef>
        <a:buClr>
          <a:schemeClr val="accent3"/>
        </a:buClr>
        <a:buSzPct val="85000"/>
        <a:buFont typeface="Wingdings 2"/>
        <a:buChar char=""/>
        <a:defRPr sz="2200" kern="1200">
          <a:solidFill>
            <a:schemeClr val="tx1"/>
          </a:solidFill>
          <a:latin typeface="+mn-lt"/>
          <a:ea typeface="+mn-ea"/>
          <a:cs typeface="+mn-cs"/>
        </a:defRPr>
      </a:lvl3pPr>
      <a:lvl4pPr marL="1280160" indent="-228600" algn="l" rtl="0" eaLnBrk="1" latinLnBrk="0" hangingPunct="1">
        <a:spcBef>
          <a:spcPts val="400"/>
        </a:spcBef>
        <a:buClr>
          <a:schemeClr val="accent4"/>
        </a:buClr>
        <a:buFont typeface="Wingdings"/>
        <a:buChar char="§"/>
        <a:defRPr sz="2000" kern="1200">
          <a:solidFill>
            <a:schemeClr val="tx1"/>
          </a:solidFill>
          <a:latin typeface="+mn-lt"/>
          <a:ea typeface="+mn-ea"/>
          <a:cs typeface="+mn-cs"/>
        </a:defRPr>
      </a:lvl4pPr>
      <a:lvl5pPr marL="1554480" indent="-228600" algn="l" rtl="0" eaLnBrk="1" latinLnBrk="0" hangingPunct="1">
        <a:spcBef>
          <a:spcPct val="20000"/>
        </a:spcBef>
        <a:buClr>
          <a:schemeClr val="accent5"/>
        </a:buClr>
        <a:buFont typeface="Wingdings"/>
        <a:buChar char="§"/>
        <a:defRPr sz="1600" kern="1200">
          <a:solidFill>
            <a:schemeClr val="tx1"/>
          </a:solidFill>
          <a:latin typeface="+mn-lt"/>
          <a:ea typeface="+mn-ea"/>
          <a:cs typeface="+mn-cs"/>
        </a:defRPr>
      </a:lvl5pPr>
      <a:lvl6pPr marL="1828800" indent="-228600" algn="l" rtl="0" eaLnBrk="1" latinLnBrk="0" hangingPunct="1">
        <a:spcBef>
          <a:spcPct val="20000"/>
        </a:spcBef>
        <a:buClr>
          <a:schemeClr val="accent5"/>
        </a:buClr>
        <a:buFont typeface="Wingdings"/>
        <a:buChar char="§"/>
        <a:defRPr sz="1800" kern="1200">
          <a:solidFill>
            <a:schemeClr val="tx1"/>
          </a:solidFill>
          <a:latin typeface="+mn-lt"/>
          <a:ea typeface="+mn-ea"/>
          <a:cs typeface="+mn-cs"/>
        </a:defRPr>
      </a:lvl6pPr>
      <a:lvl7pPr marL="2011680" indent="-182880" algn="l" rtl="0" eaLnBrk="1" latinLnBrk="0" hangingPunct="1">
        <a:spcBef>
          <a:spcPct val="20000"/>
        </a:spcBef>
        <a:buClr>
          <a:schemeClr val="accent2"/>
        </a:buClr>
        <a:buFont typeface="Wingdings"/>
        <a:buChar char="§"/>
        <a:defRPr sz="1600" kern="1200" baseline="0">
          <a:solidFill>
            <a:schemeClr val="tx1"/>
          </a:solidFill>
          <a:latin typeface="+mn-lt"/>
          <a:ea typeface="+mn-ea"/>
          <a:cs typeface="+mn-cs"/>
        </a:defRPr>
      </a:lvl7pPr>
      <a:lvl8pPr marL="2286000" indent="-182880" algn="l" rtl="0" eaLnBrk="1" latinLnBrk="0" hangingPunct="1">
        <a:spcBef>
          <a:spcPct val="20000"/>
        </a:spcBef>
        <a:buClr>
          <a:schemeClr val="accent3"/>
        </a:buClr>
        <a:buFont typeface="Wingdings"/>
        <a:buChar char="§"/>
        <a:defRPr sz="1600" kern="1200">
          <a:solidFill>
            <a:schemeClr val="tx1"/>
          </a:solidFill>
          <a:latin typeface="+mn-lt"/>
          <a:ea typeface="+mn-ea"/>
          <a:cs typeface="+mn-cs"/>
        </a:defRPr>
      </a:lvl8pPr>
      <a:lvl9pPr marL="2560320" indent="-182880" algn="l" rtl="0" eaLnBrk="1" latinLnBrk="0" hangingPunct="1">
        <a:spcBef>
          <a:spcPct val="20000"/>
        </a:spcBef>
        <a:buClr>
          <a:schemeClr val="accent6"/>
        </a:buClr>
        <a:buFont typeface="Wingdings"/>
        <a:buChar char="§"/>
        <a:defRPr sz="16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476108"/>
            <a:ext cx="8382000" cy="724292"/>
          </a:xfrm>
        </p:spPr>
        <p:txBody>
          <a:bodyPr/>
          <a:lstStyle/>
          <a:p>
            <a:pPr algn="ctr"/>
            <a:r>
              <a:rPr lang="en-US" dirty="0" smtClean="0"/>
              <a:t>A Guide to Processing Complaints: Wagner-Peyser Related</a:t>
            </a:r>
            <a:endParaRPr lang="en-US" dirty="0"/>
          </a:p>
        </p:txBody>
      </p:sp>
      <p:sp>
        <p:nvSpPr>
          <p:cNvPr id="2" name="Title 1"/>
          <p:cNvSpPr>
            <a:spLocks noGrp="1"/>
          </p:cNvSpPr>
          <p:nvPr>
            <p:ph type="ctrTitle"/>
          </p:nvPr>
        </p:nvSpPr>
        <p:spPr/>
        <p:txBody>
          <a:bodyPr/>
          <a:lstStyle/>
          <a:p>
            <a:pPr algn="ctr"/>
            <a:r>
              <a:rPr lang="en-US" dirty="0" smtClean="0"/>
              <a:t>Complaint-Resolution system</a:t>
            </a:r>
            <a:endParaRPr lang="en-US" dirty="0"/>
          </a:p>
        </p:txBody>
      </p:sp>
      <p:pic>
        <p:nvPicPr>
          <p:cNvPr id="4" name="Picture 3" descr="DEO_Logo_CJ_Stacked_RGB.jpg"/>
          <p:cNvPicPr>
            <a:picLocks noChangeAspect="1"/>
          </p:cNvPicPr>
          <p:nvPr/>
        </p:nvPicPr>
        <p:blipFill>
          <a:blip r:embed="rId3" cstate="print"/>
          <a:stretch>
            <a:fillRect/>
          </a:stretch>
        </p:blipFill>
        <p:spPr>
          <a:xfrm>
            <a:off x="7162800" y="5521970"/>
            <a:ext cx="1905000" cy="125983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nvPr>
        </p:nvGraphicFramePr>
        <p:xfrm>
          <a:off x="106680" y="457200"/>
          <a:ext cx="896112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WP Related Complaint – Violation of WP Regulations</a:t>
            </a:r>
            <a:endParaRPr lang="en-US" dirty="0"/>
          </a:p>
        </p:txBody>
      </p:sp>
      <p:sp>
        <p:nvSpPr>
          <p:cNvPr id="3" name="Content Placeholder 2"/>
          <p:cNvSpPr>
            <a:spLocks noGrp="1"/>
          </p:cNvSpPr>
          <p:nvPr>
            <p:ph sz="quarter" idx="1"/>
          </p:nvPr>
        </p:nvSpPr>
        <p:spPr/>
        <p:txBody>
          <a:bodyPr/>
          <a:lstStyle/>
          <a:p>
            <a:pPr>
              <a:buNone/>
            </a:pPr>
            <a:r>
              <a:rPr lang="en-US" dirty="0" smtClean="0"/>
              <a:t>Scenario:</a:t>
            </a:r>
          </a:p>
          <a:p>
            <a:pPr>
              <a:buNone/>
            </a:pPr>
            <a:r>
              <a:rPr lang="en-US" dirty="0" smtClean="0"/>
              <a:t>	Roberto Ruiz is interested in applying for four non-agricultural suppressed job orders in EFM. He goes to the One-Stop to get pre-screened for the positions. Roberto meets all of the minimum qualifications for each position but is refused the referrals by the One-Stop Representative. Roberto is an MSFW.</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228600"/>
            <a:ext cx="9154144" cy="6096000"/>
          </a:xfrm>
          <a:prstGeom prst="rect">
            <a:avLst/>
          </a:prstGeom>
          <a:noFill/>
          <a:ln w="9525">
            <a:noFill/>
            <a:miter lim="800000"/>
            <a:headEnd/>
            <a:tailEnd/>
          </a:ln>
        </p:spPr>
      </p:pic>
      <p:sp>
        <p:nvSpPr>
          <p:cNvPr id="5" name="TextBox 4"/>
          <p:cNvSpPr txBox="1"/>
          <p:nvPr/>
        </p:nvSpPr>
        <p:spPr>
          <a:xfrm>
            <a:off x="2133600" y="5791200"/>
            <a:ext cx="1245854" cy="369332"/>
          </a:xfrm>
          <a:prstGeom prst="rect">
            <a:avLst/>
          </a:prstGeom>
          <a:noFill/>
        </p:spPr>
        <p:txBody>
          <a:bodyPr wrap="none" rtlCol="0">
            <a:spAutoFit/>
          </a:bodyPr>
          <a:lstStyle/>
          <a:p>
            <a:r>
              <a:rPr lang="en-US" dirty="0" smtClean="0">
                <a:solidFill>
                  <a:schemeClr val="bg1"/>
                </a:solidFill>
                <a:latin typeface="Vladimir Script" pitchFamily="66" charset="0"/>
              </a:rPr>
              <a:t>Roberto Ruiz</a:t>
            </a:r>
            <a:endParaRPr lang="en-US" dirty="0">
              <a:solidFill>
                <a:schemeClr val="bg1"/>
              </a:solidFill>
              <a:latin typeface="Vladimir Script" pitchFamily="66" charset="0"/>
            </a:endParaRPr>
          </a:p>
        </p:txBody>
      </p:sp>
      <p:sp>
        <p:nvSpPr>
          <p:cNvPr id="6" name="TextBox 5"/>
          <p:cNvSpPr txBox="1"/>
          <p:nvPr/>
        </p:nvSpPr>
        <p:spPr>
          <a:xfrm>
            <a:off x="6400800" y="5791200"/>
            <a:ext cx="1082156" cy="369332"/>
          </a:xfrm>
          <a:prstGeom prst="rect">
            <a:avLst/>
          </a:prstGeom>
          <a:noFill/>
        </p:spPr>
        <p:txBody>
          <a:bodyPr wrap="none" rtlCol="0">
            <a:spAutoFit/>
          </a:bodyPr>
          <a:lstStyle/>
          <a:p>
            <a:r>
              <a:rPr lang="en-US" dirty="0" smtClean="0">
                <a:solidFill>
                  <a:schemeClr val="bg1"/>
                </a:solidFill>
              </a:rPr>
              <a:t>2/25/2011</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6200" y="152400"/>
            <a:ext cx="8945624" cy="6553200"/>
            <a:chOff x="76200" y="152400"/>
            <a:chExt cx="8945624" cy="6553200"/>
          </a:xfrm>
        </p:grpSpPr>
        <p:pic>
          <p:nvPicPr>
            <p:cNvPr id="1026" name="Picture 2"/>
            <p:cNvPicPr>
              <a:picLocks noChangeAspect="1" noChangeArrowheads="1"/>
            </p:cNvPicPr>
            <p:nvPr/>
          </p:nvPicPr>
          <p:blipFill>
            <a:blip r:embed="rId3" cstate="print"/>
            <a:srcRect/>
            <a:stretch>
              <a:fillRect/>
            </a:stretch>
          </p:blipFill>
          <p:spPr bwMode="auto">
            <a:xfrm>
              <a:off x="76200" y="152400"/>
              <a:ext cx="8945624" cy="6553200"/>
            </a:xfrm>
            <a:prstGeom prst="rect">
              <a:avLst/>
            </a:prstGeom>
            <a:noFill/>
            <a:ln w="9525">
              <a:noFill/>
              <a:miter lim="800000"/>
              <a:headEnd/>
              <a:tailEnd/>
            </a:ln>
          </p:spPr>
        </p:pic>
        <p:sp>
          <p:nvSpPr>
            <p:cNvPr id="8" name="TextBox 7"/>
            <p:cNvSpPr txBox="1"/>
            <p:nvPr/>
          </p:nvSpPr>
          <p:spPr>
            <a:xfrm>
              <a:off x="3352800" y="6260068"/>
              <a:ext cx="2743200" cy="369332"/>
            </a:xfrm>
            <a:prstGeom prst="rect">
              <a:avLst/>
            </a:prstGeom>
            <a:noFill/>
          </p:spPr>
          <p:txBody>
            <a:bodyPr wrap="square" rtlCol="0">
              <a:spAutoFit/>
            </a:bodyPr>
            <a:lstStyle/>
            <a:p>
              <a:r>
                <a:rPr lang="en-US" dirty="0" smtClean="0">
                  <a:solidFill>
                    <a:schemeClr val="bg1"/>
                  </a:solidFill>
                  <a:latin typeface="Lucida Calligraphy" pitchFamily="66" charset="0"/>
                </a:rPr>
                <a:t>Sherry Strawberry</a:t>
              </a:r>
              <a:endParaRPr lang="en-US" dirty="0">
                <a:solidFill>
                  <a:schemeClr val="bg1"/>
                </a:solidFill>
                <a:latin typeface="Lucida Calligraphy" pitchFamily="66" charset="0"/>
              </a:endParaRPr>
            </a:p>
          </p:txBody>
        </p:sp>
      </p:grpSp>
      <p:sp>
        <p:nvSpPr>
          <p:cNvPr id="5" name="TextBox 4"/>
          <p:cNvSpPr txBox="1"/>
          <p:nvPr/>
        </p:nvSpPr>
        <p:spPr>
          <a:xfrm>
            <a:off x="2209800" y="3944779"/>
            <a:ext cx="2170787" cy="246221"/>
          </a:xfrm>
          <a:prstGeom prst="rect">
            <a:avLst/>
          </a:prstGeom>
          <a:noFill/>
        </p:spPr>
        <p:txBody>
          <a:bodyPr wrap="none" rtlCol="0">
            <a:spAutoFit/>
          </a:bodyPr>
          <a:lstStyle/>
          <a:p>
            <a:r>
              <a:rPr lang="en-US" sz="1000" dirty="0" smtClean="0">
                <a:solidFill>
                  <a:schemeClr val="bg1"/>
                </a:solidFill>
              </a:rPr>
              <a:t>(Only if there is no local resolution)</a:t>
            </a:r>
            <a:endParaRPr lang="en-US" sz="1000" dirty="0">
              <a:solidFill>
                <a:schemeClr val="bg1"/>
              </a:solidFill>
            </a:endParaRPr>
          </a:p>
        </p:txBody>
      </p:sp>
      <p:sp>
        <p:nvSpPr>
          <p:cNvPr id="6" name="TextBox 5"/>
          <p:cNvSpPr txBox="1"/>
          <p:nvPr/>
        </p:nvSpPr>
        <p:spPr>
          <a:xfrm>
            <a:off x="6096000" y="3886200"/>
            <a:ext cx="2170787" cy="246221"/>
          </a:xfrm>
          <a:prstGeom prst="rect">
            <a:avLst/>
          </a:prstGeom>
          <a:noFill/>
        </p:spPr>
        <p:txBody>
          <a:bodyPr wrap="none" rtlCol="0">
            <a:spAutoFit/>
          </a:bodyPr>
          <a:lstStyle/>
          <a:p>
            <a:r>
              <a:rPr lang="en-US" sz="1000" dirty="0" smtClean="0">
                <a:solidFill>
                  <a:schemeClr val="bg1"/>
                </a:solidFill>
              </a:rPr>
              <a:t>(Only if there is no local resolution)</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28600" y="228600"/>
          <a:ext cx="8763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WP Related Complaint – Violation of Terms of a Job Order</a:t>
            </a:r>
            <a:endParaRPr lang="en-US" dirty="0"/>
          </a:p>
        </p:txBody>
      </p:sp>
      <p:sp>
        <p:nvSpPr>
          <p:cNvPr id="3" name="Content Placeholder 2"/>
          <p:cNvSpPr>
            <a:spLocks noGrp="1"/>
          </p:cNvSpPr>
          <p:nvPr>
            <p:ph sz="quarter" idx="1"/>
          </p:nvPr>
        </p:nvSpPr>
        <p:spPr/>
        <p:txBody>
          <a:bodyPr/>
          <a:lstStyle/>
          <a:p>
            <a:pPr>
              <a:buNone/>
            </a:pPr>
            <a:r>
              <a:rPr lang="en-US" dirty="0" smtClean="0"/>
              <a:t>Scenario:</a:t>
            </a:r>
          </a:p>
          <a:p>
            <a:pPr>
              <a:buNone/>
            </a:pPr>
            <a:r>
              <a:rPr lang="en-US" dirty="0" smtClean="0"/>
              <a:t>	Sue -Ellen Wells was provided a referral to job order 976233 on March 23, 2011. The terms of the job order stated that the applicant would be paid bi-weekly at $10.75/hr. Sue -Ellen was hired, but she soon found the conditions of the job order to be much different than those originally listed when she was referred. Instead of paying $10.75/hr, she was paid $9.25/hr. Sue is not an MSFW and files her complaint on April 12, 2011.</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228600"/>
            <a:ext cx="9144000" cy="6324600"/>
          </a:xfrm>
          <a:prstGeom prst="rect">
            <a:avLst/>
          </a:prstGeom>
          <a:noFill/>
          <a:ln w="9525">
            <a:noFill/>
            <a:miter lim="800000"/>
            <a:headEnd/>
            <a:tailEnd/>
          </a:ln>
        </p:spPr>
      </p:pic>
      <p:sp>
        <p:nvSpPr>
          <p:cNvPr id="5" name="TextBox 4"/>
          <p:cNvSpPr txBox="1"/>
          <p:nvPr/>
        </p:nvSpPr>
        <p:spPr>
          <a:xfrm>
            <a:off x="2133600" y="6019800"/>
            <a:ext cx="1074333" cy="369332"/>
          </a:xfrm>
          <a:prstGeom prst="rect">
            <a:avLst/>
          </a:prstGeom>
          <a:noFill/>
        </p:spPr>
        <p:txBody>
          <a:bodyPr wrap="none" rtlCol="0">
            <a:spAutoFit/>
          </a:bodyPr>
          <a:lstStyle/>
          <a:p>
            <a:r>
              <a:rPr lang="en-US" dirty="0" smtClean="0">
                <a:solidFill>
                  <a:schemeClr val="bg1"/>
                </a:solidFill>
                <a:latin typeface="Marigold" pitchFamily="66" charset="0"/>
              </a:rPr>
              <a:t>Sue Ellen Wells</a:t>
            </a:r>
            <a:endParaRPr lang="en-US" dirty="0">
              <a:solidFill>
                <a:schemeClr val="bg1"/>
              </a:solidFill>
              <a:latin typeface="Marigold" pitchFamily="66" charset="0"/>
            </a:endParaRPr>
          </a:p>
        </p:txBody>
      </p:sp>
      <p:sp>
        <p:nvSpPr>
          <p:cNvPr id="6" name="TextBox 5"/>
          <p:cNvSpPr txBox="1"/>
          <p:nvPr/>
        </p:nvSpPr>
        <p:spPr>
          <a:xfrm>
            <a:off x="6400800" y="6019800"/>
            <a:ext cx="1058303" cy="369332"/>
          </a:xfrm>
          <a:prstGeom prst="rect">
            <a:avLst/>
          </a:prstGeom>
          <a:noFill/>
        </p:spPr>
        <p:txBody>
          <a:bodyPr wrap="none" rtlCol="0">
            <a:spAutoFit/>
          </a:bodyPr>
          <a:lstStyle/>
          <a:p>
            <a:r>
              <a:rPr lang="en-US" dirty="0" smtClean="0">
                <a:solidFill>
                  <a:schemeClr val="bg1"/>
                </a:solidFill>
              </a:rPr>
              <a:t>4/12/2011</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2400" y="228600"/>
            <a:ext cx="8915401" cy="6629400"/>
            <a:chOff x="152400" y="228600"/>
            <a:chExt cx="8915401" cy="6629400"/>
          </a:xfrm>
        </p:grpSpPr>
        <p:grpSp>
          <p:nvGrpSpPr>
            <p:cNvPr id="6" name="Group 5"/>
            <p:cNvGrpSpPr/>
            <p:nvPr/>
          </p:nvGrpSpPr>
          <p:grpSpPr>
            <a:xfrm>
              <a:off x="152400" y="228600"/>
              <a:ext cx="8915401" cy="6629400"/>
              <a:chOff x="152400" y="228600"/>
              <a:chExt cx="8915401" cy="6629400"/>
            </a:xfrm>
          </p:grpSpPr>
          <p:pic>
            <p:nvPicPr>
              <p:cNvPr id="2" name="Picture 2"/>
              <p:cNvPicPr>
                <a:picLocks noChangeAspect="1" noChangeArrowheads="1"/>
              </p:cNvPicPr>
              <p:nvPr/>
            </p:nvPicPr>
            <p:blipFill>
              <a:blip r:embed="rId3" cstate="print"/>
              <a:srcRect/>
              <a:stretch>
                <a:fillRect/>
              </a:stretch>
            </p:blipFill>
            <p:spPr bwMode="auto">
              <a:xfrm>
                <a:off x="152400" y="228600"/>
                <a:ext cx="8915401" cy="6477001"/>
              </a:xfrm>
              <a:prstGeom prst="rect">
                <a:avLst/>
              </a:prstGeom>
              <a:noFill/>
              <a:ln w="9525">
                <a:noFill/>
                <a:miter lim="800000"/>
                <a:headEnd/>
                <a:tailEnd/>
              </a:ln>
            </p:spPr>
          </p:pic>
          <p:sp>
            <p:nvSpPr>
              <p:cNvPr id="5" name="TextBox 4"/>
              <p:cNvSpPr txBox="1"/>
              <p:nvPr/>
            </p:nvSpPr>
            <p:spPr>
              <a:xfrm>
                <a:off x="3429000" y="6211669"/>
                <a:ext cx="2133600" cy="646331"/>
              </a:xfrm>
              <a:prstGeom prst="rect">
                <a:avLst/>
              </a:prstGeom>
              <a:noFill/>
            </p:spPr>
            <p:txBody>
              <a:bodyPr wrap="square" rtlCol="0">
                <a:spAutoFit/>
              </a:bodyPr>
              <a:lstStyle/>
              <a:p>
                <a:r>
                  <a:rPr lang="en-US" dirty="0" smtClean="0">
                    <a:solidFill>
                      <a:schemeClr val="bg1"/>
                    </a:solidFill>
                    <a:latin typeface="Kunstler Script" pitchFamily="66" charset="0"/>
                  </a:rPr>
                  <a:t>Joel Barnaby</a:t>
                </a:r>
              </a:p>
              <a:p>
                <a:endParaRPr lang="en-US" dirty="0"/>
              </a:p>
            </p:txBody>
          </p:sp>
        </p:grpSp>
        <p:sp>
          <p:nvSpPr>
            <p:cNvPr id="8" name="TextBox 7"/>
            <p:cNvSpPr txBox="1"/>
            <p:nvPr/>
          </p:nvSpPr>
          <p:spPr>
            <a:xfrm>
              <a:off x="1905000" y="1371600"/>
              <a:ext cx="685800" cy="276999"/>
            </a:xfrm>
            <a:prstGeom prst="rect">
              <a:avLst/>
            </a:prstGeom>
            <a:noFill/>
          </p:spPr>
          <p:txBody>
            <a:bodyPr wrap="square" rtlCol="0">
              <a:spAutoFit/>
            </a:bodyPr>
            <a:lstStyle/>
            <a:p>
              <a:r>
                <a:rPr lang="en-US" sz="1200" dirty="0" smtClean="0">
                  <a:solidFill>
                    <a:schemeClr val="bg1"/>
                  </a:solidFill>
                </a:rPr>
                <a:t>976233</a:t>
              </a:r>
              <a:endParaRPr lang="en-US" sz="1200" dirty="0">
                <a:solidFill>
                  <a:schemeClr val="bg1"/>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81000" y="0"/>
          <a:ext cx="84582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WP Related Complaint - Discrimination</a:t>
            </a:r>
            <a:endParaRPr lang="en-US" dirty="0"/>
          </a:p>
        </p:txBody>
      </p:sp>
      <p:sp>
        <p:nvSpPr>
          <p:cNvPr id="5" name="Content Placeholder 4"/>
          <p:cNvSpPr>
            <a:spLocks noGrp="1"/>
          </p:cNvSpPr>
          <p:nvPr>
            <p:ph sz="quarter" idx="1"/>
          </p:nvPr>
        </p:nvSpPr>
        <p:spPr/>
        <p:txBody>
          <a:bodyPr/>
          <a:lstStyle/>
          <a:p>
            <a:pPr>
              <a:buNone/>
            </a:pPr>
            <a:r>
              <a:rPr lang="en-US" dirty="0" smtClean="0"/>
              <a:t>Scenario:</a:t>
            </a:r>
          </a:p>
          <a:p>
            <a:pPr>
              <a:buNone/>
            </a:pPr>
            <a:r>
              <a:rPr lang="en-US" dirty="0" smtClean="0"/>
              <a:t>	Jackie Bell was referred by the One-Stop to Jake’s Auto Body, job order 965874, on November 5, 2010. Jackie comes to the One-Stop on November 12, 2010 to file a complaint. She states that the employer, Mr. Jake Beaver, told her that she was not masculine enough to fulfill the requirements of the position which is suited for a man. Jackie is not an MSFW.</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381000"/>
            <a:ext cx="4040188" cy="838200"/>
          </a:xfrm>
        </p:spPr>
        <p:txBody>
          <a:bodyPr/>
          <a:lstStyle/>
          <a:p>
            <a:r>
              <a:rPr lang="en-US" dirty="0" smtClean="0"/>
              <a:t>Wagner-Peyser Related</a:t>
            </a:r>
            <a:endParaRPr lang="en-US" dirty="0"/>
          </a:p>
        </p:txBody>
      </p:sp>
      <p:sp>
        <p:nvSpPr>
          <p:cNvPr id="6" name="Content Placeholder 5"/>
          <p:cNvSpPr>
            <a:spLocks noGrp="1"/>
          </p:cNvSpPr>
          <p:nvPr>
            <p:ph sz="quarter" idx="2"/>
          </p:nvPr>
        </p:nvSpPr>
        <p:spPr>
          <a:xfrm>
            <a:off x="457200" y="1371600"/>
            <a:ext cx="4038600" cy="4762590"/>
          </a:xfrm>
        </p:spPr>
        <p:txBody>
          <a:bodyPr/>
          <a:lstStyle/>
          <a:p>
            <a:r>
              <a:rPr lang="en-US" dirty="0" smtClean="0"/>
              <a:t>Employer related</a:t>
            </a:r>
          </a:p>
          <a:p>
            <a:r>
              <a:rPr lang="en-US" dirty="0" smtClean="0"/>
              <a:t>Agency /One-Stop related</a:t>
            </a:r>
          </a:p>
          <a:p>
            <a:r>
              <a:rPr lang="en-US" dirty="0" smtClean="0"/>
              <a:t>Occurred within the last 12 months</a:t>
            </a:r>
          </a:p>
          <a:p>
            <a:r>
              <a:rPr lang="en-US" dirty="0" smtClean="0"/>
              <a:t>Complainant was referred by the One-Stop</a:t>
            </a:r>
            <a:endParaRPr lang="en-US" dirty="0"/>
          </a:p>
        </p:txBody>
      </p:sp>
      <p:sp>
        <p:nvSpPr>
          <p:cNvPr id="8" name="Content Placeholder 7"/>
          <p:cNvSpPr>
            <a:spLocks noGrp="1"/>
          </p:cNvSpPr>
          <p:nvPr>
            <p:ph sz="quarter" idx="4"/>
          </p:nvPr>
        </p:nvSpPr>
        <p:spPr>
          <a:xfrm>
            <a:off x="4649788" y="1371600"/>
            <a:ext cx="4038600" cy="5486400"/>
          </a:xfrm>
        </p:spPr>
        <p:txBody>
          <a:bodyPr>
            <a:normAutofit/>
          </a:bodyPr>
          <a:lstStyle/>
          <a:p>
            <a:r>
              <a:rPr lang="en-US" sz="2400" dirty="0" smtClean="0"/>
              <a:t>Violation of employment related laws</a:t>
            </a:r>
          </a:p>
          <a:p>
            <a:r>
              <a:rPr lang="en-US" sz="2400" dirty="0" smtClean="0"/>
              <a:t>Discrimination</a:t>
            </a:r>
          </a:p>
          <a:p>
            <a:r>
              <a:rPr lang="en-US" sz="2400" dirty="0" smtClean="0"/>
              <a:t>Violation of WP regulations by One-Stop through action or omission</a:t>
            </a:r>
          </a:p>
          <a:p>
            <a:r>
              <a:rPr lang="en-US" sz="2400" dirty="0" smtClean="0"/>
              <a:t>Violation of terms and conditions of a job order</a:t>
            </a:r>
          </a:p>
          <a:p>
            <a:r>
              <a:rPr lang="en-US" sz="2400" dirty="0" smtClean="0"/>
              <a:t>Employer in another state or another state agency</a:t>
            </a:r>
          </a:p>
          <a:p>
            <a:r>
              <a:rPr lang="en-US" sz="2400" dirty="0" smtClean="0"/>
              <a:t>Multiple One-Stop Career Centers</a:t>
            </a:r>
          </a:p>
          <a:p>
            <a:endParaRPr lang="en-US" sz="2400" dirty="0"/>
          </a:p>
        </p:txBody>
      </p:sp>
      <p:sp>
        <p:nvSpPr>
          <p:cNvPr id="7" name="Text Placeholder 6"/>
          <p:cNvSpPr>
            <a:spLocks noGrp="1"/>
          </p:cNvSpPr>
          <p:nvPr>
            <p:ph type="body" idx="3"/>
          </p:nvPr>
        </p:nvSpPr>
        <p:spPr>
          <a:xfrm>
            <a:off x="4648200" y="381000"/>
            <a:ext cx="4040188" cy="838200"/>
          </a:xfrm>
        </p:spPr>
        <p:txBody>
          <a:bodyPr/>
          <a:lstStyle/>
          <a:p>
            <a:r>
              <a:rPr lang="en-US" sz="2300" dirty="0" smtClean="0"/>
              <a:t>Involves one of the following:</a:t>
            </a:r>
            <a:endParaRPr lang="en-US" sz="23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228600" y="304800"/>
            <a:ext cx="8652978" cy="6096000"/>
          </a:xfrm>
          <a:prstGeom prst="rect">
            <a:avLst/>
          </a:prstGeom>
          <a:noFill/>
          <a:ln w="9525">
            <a:noFill/>
            <a:miter lim="800000"/>
            <a:headEnd/>
            <a:tailEnd/>
          </a:ln>
        </p:spPr>
      </p:pic>
      <p:sp>
        <p:nvSpPr>
          <p:cNvPr id="4" name="TextBox 3"/>
          <p:cNvSpPr txBox="1"/>
          <p:nvPr/>
        </p:nvSpPr>
        <p:spPr>
          <a:xfrm>
            <a:off x="2209800" y="5867400"/>
            <a:ext cx="1000595" cy="369332"/>
          </a:xfrm>
          <a:prstGeom prst="rect">
            <a:avLst/>
          </a:prstGeom>
          <a:noFill/>
        </p:spPr>
        <p:txBody>
          <a:bodyPr wrap="none" rtlCol="0">
            <a:spAutoFit/>
          </a:bodyPr>
          <a:lstStyle/>
          <a:p>
            <a:r>
              <a:rPr lang="en-US" dirty="0" smtClean="0">
                <a:solidFill>
                  <a:schemeClr val="bg1"/>
                </a:solidFill>
                <a:latin typeface="Brush Script MT" pitchFamily="66" charset="0"/>
              </a:rPr>
              <a:t>Jackie Bell</a:t>
            </a:r>
            <a:endParaRPr lang="en-US" dirty="0">
              <a:solidFill>
                <a:schemeClr val="bg1"/>
              </a:solidFill>
              <a:latin typeface="Brush Script MT" pitchFamily="66" charset="0"/>
            </a:endParaRPr>
          </a:p>
        </p:txBody>
      </p:sp>
      <p:sp>
        <p:nvSpPr>
          <p:cNvPr id="5" name="TextBox 4"/>
          <p:cNvSpPr txBox="1"/>
          <p:nvPr/>
        </p:nvSpPr>
        <p:spPr>
          <a:xfrm>
            <a:off x="6248400" y="5867400"/>
            <a:ext cx="1133644" cy="369332"/>
          </a:xfrm>
          <a:prstGeom prst="rect">
            <a:avLst/>
          </a:prstGeom>
          <a:noFill/>
        </p:spPr>
        <p:txBody>
          <a:bodyPr wrap="none" rtlCol="0">
            <a:spAutoFit/>
          </a:bodyPr>
          <a:lstStyle/>
          <a:p>
            <a:r>
              <a:rPr lang="en-US" dirty="0" smtClean="0">
                <a:solidFill>
                  <a:schemeClr val="bg1"/>
                </a:solidFill>
              </a:rPr>
              <a:t>11/12/2010</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28600" y="228600"/>
            <a:ext cx="8692786" cy="6248400"/>
            <a:chOff x="228600" y="228600"/>
            <a:chExt cx="8692786" cy="6248400"/>
          </a:xfrm>
        </p:grpSpPr>
        <p:grpSp>
          <p:nvGrpSpPr>
            <p:cNvPr id="8" name="Group 7"/>
            <p:cNvGrpSpPr/>
            <p:nvPr/>
          </p:nvGrpSpPr>
          <p:grpSpPr>
            <a:xfrm>
              <a:off x="228600" y="228600"/>
              <a:ext cx="8692786" cy="6248400"/>
              <a:chOff x="228600" y="228600"/>
              <a:chExt cx="8692786" cy="6248400"/>
            </a:xfrm>
          </p:grpSpPr>
          <p:pic>
            <p:nvPicPr>
              <p:cNvPr id="1026" name="Picture 2"/>
              <p:cNvPicPr>
                <a:picLocks noChangeAspect="1" noChangeArrowheads="1"/>
              </p:cNvPicPr>
              <p:nvPr/>
            </p:nvPicPr>
            <p:blipFill>
              <a:blip r:embed="rId3" cstate="print"/>
              <a:srcRect/>
              <a:stretch>
                <a:fillRect/>
              </a:stretch>
            </p:blipFill>
            <p:spPr bwMode="auto">
              <a:xfrm>
                <a:off x="228600" y="228600"/>
                <a:ext cx="8692786" cy="6248400"/>
              </a:xfrm>
              <a:prstGeom prst="rect">
                <a:avLst/>
              </a:prstGeom>
              <a:noFill/>
              <a:ln w="9525">
                <a:noFill/>
                <a:miter lim="800000"/>
                <a:headEnd/>
                <a:tailEnd/>
              </a:ln>
            </p:spPr>
          </p:pic>
          <p:sp>
            <p:nvSpPr>
              <p:cNvPr id="7" name="TextBox 6"/>
              <p:cNvSpPr txBox="1"/>
              <p:nvPr/>
            </p:nvSpPr>
            <p:spPr>
              <a:xfrm>
                <a:off x="2514600" y="3654623"/>
                <a:ext cx="908197" cy="307777"/>
              </a:xfrm>
              <a:prstGeom prst="rect">
                <a:avLst/>
              </a:prstGeom>
              <a:noFill/>
            </p:spPr>
            <p:txBody>
              <a:bodyPr wrap="none" rtlCol="0">
                <a:spAutoFit/>
              </a:bodyPr>
              <a:lstStyle/>
              <a:p>
                <a:r>
                  <a:rPr lang="en-US" sz="1400" dirty="0" smtClean="0">
                    <a:solidFill>
                      <a:schemeClr val="bg1"/>
                    </a:solidFill>
                  </a:rPr>
                  <a:t>Relations</a:t>
                </a:r>
                <a:endParaRPr lang="en-US" sz="1400" dirty="0">
                  <a:solidFill>
                    <a:schemeClr val="bg1"/>
                  </a:solidFill>
                </a:endParaRPr>
              </a:p>
            </p:txBody>
          </p:sp>
        </p:grpSp>
        <p:sp>
          <p:nvSpPr>
            <p:cNvPr id="5" name="TextBox 4"/>
            <p:cNvSpPr txBox="1"/>
            <p:nvPr/>
          </p:nvSpPr>
          <p:spPr>
            <a:xfrm>
              <a:off x="4495800" y="3657600"/>
              <a:ext cx="3733800" cy="830997"/>
            </a:xfrm>
            <a:prstGeom prst="rect">
              <a:avLst/>
            </a:prstGeom>
            <a:solidFill>
              <a:srgbClr val="C1D9FF"/>
            </a:solidFill>
          </p:spPr>
          <p:txBody>
            <a:bodyPr wrap="square" rtlCol="0">
              <a:spAutoFit/>
            </a:bodyPr>
            <a:lstStyle/>
            <a:p>
              <a:r>
                <a:rPr lang="en-US" sz="1600" dirty="0" smtClean="0">
                  <a:solidFill>
                    <a:schemeClr val="bg1"/>
                  </a:solidFill>
                </a:rPr>
                <a:t>2009 Apalachee Pkwy, Ste. 100</a:t>
              </a:r>
            </a:p>
            <a:p>
              <a:r>
                <a:rPr lang="en-US" sz="1600" dirty="0" smtClean="0">
                  <a:solidFill>
                    <a:schemeClr val="bg1"/>
                  </a:solidFill>
                </a:rPr>
                <a:t>Tallahassee, FL. 32301</a:t>
              </a:r>
            </a:p>
            <a:p>
              <a:r>
                <a:rPr lang="en-US" sz="1600" dirty="0" smtClean="0">
                  <a:solidFill>
                    <a:schemeClr val="bg1"/>
                  </a:solidFill>
                </a:rPr>
                <a:t>(850)4888-7082</a:t>
              </a:r>
              <a:endParaRPr lang="en-US" sz="1600" dirty="0">
                <a:solidFill>
                  <a:schemeClr val="bg1"/>
                </a:solidFill>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228600" y="457200"/>
          <a:ext cx="8686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WP Related Complaint – Employer in a Different State</a:t>
            </a:r>
            <a:endParaRPr lang="en-US" dirty="0"/>
          </a:p>
        </p:txBody>
      </p:sp>
      <p:sp>
        <p:nvSpPr>
          <p:cNvPr id="3" name="Content Placeholder 2"/>
          <p:cNvSpPr>
            <a:spLocks noGrp="1"/>
          </p:cNvSpPr>
          <p:nvPr>
            <p:ph sz="quarter" idx="1"/>
          </p:nvPr>
        </p:nvSpPr>
        <p:spPr/>
        <p:txBody>
          <a:bodyPr/>
          <a:lstStyle/>
          <a:p>
            <a:pPr>
              <a:buNone/>
            </a:pPr>
            <a:r>
              <a:rPr lang="en-US" dirty="0" smtClean="0"/>
              <a:t>Scenario:</a:t>
            </a:r>
          </a:p>
          <a:p>
            <a:pPr>
              <a:buNone/>
            </a:pPr>
            <a:r>
              <a:rPr lang="en-US" dirty="0" smtClean="0"/>
              <a:t>	Lisa Prawley moved to Florida from Alabama. Lisa enters the One-Stop Center  to file a complaint against her previous employer in Alabama. She states that her previous employer owes her for one week of pay and ten hours of overtime. She was referred to this employer by a One-Stop in Alabama. Lisa is not an MSFW and filed her complaint on January 13, 2011.</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5715000"/>
            <a:ext cx="2438400" cy="381000"/>
          </a:xfrm>
          <a:prstGeom prst="rect">
            <a:avLst/>
          </a:prstGeom>
          <a:noFill/>
        </p:spPr>
        <p:txBody>
          <a:bodyPr wrap="square" rtlCol="0">
            <a:spAutoFit/>
          </a:bodyPr>
          <a:lstStyle/>
          <a:p>
            <a:r>
              <a:rPr lang="en-US" dirty="0" smtClean="0">
                <a:solidFill>
                  <a:schemeClr val="bg1"/>
                </a:solidFill>
                <a:latin typeface="Lucida Calligraphy" pitchFamily="66" charset="0"/>
              </a:rPr>
              <a:t>Lisa Prawley</a:t>
            </a:r>
            <a:endParaRPr lang="en-US" dirty="0">
              <a:solidFill>
                <a:schemeClr val="bg1"/>
              </a:solidFill>
              <a:latin typeface="Lucida Calligraphy" pitchFamily="66" charset="0"/>
            </a:endParaRPr>
          </a:p>
        </p:txBody>
      </p:sp>
      <p:sp>
        <p:nvSpPr>
          <p:cNvPr id="4" name="TextBox 3"/>
          <p:cNvSpPr txBox="1"/>
          <p:nvPr/>
        </p:nvSpPr>
        <p:spPr>
          <a:xfrm>
            <a:off x="6096000" y="5791200"/>
            <a:ext cx="2362200" cy="369332"/>
          </a:xfrm>
          <a:prstGeom prst="rect">
            <a:avLst/>
          </a:prstGeom>
          <a:noFill/>
        </p:spPr>
        <p:txBody>
          <a:bodyPr wrap="square" rtlCol="0">
            <a:spAutoFit/>
          </a:bodyPr>
          <a:lstStyle/>
          <a:p>
            <a:r>
              <a:rPr lang="en-US" dirty="0" smtClean="0">
                <a:solidFill>
                  <a:schemeClr val="bg1"/>
                </a:solidFill>
              </a:rPr>
              <a:t>1/13/2011</a:t>
            </a:r>
            <a:endParaRPr lang="en-US" dirty="0">
              <a:solidFill>
                <a:schemeClr val="bg1"/>
              </a:solidFill>
            </a:endParaRPr>
          </a:p>
        </p:txBody>
      </p:sp>
      <p:grpSp>
        <p:nvGrpSpPr>
          <p:cNvPr id="6" name="Group 5"/>
          <p:cNvGrpSpPr/>
          <p:nvPr/>
        </p:nvGrpSpPr>
        <p:grpSpPr>
          <a:xfrm>
            <a:off x="228600" y="228600"/>
            <a:ext cx="8691875" cy="6096000"/>
            <a:chOff x="228600" y="228600"/>
            <a:chExt cx="8691875" cy="6096000"/>
          </a:xfrm>
        </p:grpSpPr>
        <p:pic>
          <p:nvPicPr>
            <p:cNvPr id="12290" name="Picture 2"/>
            <p:cNvPicPr>
              <a:picLocks noChangeAspect="1" noChangeArrowheads="1"/>
            </p:cNvPicPr>
            <p:nvPr/>
          </p:nvPicPr>
          <p:blipFill>
            <a:blip r:embed="rId3" cstate="print"/>
            <a:srcRect/>
            <a:stretch>
              <a:fillRect/>
            </a:stretch>
          </p:blipFill>
          <p:spPr bwMode="auto">
            <a:xfrm>
              <a:off x="228600" y="228600"/>
              <a:ext cx="8691875" cy="6096000"/>
            </a:xfrm>
            <a:prstGeom prst="rect">
              <a:avLst/>
            </a:prstGeom>
            <a:noFill/>
            <a:ln w="9525">
              <a:noFill/>
              <a:miter lim="800000"/>
              <a:headEnd/>
              <a:tailEnd/>
            </a:ln>
          </p:spPr>
        </p:pic>
        <p:sp>
          <p:nvSpPr>
            <p:cNvPr id="5" name="TextBox 4"/>
            <p:cNvSpPr txBox="1"/>
            <p:nvPr/>
          </p:nvSpPr>
          <p:spPr>
            <a:xfrm>
              <a:off x="1295400" y="1143000"/>
              <a:ext cx="838200" cy="323165"/>
            </a:xfrm>
            <a:prstGeom prst="rect">
              <a:avLst/>
            </a:prstGeom>
            <a:solidFill>
              <a:srgbClr val="C1D9FF"/>
            </a:solidFill>
          </p:spPr>
          <p:txBody>
            <a:bodyPr wrap="square" rtlCol="0">
              <a:spAutoFit/>
            </a:bodyPr>
            <a:lstStyle/>
            <a:p>
              <a:r>
                <a:rPr lang="en-US" sz="1500" dirty="0" smtClean="0">
                  <a:solidFill>
                    <a:schemeClr val="bg1"/>
                  </a:solidFill>
                </a:rPr>
                <a:t>3/066</a:t>
              </a:r>
              <a:endParaRPr lang="en-US" sz="1500" dirty="0">
                <a:solidFill>
                  <a:schemeClr val="bg1"/>
                </a:solidFill>
              </a:endParaRPr>
            </a:p>
          </p:txBody>
        </p:sp>
      </p:grpSp>
      <p:sp>
        <p:nvSpPr>
          <p:cNvPr id="7" name="TextBox 6"/>
          <p:cNvSpPr txBox="1"/>
          <p:nvPr/>
        </p:nvSpPr>
        <p:spPr>
          <a:xfrm>
            <a:off x="2362200" y="5715000"/>
            <a:ext cx="1676400" cy="381000"/>
          </a:xfrm>
          <a:prstGeom prst="rect">
            <a:avLst/>
          </a:prstGeom>
          <a:noFill/>
        </p:spPr>
        <p:txBody>
          <a:bodyPr wrap="square" rtlCol="0">
            <a:spAutoFit/>
          </a:bodyPr>
          <a:lstStyle/>
          <a:p>
            <a:r>
              <a:rPr lang="en-US" dirty="0" smtClean="0">
                <a:solidFill>
                  <a:schemeClr val="bg1"/>
                </a:solidFill>
                <a:latin typeface="Blackadder ITC" pitchFamily="82" charset="0"/>
              </a:rPr>
              <a:t>Lisa Prawley</a:t>
            </a:r>
            <a:endParaRPr lang="en-US" dirty="0">
              <a:solidFill>
                <a:schemeClr val="bg1"/>
              </a:solidFill>
              <a:latin typeface="Blackadder ITC" pitchFamily="82" charset="0"/>
            </a:endParaRPr>
          </a:p>
        </p:txBody>
      </p:sp>
      <p:sp>
        <p:nvSpPr>
          <p:cNvPr id="8" name="TextBox 7"/>
          <p:cNvSpPr txBox="1"/>
          <p:nvPr/>
        </p:nvSpPr>
        <p:spPr>
          <a:xfrm>
            <a:off x="6324600" y="5791200"/>
            <a:ext cx="990600" cy="369332"/>
          </a:xfrm>
          <a:prstGeom prst="rect">
            <a:avLst/>
          </a:prstGeom>
          <a:noFill/>
        </p:spPr>
        <p:txBody>
          <a:bodyPr wrap="square" rtlCol="0">
            <a:spAutoFit/>
          </a:bodyPr>
          <a:lstStyle/>
          <a:p>
            <a:r>
              <a:rPr lang="en-US" dirty="0" smtClean="0">
                <a:solidFill>
                  <a:schemeClr val="bg1"/>
                </a:solidFill>
              </a:rPr>
              <a:t>1/13/11</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6200" y="76200"/>
            <a:ext cx="8936343" cy="6705600"/>
            <a:chOff x="76200" y="76200"/>
            <a:chExt cx="8936343" cy="6705600"/>
          </a:xfrm>
        </p:grpSpPr>
        <p:grpSp>
          <p:nvGrpSpPr>
            <p:cNvPr id="6" name="Group 5"/>
            <p:cNvGrpSpPr/>
            <p:nvPr/>
          </p:nvGrpSpPr>
          <p:grpSpPr>
            <a:xfrm>
              <a:off x="76200" y="76200"/>
              <a:ext cx="8936343" cy="6705600"/>
              <a:chOff x="76200" y="76200"/>
              <a:chExt cx="8936343" cy="6705600"/>
            </a:xfrm>
          </p:grpSpPr>
          <p:grpSp>
            <p:nvGrpSpPr>
              <p:cNvPr id="4" name="Group 3"/>
              <p:cNvGrpSpPr/>
              <p:nvPr/>
            </p:nvGrpSpPr>
            <p:grpSpPr>
              <a:xfrm>
                <a:off x="76200" y="76200"/>
                <a:ext cx="8936343" cy="6705600"/>
                <a:chOff x="76200" y="76200"/>
                <a:chExt cx="8936343" cy="6705600"/>
              </a:xfrm>
            </p:grpSpPr>
            <p:pic>
              <p:nvPicPr>
                <p:cNvPr id="3074" name="Picture 2"/>
                <p:cNvPicPr>
                  <a:picLocks noChangeAspect="1" noChangeArrowheads="1"/>
                </p:cNvPicPr>
                <p:nvPr/>
              </p:nvPicPr>
              <p:blipFill>
                <a:blip r:embed="rId3" cstate="print"/>
                <a:srcRect/>
                <a:stretch>
                  <a:fillRect/>
                </a:stretch>
              </p:blipFill>
              <p:spPr bwMode="auto">
                <a:xfrm>
                  <a:off x="76200" y="76200"/>
                  <a:ext cx="8936343" cy="6705600"/>
                </a:xfrm>
                <a:prstGeom prst="rect">
                  <a:avLst/>
                </a:prstGeom>
                <a:noFill/>
                <a:ln w="9525">
                  <a:noFill/>
                  <a:miter lim="800000"/>
                  <a:headEnd/>
                  <a:tailEnd/>
                </a:ln>
              </p:spPr>
            </p:pic>
            <p:sp>
              <p:nvSpPr>
                <p:cNvPr id="3" name="TextBox 2"/>
                <p:cNvSpPr txBox="1"/>
                <p:nvPr/>
              </p:nvSpPr>
              <p:spPr>
                <a:xfrm>
                  <a:off x="3429000" y="6324600"/>
                  <a:ext cx="1375698" cy="369332"/>
                </a:xfrm>
                <a:prstGeom prst="rect">
                  <a:avLst/>
                </a:prstGeom>
                <a:noFill/>
              </p:spPr>
              <p:txBody>
                <a:bodyPr wrap="none" rtlCol="0">
                  <a:spAutoFit/>
                </a:bodyPr>
                <a:lstStyle/>
                <a:p>
                  <a:r>
                    <a:rPr lang="en-US" dirty="0" smtClean="0">
                      <a:solidFill>
                        <a:schemeClr val="bg1"/>
                      </a:solidFill>
                      <a:latin typeface="French Script MT" pitchFamily="66" charset="0"/>
                    </a:rPr>
                    <a:t>Bill McCoughey</a:t>
                  </a:r>
                  <a:endParaRPr lang="en-US" dirty="0">
                    <a:solidFill>
                      <a:schemeClr val="bg1"/>
                    </a:solidFill>
                    <a:latin typeface="French Script MT" pitchFamily="66" charset="0"/>
                  </a:endParaRPr>
                </a:p>
              </p:txBody>
            </p:sp>
          </p:grpSp>
          <p:sp>
            <p:nvSpPr>
              <p:cNvPr id="5" name="TextBox 4"/>
              <p:cNvSpPr txBox="1"/>
              <p:nvPr/>
            </p:nvSpPr>
            <p:spPr>
              <a:xfrm>
                <a:off x="2438400" y="4495800"/>
                <a:ext cx="1371600" cy="369332"/>
              </a:xfrm>
              <a:prstGeom prst="rect">
                <a:avLst/>
              </a:prstGeom>
              <a:solidFill>
                <a:srgbClr val="C1D9FF"/>
              </a:solidFill>
            </p:spPr>
            <p:txBody>
              <a:bodyPr wrap="square" rtlCol="0">
                <a:spAutoFit/>
              </a:bodyPr>
              <a:lstStyle/>
              <a:p>
                <a:r>
                  <a:rPr lang="en-US" dirty="0" smtClean="0">
                    <a:solidFill>
                      <a:schemeClr val="bg1"/>
                    </a:solidFill>
                  </a:rPr>
                  <a:t>4/13/2011</a:t>
                </a:r>
                <a:endParaRPr lang="en-US" dirty="0">
                  <a:solidFill>
                    <a:schemeClr val="bg1"/>
                  </a:solidFill>
                </a:endParaRPr>
              </a:p>
            </p:txBody>
          </p:sp>
        </p:grpSp>
        <p:sp>
          <p:nvSpPr>
            <p:cNvPr id="7" name="TextBox 6"/>
            <p:cNvSpPr txBox="1"/>
            <p:nvPr/>
          </p:nvSpPr>
          <p:spPr>
            <a:xfrm>
              <a:off x="4648200" y="3886200"/>
              <a:ext cx="4114800" cy="381000"/>
            </a:xfrm>
            <a:prstGeom prst="rect">
              <a:avLst/>
            </a:prstGeom>
            <a:solidFill>
              <a:srgbClr val="C1D9FF"/>
            </a:solidFill>
          </p:spPr>
          <p:txBody>
            <a:bodyPr wrap="square" rtlCol="0">
              <a:spAutoFit/>
            </a:bodyPr>
            <a:lstStyle/>
            <a:p>
              <a:endParaRPr lang="en-US" dirty="0"/>
            </a:p>
          </p:txBody>
        </p:sp>
        <p:sp>
          <p:nvSpPr>
            <p:cNvPr id="8" name="TextBox 7"/>
            <p:cNvSpPr txBox="1"/>
            <p:nvPr/>
          </p:nvSpPr>
          <p:spPr>
            <a:xfrm>
              <a:off x="4648200" y="4191000"/>
              <a:ext cx="4114800" cy="369332"/>
            </a:xfrm>
            <a:prstGeom prst="rect">
              <a:avLst/>
            </a:prstGeom>
            <a:solidFill>
              <a:srgbClr val="C1D9FF"/>
            </a:solidFill>
          </p:spPr>
          <p:txBody>
            <a:bodyPr wrap="square" rtlCol="0">
              <a:spAutoFit/>
            </a:bodyPr>
            <a:lstStyle/>
            <a:p>
              <a:endParaRPr lang="en-US" dirty="0"/>
            </a:p>
          </p:txBody>
        </p:sp>
        <p:sp>
          <p:nvSpPr>
            <p:cNvPr id="9" name="TextBox 8"/>
            <p:cNvSpPr txBox="1"/>
            <p:nvPr/>
          </p:nvSpPr>
          <p:spPr>
            <a:xfrm>
              <a:off x="4648200" y="4419600"/>
              <a:ext cx="4114800" cy="369332"/>
            </a:xfrm>
            <a:prstGeom prst="rect">
              <a:avLst/>
            </a:prstGeom>
            <a:solidFill>
              <a:srgbClr val="C1D9FF"/>
            </a:solidFill>
          </p:spPr>
          <p:txBody>
            <a:bodyPr wrap="square" rtlCol="0">
              <a:spAutoFit/>
            </a:bodyPr>
            <a:lstStyle/>
            <a:p>
              <a:endParaRPr lang="en-US" dirty="0"/>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228600" y="381000"/>
          <a:ext cx="88392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WP Related Complaint – Multiple One-Stop Career Centers in Florida</a:t>
            </a:r>
            <a:endParaRPr lang="en-US" dirty="0"/>
          </a:p>
        </p:txBody>
      </p:sp>
      <p:sp>
        <p:nvSpPr>
          <p:cNvPr id="3" name="Content Placeholder 2"/>
          <p:cNvSpPr>
            <a:spLocks noGrp="1"/>
          </p:cNvSpPr>
          <p:nvPr>
            <p:ph sz="quarter" idx="1"/>
          </p:nvPr>
        </p:nvSpPr>
        <p:spPr/>
        <p:txBody>
          <a:bodyPr/>
          <a:lstStyle/>
          <a:p>
            <a:pPr>
              <a:buNone/>
            </a:pPr>
            <a:r>
              <a:rPr lang="en-US" dirty="0" smtClean="0"/>
              <a:t>Scenario:</a:t>
            </a:r>
          </a:p>
          <a:p>
            <a:pPr>
              <a:buNone/>
            </a:pPr>
            <a:r>
              <a:rPr lang="en-US" dirty="0" smtClean="0"/>
              <a:t>	Anna Ruiz files a complaint on May 5, 2011 against three different One-Stops in Florida for refusing to provide her with services.  Anna is an MSFW.</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42766" y="152400"/>
            <a:ext cx="8748834" cy="6477000"/>
            <a:chOff x="242766" y="152400"/>
            <a:chExt cx="8748834" cy="6477000"/>
          </a:xfrm>
        </p:grpSpPr>
        <p:grpSp>
          <p:nvGrpSpPr>
            <p:cNvPr id="5" name="Group 4"/>
            <p:cNvGrpSpPr/>
            <p:nvPr/>
          </p:nvGrpSpPr>
          <p:grpSpPr>
            <a:xfrm>
              <a:off x="242766" y="152400"/>
              <a:ext cx="8748834" cy="6477000"/>
              <a:chOff x="242766" y="152400"/>
              <a:chExt cx="8748834" cy="6477000"/>
            </a:xfrm>
          </p:grpSpPr>
          <p:pic>
            <p:nvPicPr>
              <p:cNvPr id="4098" name="Picture 2"/>
              <p:cNvPicPr>
                <a:picLocks noChangeAspect="1" noChangeArrowheads="1"/>
              </p:cNvPicPr>
              <p:nvPr/>
            </p:nvPicPr>
            <p:blipFill>
              <a:blip r:embed="rId3" cstate="print"/>
              <a:srcRect/>
              <a:stretch>
                <a:fillRect/>
              </a:stretch>
            </p:blipFill>
            <p:spPr bwMode="auto">
              <a:xfrm>
                <a:off x="242766" y="152400"/>
                <a:ext cx="8748834" cy="6477000"/>
              </a:xfrm>
              <a:prstGeom prst="rect">
                <a:avLst/>
              </a:prstGeom>
              <a:noFill/>
              <a:ln w="9525">
                <a:noFill/>
                <a:miter lim="800000"/>
                <a:headEnd/>
                <a:tailEnd/>
              </a:ln>
            </p:spPr>
          </p:pic>
          <p:sp>
            <p:nvSpPr>
              <p:cNvPr id="3" name="TextBox 2"/>
              <p:cNvSpPr txBox="1"/>
              <p:nvPr/>
            </p:nvSpPr>
            <p:spPr>
              <a:xfrm>
                <a:off x="2362200" y="6019800"/>
                <a:ext cx="1082348" cy="369332"/>
              </a:xfrm>
              <a:prstGeom prst="rect">
                <a:avLst/>
              </a:prstGeom>
              <a:noFill/>
            </p:spPr>
            <p:txBody>
              <a:bodyPr wrap="none" rtlCol="0">
                <a:spAutoFit/>
              </a:bodyPr>
              <a:lstStyle/>
              <a:p>
                <a:r>
                  <a:rPr lang="en-US" dirty="0" smtClean="0">
                    <a:solidFill>
                      <a:schemeClr val="bg1"/>
                    </a:solidFill>
                    <a:latin typeface="Informal Roman" pitchFamily="66" charset="0"/>
                  </a:rPr>
                  <a:t>Anna Ruiz</a:t>
                </a:r>
                <a:endParaRPr lang="en-US" dirty="0">
                  <a:solidFill>
                    <a:schemeClr val="bg1"/>
                  </a:solidFill>
                  <a:latin typeface="Informal Roman" pitchFamily="66" charset="0"/>
                </a:endParaRPr>
              </a:p>
            </p:txBody>
          </p:sp>
          <p:sp>
            <p:nvSpPr>
              <p:cNvPr id="4" name="TextBox 3"/>
              <p:cNvSpPr txBox="1"/>
              <p:nvPr/>
            </p:nvSpPr>
            <p:spPr>
              <a:xfrm>
                <a:off x="6248400" y="6096000"/>
                <a:ext cx="1267719" cy="369332"/>
              </a:xfrm>
              <a:prstGeom prst="rect">
                <a:avLst/>
              </a:prstGeom>
              <a:noFill/>
            </p:spPr>
            <p:txBody>
              <a:bodyPr wrap="none" rtlCol="0">
                <a:spAutoFit/>
              </a:bodyPr>
              <a:lstStyle/>
              <a:p>
                <a:r>
                  <a:rPr lang="en-US" dirty="0" smtClean="0">
                    <a:solidFill>
                      <a:schemeClr val="bg1"/>
                    </a:solidFill>
                  </a:rPr>
                  <a:t>May 5, 2011</a:t>
                </a:r>
                <a:endParaRPr lang="en-US" dirty="0">
                  <a:solidFill>
                    <a:schemeClr val="bg1"/>
                  </a:solidFill>
                </a:endParaRPr>
              </a:p>
            </p:txBody>
          </p:sp>
        </p:grpSp>
        <p:sp>
          <p:nvSpPr>
            <p:cNvPr id="6" name="TextBox 5"/>
            <p:cNvSpPr txBox="1"/>
            <p:nvPr/>
          </p:nvSpPr>
          <p:spPr>
            <a:xfrm>
              <a:off x="1295400" y="1143000"/>
              <a:ext cx="1066800" cy="369332"/>
            </a:xfrm>
            <a:prstGeom prst="rect">
              <a:avLst/>
            </a:prstGeom>
            <a:solidFill>
              <a:srgbClr val="C1D9FF"/>
            </a:solidFill>
          </p:spPr>
          <p:txBody>
            <a:bodyPr wrap="square" rtlCol="0">
              <a:spAutoFit/>
            </a:bodyPr>
            <a:lstStyle/>
            <a:p>
              <a:r>
                <a:rPr lang="en-US" dirty="0" smtClean="0">
                  <a:solidFill>
                    <a:schemeClr val="bg1"/>
                  </a:solidFill>
                </a:rPr>
                <a:t>4/006</a:t>
              </a:r>
              <a:endParaRPr lang="en-US" dirty="0">
                <a:solidFill>
                  <a:schemeClr val="bg1"/>
                </a:solidFill>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200" y="228600"/>
            <a:ext cx="8928119" cy="6400800"/>
            <a:chOff x="76200" y="228600"/>
            <a:chExt cx="8928119" cy="6400800"/>
          </a:xfrm>
        </p:grpSpPr>
        <p:grpSp>
          <p:nvGrpSpPr>
            <p:cNvPr id="13" name="Group 12"/>
            <p:cNvGrpSpPr/>
            <p:nvPr/>
          </p:nvGrpSpPr>
          <p:grpSpPr>
            <a:xfrm>
              <a:off x="76200" y="228600"/>
              <a:ext cx="8928119" cy="6400800"/>
              <a:chOff x="76200" y="228600"/>
              <a:chExt cx="8928119" cy="6400800"/>
            </a:xfrm>
          </p:grpSpPr>
          <p:pic>
            <p:nvPicPr>
              <p:cNvPr id="4101" name="Picture 5"/>
              <p:cNvPicPr>
                <a:picLocks noChangeAspect="1" noChangeArrowheads="1"/>
              </p:cNvPicPr>
              <p:nvPr/>
            </p:nvPicPr>
            <p:blipFill>
              <a:blip r:embed="rId3" cstate="print"/>
              <a:srcRect/>
              <a:stretch>
                <a:fillRect/>
              </a:stretch>
            </p:blipFill>
            <p:spPr bwMode="auto">
              <a:xfrm>
                <a:off x="76200" y="228600"/>
                <a:ext cx="8928119" cy="6400800"/>
              </a:xfrm>
              <a:prstGeom prst="rect">
                <a:avLst/>
              </a:prstGeom>
              <a:noFill/>
              <a:ln w="9525">
                <a:noFill/>
                <a:miter lim="800000"/>
                <a:headEnd/>
                <a:tailEnd/>
              </a:ln>
            </p:spPr>
          </p:pic>
          <p:sp>
            <p:nvSpPr>
              <p:cNvPr id="12" name="TextBox 11"/>
              <p:cNvSpPr txBox="1"/>
              <p:nvPr/>
            </p:nvSpPr>
            <p:spPr>
              <a:xfrm>
                <a:off x="3352800" y="6248400"/>
                <a:ext cx="2362200" cy="369332"/>
              </a:xfrm>
              <a:prstGeom prst="rect">
                <a:avLst/>
              </a:prstGeom>
              <a:noFill/>
            </p:spPr>
            <p:txBody>
              <a:bodyPr wrap="square" rtlCol="0">
                <a:spAutoFit/>
              </a:bodyPr>
              <a:lstStyle/>
              <a:p>
                <a:r>
                  <a:rPr lang="en-US" dirty="0" smtClean="0">
                    <a:solidFill>
                      <a:schemeClr val="bg1"/>
                    </a:solidFill>
                    <a:latin typeface="Blackadder ITC" pitchFamily="82" charset="0"/>
                  </a:rPr>
                  <a:t>Bill McCoughey</a:t>
                </a:r>
                <a:endParaRPr lang="en-US" dirty="0">
                  <a:solidFill>
                    <a:schemeClr val="bg1"/>
                  </a:solidFill>
                  <a:latin typeface="Blackadder ITC" pitchFamily="82" charset="0"/>
                </a:endParaRPr>
              </a:p>
            </p:txBody>
          </p:sp>
        </p:grpSp>
        <p:sp>
          <p:nvSpPr>
            <p:cNvPr id="5" name="TextBox 4"/>
            <p:cNvSpPr txBox="1"/>
            <p:nvPr/>
          </p:nvSpPr>
          <p:spPr>
            <a:xfrm>
              <a:off x="4648200" y="3893403"/>
              <a:ext cx="4038600" cy="830997"/>
            </a:xfrm>
            <a:prstGeom prst="rect">
              <a:avLst/>
            </a:prstGeom>
            <a:solidFill>
              <a:srgbClr val="C1D9FF"/>
            </a:solidFill>
          </p:spPr>
          <p:txBody>
            <a:bodyPr wrap="square" rtlCol="0">
              <a:spAutoFit/>
            </a:bodyPr>
            <a:lstStyle/>
            <a:p>
              <a:r>
                <a:rPr lang="en-US" sz="1200" dirty="0" smtClean="0">
                  <a:solidFill>
                    <a:schemeClr val="bg1"/>
                  </a:solidFill>
                </a:rPr>
                <a:t>State Agency</a:t>
              </a:r>
            </a:p>
            <a:p>
              <a:r>
                <a:rPr lang="en-US" sz="1200" dirty="0" smtClean="0">
                  <a:solidFill>
                    <a:schemeClr val="bg1"/>
                  </a:solidFill>
                </a:rPr>
                <a:t>cc/: Senior Monitor Advocate</a:t>
              </a:r>
            </a:p>
            <a:p>
              <a:r>
                <a:rPr lang="en-US" sz="1200" dirty="0" smtClean="0">
                  <a:solidFill>
                    <a:schemeClr val="bg1"/>
                  </a:solidFill>
                </a:rPr>
                <a:t>107 E. Madison Street</a:t>
              </a:r>
            </a:p>
            <a:p>
              <a:r>
                <a:rPr lang="en-US" sz="1200" dirty="0" smtClean="0">
                  <a:solidFill>
                    <a:schemeClr val="bg1"/>
                  </a:solidFill>
                </a:rPr>
                <a:t>Tallahassee, FL. 32399</a:t>
              </a:r>
              <a:endParaRPr lang="en-US" sz="1200" dirty="0">
                <a:solidFill>
                  <a:schemeClr val="bg1"/>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One-Stop Career Center (OSCC) Complaint Referral Record ETA 8429</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 y="1524000"/>
            <a:ext cx="916412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8926"/>
            <a:ext cx="8229600" cy="1060274"/>
          </a:xfrm>
        </p:spPr>
        <p:txBody>
          <a:bodyPr/>
          <a:lstStyle/>
          <a:p>
            <a:pPr algn="ctr"/>
            <a:r>
              <a:rPr lang="en-US" dirty="0" smtClean="0"/>
              <a:t>Additional Information Page</a:t>
            </a:r>
            <a:endParaRPr lang="en-US" dirty="0"/>
          </a:p>
        </p:txBody>
      </p:sp>
      <p:grpSp>
        <p:nvGrpSpPr>
          <p:cNvPr id="5" name="Group 4"/>
          <p:cNvGrpSpPr/>
          <p:nvPr/>
        </p:nvGrpSpPr>
        <p:grpSpPr>
          <a:xfrm>
            <a:off x="1143000" y="1447800"/>
            <a:ext cx="6934200" cy="5219251"/>
            <a:chOff x="1143000" y="1447800"/>
            <a:chExt cx="6934200" cy="5219251"/>
          </a:xfrm>
        </p:grpSpPr>
        <p:pic>
          <p:nvPicPr>
            <p:cNvPr id="5122" name="Picture 2"/>
            <p:cNvPicPr>
              <a:picLocks noChangeAspect="1" noChangeArrowheads="1"/>
            </p:cNvPicPr>
            <p:nvPr/>
          </p:nvPicPr>
          <p:blipFill>
            <a:blip r:embed="rId3" cstate="print"/>
            <a:srcRect/>
            <a:stretch>
              <a:fillRect/>
            </a:stretch>
          </p:blipFill>
          <p:spPr bwMode="auto">
            <a:xfrm>
              <a:off x="1143000" y="1447800"/>
              <a:ext cx="6934200" cy="5219251"/>
            </a:xfrm>
            <a:prstGeom prst="rect">
              <a:avLst/>
            </a:prstGeom>
            <a:noFill/>
            <a:ln w="9525">
              <a:noFill/>
              <a:miter lim="800000"/>
              <a:headEnd/>
              <a:tailEnd/>
            </a:ln>
          </p:spPr>
        </p:pic>
        <p:sp>
          <p:nvSpPr>
            <p:cNvPr id="4" name="TextBox 3"/>
            <p:cNvSpPr txBox="1"/>
            <p:nvPr/>
          </p:nvSpPr>
          <p:spPr>
            <a:xfrm>
              <a:off x="1600200" y="1600200"/>
              <a:ext cx="838200" cy="369332"/>
            </a:xfrm>
            <a:prstGeom prst="rect">
              <a:avLst/>
            </a:prstGeom>
            <a:solidFill>
              <a:schemeClr val="tx1"/>
            </a:solidFill>
          </p:spPr>
          <p:txBody>
            <a:bodyPr wrap="square" rtlCol="0">
              <a:spAutoFit/>
            </a:bodyPr>
            <a:lstStyle/>
            <a:p>
              <a:r>
                <a:rPr lang="en-US" dirty="0" smtClean="0">
                  <a:solidFill>
                    <a:schemeClr val="bg1">
                      <a:lumMod val="50000"/>
                      <a:lumOff val="50000"/>
                    </a:schemeClr>
                  </a:solidFill>
                </a:rPr>
                <a:t>4/006</a:t>
              </a:r>
              <a:endParaRPr lang="en-US" dirty="0">
                <a:solidFill>
                  <a:schemeClr val="bg1">
                    <a:lumMod val="50000"/>
                    <a:lumOff val="50000"/>
                  </a:schemeClr>
                </a:solidFill>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 y="0"/>
          <a:ext cx="88392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304800" y="228600"/>
          <a:ext cx="85344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Referral Agency Cover Letter</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33400" y="1371600"/>
            <a:ext cx="8153400" cy="53393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Follow-Up Referral Memo</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762000" y="1295400"/>
            <a:ext cx="7086600" cy="546751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Quiz</a:t>
            </a:r>
            <a:endParaRPr lang="en-US" dirty="0"/>
          </a:p>
        </p:txBody>
      </p:sp>
      <p:sp>
        <p:nvSpPr>
          <p:cNvPr id="5" name="Text Placeholder 4"/>
          <p:cNvSpPr>
            <a:spLocks noGrp="1"/>
          </p:cNvSpPr>
          <p:nvPr>
            <p:ph type="body" idx="1"/>
          </p:nvPr>
        </p:nvSpPr>
        <p:spPr/>
        <p:txBody>
          <a:bodyPr/>
          <a:lstStyle/>
          <a:p>
            <a:r>
              <a:rPr lang="en-US" dirty="0" smtClean="0"/>
              <a:t>Test Your Knowledge</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Quiz</a:t>
            </a:r>
            <a:endParaRPr lang="en-US" dirty="0"/>
          </a:p>
        </p:txBody>
      </p:sp>
      <p:sp>
        <p:nvSpPr>
          <p:cNvPr id="3" name="Content Placeholder 2"/>
          <p:cNvSpPr>
            <a:spLocks noGrp="1"/>
          </p:cNvSpPr>
          <p:nvPr>
            <p:ph sz="quarter" idx="1"/>
          </p:nvPr>
        </p:nvSpPr>
        <p:spPr/>
        <p:txBody>
          <a:bodyPr/>
          <a:lstStyle/>
          <a:p>
            <a:pPr indent="0">
              <a:buNone/>
            </a:pPr>
            <a:r>
              <a:rPr lang="en-US" dirty="0" smtClean="0"/>
              <a:t>Wagner-Peyser related complaints may involve which of the following:</a:t>
            </a:r>
          </a:p>
          <a:p>
            <a:pPr marL="788670" indent="-514350">
              <a:buFont typeface="+mj-lt"/>
              <a:buAutoNum type="alphaUcPeriod"/>
            </a:pPr>
            <a:r>
              <a:rPr lang="en-US" dirty="0" smtClean="0"/>
              <a:t>Violations of employment related laws</a:t>
            </a:r>
          </a:p>
          <a:p>
            <a:pPr marL="788670" indent="-514350">
              <a:buFont typeface="+mj-lt"/>
              <a:buAutoNum type="alphaUcPeriod"/>
            </a:pPr>
            <a:r>
              <a:rPr lang="en-US" dirty="0" smtClean="0"/>
              <a:t>Violations of Wagner-Peyser regulations</a:t>
            </a:r>
          </a:p>
          <a:p>
            <a:pPr marL="788670" indent="-514350">
              <a:buFont typeface="+mj-lt"/>
              <a:buAutoNum type="alphaUcPeriod"/>
            </a:pPr>
            <a:r>
              <a:rPr lang="en-US" dirty="0" smtClean="0"/>
              <a:t>Discrimination</a:t>
            </a:r>
          </a:p>
          <a:p>
            <a:pPr marL="788670" indent="-514350">
              <a:buFont typeface="+mj-lt"/>
              <a:buAutoNum type="alphaUcPeriod"/>
            </a:pPr>
            <a:r>
              <a:rPr lang="en-US" dirty="0" smtClean="0"/>
              <a:t>All of the above</a:t>
            </a:r>
          </a:p>
          <a:p>
            <a:pPr marL="788670" indent="-514350">
              <a:buFont typeface="+mj-lt"/>
              <a:buAutoNum type="alphaUcPeriod"/>
            </a:pPr>
            <a:r>
              <a:rPr lang="en-US" dirty="0" smtClean="0"/>
              <a:t>A and B</a:t>
            </a:r>
          </a:p>
          <a:p>
            <a:pPr marL="788670" indent="-514350">
              <a:buFont typeface="+mj-lt"/>
              <a:buAutoNum type="alphaUcPeriod"/>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Quiz</a:t>
            </a:r>
            <a:endParaRPr lang="en-US" dirty="0"/>
          </a:p>
        </p:txBody>
      </p:sp>
      <p:sp>
        <p:nvSpPr>
          <p:cNvPr id="3" name="Content Placeholder 2"/>
          <p:cNvSpPr>
            <a:spLocks noGrp="1"/>
          </p:cNvSpPr>
          <p:nvPr>
            <p:ph sz="quarter" idx="1"/>
          </p:nvPr>
        </p:nvSpPr>
        <p:spPr/>
        <p:txBody>
          <a:bodyPr/>
          <a:lstStyle/>
          <a:p>
            <a:pPr indent="0">
              <a:buNone/>
            </a:pPr>
            <a:r>
              <a:rPr lang="en-US" dirty="0" smtClean="0"/>
              <a:t>Wagner-Peyser related complaints may only be accepted if they are filed within the past ___ months.</a:t>
            </a:r>
          </a:p>
          <a:p>
            <a:pPr marL="788670" indent="-514350">
              <a:buFont typeface="+mj-lt"/>
              <a:buAutoNum type="alphaUcPeriod"/>
            </a:pPr>
            <a:r>
              <a:rPr lang="en-US" dirty="0" smtClean="0"/>
              <a:t>6 </a:t>
            </a:r>
          </a:p>
          <a:p>
            <a:pPr marL="788670" indent="-514350">
              <a:buFont typeface="+mj-lt"/>
              <a:buAutoNum type="alphaUcPeriod"/>
            </a:pPr>
            <a:r>
              <a:rPr lang="en-US" dirty="0" smtClean="0"/>
              <a:t>10</a:t>
            </a:r>
          </a:p>
          <a:p>
            <a:pPr marL="788670" indent="-514350">
              <a:buFont typeface="+mj-lt"/>
              <a:buAutoNum type="alphaUcPeriod"/>
            </a:pPr>
            <a:r>
              <a:rPr lang="en-US" dirty="0" smtClean="0"/>
              <a:t>12</a:t>
            </a:r>
          </a:p>
          <a:p>
            <a:pPr marL="788670" indent="-514350">
              <a:buFont typeface="+mj-lt"/>
              <a:buAutoNum type="alphaUcPeriod"/>
            </a:pPr>
            <a:r>
              <a:rPr lang="en-US" dirty="0" smtClean="0"/>
              <a:t>24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Quiz</a:t>
            </a:r>
            <a:endParaRPr lang="en-US" dirty="0"/>
          </a:p>
        </p:txBody>
      </p:sp>
      <p:sp>
        <p:nvSpPr>
          <p:cNvPr id="3" name="Content Placeholder 2"/>
          <p:cNvSpPr>
            <a:spLocks noGrp="1"/>
          </p:cNvSpPr>
          <p:nvPr>
            <p:ph sz="quarter" idx="1"/>
          </p:nvPr>
        </p:nvSpPr>
        <p:spPr/>
        <p:txBody>
          <a:bodyPr/>
          <a:lstStyle/>
          <a:p>
            <a:pPr indent="0">
              <a:buNone/>
            </a:pPr>
            <a:r>
              <a:rPr lang="en-US" dirty="0" smtClean="0"/>
              <a:t>Follow up must be conducted ___ for Migrant Seasonal Farm Worker complaints?</a:t>
            </a:r>
          </a:p>
          <a:p>
            <a:pPr marL="788670" indent="-514350">
              <a:buFont typeface="+mj-lt"/>
              <a:buAutoNum type="alphaUcPeriod"/>
            </a:pPr>
            <a:r>
              <a:rPr lang="en-US" dirty="0" smtClean="0"/>
              <a:t>Daily</a:t>
            </a:r>
          </a:p>
          <a:p>
            <a:pPr marL="788670" indent="-514350">
              <a:buFont typeface="+mj-lt"/>
              <a:buAutoNum type="alphaUcPeriod"/>
            </a:pPr>
            <a:r>
              <a:rPr lang="en-US" dirty="0" smtClean="0"/>
              <a:t>Weekly</a:t>
            </a:r>
          </a:p>
          <a:p>
            <a:pPr marL="788670" indent="-514350">
              <a:buFont typeface="+mj-lt"/>
              <a:buAutoNum type="alphaUcPeriod"/>
            </a:pPr>
            <a:r>
              <a:rPr lang="en-US" dirty="0" smtClean="0"/>
              <a:t>Monthly</a:t>
            </a:r>
          </a:p>
          <a:p>
            <a:pPr marL="788670" indent="-514350">
              <a:buFont typeface="+mj-lt"/>
              <a:buAutoNum type="alphaUcPeriod"/>
            </a:pPr>
            <a:r>
              <a:rPr lang="en-US" dirty="0" smtClean="0"/>
              <a:t>Quarterly</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Quiz</a:t>
            </a:r>
            <a:endParaRPr lang="en-US" dirty="0"/>
          </a:p>
        </p:txBody>
      </p:sp>
      <p:sp>
        <p:nvSpPr>
          <p:cNvPr id="3" name="Content Placeholder 2"/>
          <p:cNvSpPr>
            <a:spLocks noGrp="1"/>
          </p:cNvSpPr>
          <p:nvPr>
            <p:ph sz="quarter" idx="1"/>
          </p:nvPr>
        </p:nvSpPr>
        <p:spPr/>
        <p:txBody>
          <a:bodyPr/>
          <a:lstStyle/>
          <a:p>
            <a:pPr>
              <a:buNone/>
            </a:pPr>
            <a:r>
              <a:rPr lang="en-US" dirty="0" smtClean="0"/>
              <a:t>True or False.</a:t>
            </a:r>
          </a:p>
          <a:p>
            <a:pPr>
              <a:buNone/>
            </a:pPr>
            <a:endParaRPr lang="en-US" dirty="0" smtClean="0"/>
          </a:p>
          <a:p>
            <a:pPr indent="0">
              <a:buNone/>
            </a:pPr>
            <a:r>
              <a:rPr lang="en-US" dirty="0" smtClean="0"/>
              <a:t>The complainant’s description of the complaint must be written in third person.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lgn="ctr"/>
            <a:r>
              <a:rPr lang="en-US" dirty="0" smtClean="0"/>
              <a:t>One-Stop Career Center (OSCC) Complaint Referral Record ETA 8429</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95250" y="1443030"/>
            <a:ext cx="8972550" cy="51863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Quiz</a:t>
            </a:r>
            <a:endParaRPr lang="en-US" dirty="0"/>
          </a:p>
        </p:txBody>
      </p:sp>
      <p:sp>
        <p:nvSpPr>
          <p:cNvPr id="3" name="Content Placeholder 2"/>
          <p:cNvSpPr>
            <a:spLocks noGrp="1"/>
          </p:cNvSpPr>
          <p:nvPr>
            <p:ph sz="quarter" idx="1"/>
          </p:nvPr>
        </p:nvSpPr>
        <p:spPr/>
        <p:txBody>
          <a:bodyPr/>
          <a:lstStyle/>
          <a:p>
            <a:pPr indent="0">
              <a:buNone/>
            </a:pPr>
            <a:r>
              <a:rPr lang="en-US" dirty="0" smtClean="0"/>
              <a:t>Local resolution must be attempted on which type of complaint(s)?</a:t>
            </a:r>
          </a:p>
          <a:p>
            <a:pPr marL="788670" indent="-514350">
              <a:buFont typeface="+mj-lt"/>
              <a:buAutoNum type="alphaUcPeriod"/>
            </a:pPr>
            <a:r>
              <a:rPr lang="en-US" dirty="0" smtClean="0"/>
              <a:t>Wage related</a:t>
            </a:r>
          </a:p>
          <a:p>
            <a:pPr marL="788670" indent="-514350">
              <a:buFont typeface="+mj-lt"/>
              <a:buAutoNum type="alphaUcPeriod"/>
            </a:pPr>
            <a:r>
              <a:rPr lang="en-US" dirty="0" smtClean="0"/>
              <a:t>Discrimination</a:t>
            </a:r>
          </a:p>
          <a:p>
            <a:pPr marL="788670" indent="-514350">
              <a:buFont typeface="+mj-lt"/>
              <a:buAutoNum type="alphaUcPeriod"/>
            </a:pPr>
            <a:r>
              <a:rPr lang="en-US" dirty="0" smtClean="0"/>
              <a:t>Job order violations</a:t>
            </a:r>
          </a:p>
          <a:p>
            <a:pPr marL="788670" indent="-514350">
              <a:buFont typeface="+mj-lt"/>
              <a:buAutoNum type="alphaUcPeriod"/>
            </a:pPr>
            <a:r>
              <a:rPr lang="en-US" dirty="0" smtClean="0"/>
              <a:t>None of the above</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Quiz</a:t>
            </a:r>
            <a:endParaRPr lang="en-US" dirty="0"/>
          </a:p>
        </p:txBody>
      </p:sp>
      <p:sp>
        <p:nvSpPr>
          <p:cNvPr id="3" name="Content Placeholder 2"/>
          <p:cNvSpPr>
            <a:spLocks noGrp="1"/>
          </p:cNvSpPr>
          <p:nvPr>
            <p:ph sz="quarter" idx="1"/>
          </p:nvPr>
        </p:nvSpPr>
        <p:spPr/>
        <p:txBody>
          <a:bodyPr/>
          <a:lstStyle/>
          <a:p>
            <a:pPr indent="0">
              <a:buNone/>
            </a:pPr>
            <a:r>
              <a:rPr lang="en-US" dirty="0" smtClean="0"/>
              <a:t>Discrimination complaints may be referred to which agency?</a:t>
            </a:r>
          </a:p>
          <a:p>
            <a:pPr marL="788670" indent="-514350">
              <a:buFont typeface="+mj-lt"/>
              <a:buAutoNum type="alphaUcPeriod"/>
            </a:pPr>
            <a:r>
              <a:rPr lang="en-US" dirty="0" smtClean="0"/>
              <a:t>Office of Civil Rights</a:t>
            </a:r>
          </a:p>
          <a:p>
            <a:pPr marL="788670" indent="-514350">
              <a:buFont typeface="+mj-lt"/>
              <a:buAutoNum type="alphaUcPeriod"/>
            </a:pPr>
            <a:r>
              <a:rPr lang="en-US" dirty="0" smtClean="0"/>
              <a:t>Wage and Hour Division</a:t>
            </a:r>
          </a:p>
          <a:p>
            <a:pPr marL="788670" indent="-514350">
              <a:buFont typeface="+mj-lt"/>
              <a:buAutoNum type="alphaUcPeriod"/>
            </a:pPr>
            <a:r>
              <a:rPr lang="en-US" dirty="0" smtClean="0"/>
              <a:t>Equal Employment Opportunity Commission</a:t>
            </a:r>
          </a:p>
          <a:p>
            <a:pPr marL="788670" indent="-514350">
              <a:buFont typeface="+mj-lt"/>
              <a:buAutoNum type="alphaUcPeriod"/>
            </a:pPr>
            <a:r>
              <a:rPr lang="en-US" dirty="0" smtClean="0"/>
              <a:t>A and C</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Quiz</a:t>
            </a:r>
            <a:endParaRPr lang="en-US" dirty="0"/>
          </a:p>
        </p:txBody>
      </p:sp>
      <p:sp>
        <p:nvSpPr>
          <p:cNvPr id="3" name="Content Placeholder 2"/>
          <p:cNvSpPr>
            <a:spLocks noGrp="1"/>
          </p:cNvSpPr>
          <p:nvPr>
            <p:ph sz="quarter" idx="1"/>
          </p:nvPr>
        </p:nvSpPr>
        <p:spPr/>
        <p:txBody>
          <a:bodyPr/>
          <a:lstStyle/>
          <a:p>
            <a:pPr>
              <a:buNone/>
            </a:pPr>
            <a:r>
              <a:rPr lang="en-US" dirty="0" smtClean="0"/>
              <a:t>True or False.</a:t>
            </a:r>
          </a:p>
          <a:p>
            <a:pPr>
              <a:buNone/>
            </a:pPr>
            <a:endParaRPr lang="en-US" dirty="0" smtClean="0"/>
          </a:p>
          <a:p>
            <a:pPr>
              <a:buNone/>
            </a:pPr>
            <a:r>
              <a:rPr lang="en-US" dirty="0" smtClean="0"/>
              <a:t>All original forms must be sent to a referral agency.</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Quiz</a:t>
            </a:r>
            <a:endParaRPr lang="en-US" dirty="0"/>
          </a:p>
        </p:txBody>
      </p:sp>
      <p:sp>
        <p:nvSpPr>
          <p:cNvPr id="3" name="Content Placeholder 2"/>
          <p:cNvSpPr>
            <a:spLocks noGrp="1"/>
          </p:cNvSpPr>
          <p:nvPr>
            <p:ph sz="quarter" idx="1"/>
          </p:nvPr>
        </p:nvSpPr>
        <p:spPr/>
        <p:txBody>
          <a:bodyPr/>
          <a:lstStyle/>
          <a:p>
            <a:pPr indent="0">
              <a:buNone/>
            </a:pPr>
            <a:r>
              <a:rPr lang="en-US" dirty="0" smtClean="0"/>
              <a:t>All complaints must be logged on which of the following?</a:t>
            </a:r>
          </a:p>
          <a:p>
            <a:pPr marL="806450" indent="-514350">
              <a:buFont typeface="+mj-lt"/>
              <a:buAutoNum type="alphaUcPeriod"/>
            </a:pPr>
            <a:r>
              <a:rPr lang="en-US" dirty="0" smtClean="0"/>
              <a:t>Log of Apparent Violations</a:t>
            </a:r>
          </a:p>
          <a:p>
            <a:pPr marL="806450" indent="-514350">
              <a:buFont typeface="+mj-lt"/>
              <a:buAutoNum type="alphaUcPeriod"/>
            </a:pPr>
            <a:r>
              <a:rPr lang="en-US" dirty="0" smtClean="0"/>
              <a:t>Complaint Log</a:t>
            </a:r>
          </a:p>
          <a:p>
            <a:pPr marL="806450" indent="-514350">
              <a:buFont typeface="+mj-lt"/>
              <a:buAutoNum type="alphaUcPeriod"/>
            </a:pPr>
            <a:r>
              <a:rPr lang="en-US" dirty="0" smtClean="0"/>
              <a:t>Monthly Complaint Report</a:t>
            </a:r>
          </a:p>
          <a:p>
            <a:pPr marL="806450" indent="-514350">
              <a:buFont typeface="+mj-lt"/>
              <a:buAutoNum type="alphaUcPeriod"/>
            </a:pPr>
            <a:r>
              <a:rPr lang="en-US" dirty="0" smtClean="0"/>
              <a:t>None of the above</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Quiz</a:t>
            </a:r>
            <a:endParaRPr lang="en-US" dirty="0"/>
          </a:p>
        </p:txBody>
      </p:sp>
      <p:sp>
        <p:nvSpPr>
          <p:cNvPr id="3" name="Content Placeholder 2"/>
          <p:cNvSpPr>
            <a:spLocks noGrp="1"/>
          </p:cNvSpPr>
          <p:nvPr>
            <p:ph sz="quarter" idx="1"/>
          </p:nvPr>
        </p:nvSpPr>
        <p:spPr/>
        <p:txBody>
          <a:bodyPr/>
          <a:lstStyle/>
          <a:p>
            <a:pPr indent="0">
              <a:buNone/>
            </a:pPr>
            <a:r>
              <a:rPr lang="en-US" dirty="0" smtClean="0"/>
              <a:t>True or False.</a:t>
            </a:r>
          </a:p>
          <a:p>
            <a:pPr indent="0">
              <a:buNone/>
            </a:pPr>
            <a:endParaRPr lang="en-US" dirty="0" smtClean="0"/>
          </a:p>
          <a:p>
            <a:pPr indent="0">
              <a:buNone/>
            </a:pPr>
            <a:r>
              <a:rPr lang="en-US" dirty="0" smtClean="0"/>
              <a:t>One-Stop Career Centers are not required to process complaints filed about an employer in another  state.</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Quiz </a:t>
            </a:r>
            <a:endParaRPr lang="en-US" dirty="0"/>
          </a:p>
        </p:txBody>
      </p:sp>
      <p:sp>
        <p:nvSpPr>
          <p:cNvPr id="3" name="Content Placeholder 2"/>
          <p:cNvSpPr>
            <a:spLocks noGrp="1"/>
          </p:cNvSpPr>
          <p:nvPr>
            <p:ph sz="quarter" idx="1"/>
          </p:nvPr>
        </p:nvSpPr>
        <p:spPr/>
        <p:txBody>
          <a:bodyPr/>
          <a:lstStyle/>
          <a:p>
            <a:pPr>
              <a:buNone/>
            </a:pPr>
            <a:r>
              <a:rPr lang="en-US" dirty="0" smtClean="0"/>
              <a:t>Non-MSFW complaints must be followed up ___</a:t>
            </a:r>
          </a:p>
          <a:p>
            <a:pPr marL="514350" indent="-514350">
              <a:buFont typeface="+mj-lt"/>
              <a:buAutoNum type="alphaUcPeriod"/>
            </a:pPr>
            <a:r>
              <a:rPr lang="en-US" dirty="0" smtClean="0"/>
              <a:t>Monthly</a:t>
            </a:r>
          </a:p>
          <a:p>
            <a:pPr marL="514350" indent="-514350">
              <a:buFont typeface="+mj-lt"/>
              <a:buAutoNum type="alphaUcPeriod"/>
            </a:pPr>
            <a:r>
              <a:rPr lang="en-US" dirty="0" smtClean="0"/>
              <a:t>Quarterly</a:t>
            </a:r>
          </a:p>
          <a:p>
            <a:pPr marL="514350" indent="-514350">
              <a:buFont typeface="+mj-lt"/>
              <a:buAutoNum type="alphaUcPeriod"/>
            </a:pPr>
            <a:r>
              <a:rPr lang="en-US" dirty="0" smtClean="0"/>
              <a:t>Annually</a:t>
            </a:r>
          </a:p>
          <a:p>
            <a:pPr marL="514350" indent="-514350">
              <a:buFont typeface="+mj-lt"/>
              <a:buAutoNum type="alphaUcPeriod"/>
            </a:pPr>
            <a:r>
              <a:rPr lang="en-US" dirty="0" smtClean="0"/>
              <a:t>No follow up is required</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Additional Information</a:t>
            </a:r>
            <a:endParaRPr lang="en-US" dirty="0"/>
          </a:p>
        </p:txBody>
      </p:sp>
      <p:graphicFrame>
        <p:nvGraphicFramePr>
          <p:cNvPr id="5" name="Diagram 4"/>
          <p:cNvGraphicFramePr/>
          <p:nvPr/>
        </p:nvGraphicFramePr>
        <p:xfrm>
          <a:off x="685800" y="1600200"/>
          <a:ext cx="8001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838200"/>
            <a:ext cx="9107947"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Wagner-Peyser related</a:t>
            </a:r>
            <a:endParaRPr lang="en-US" dirty="0"/>
          </a:p>
        </p:txBody>
      </p:sp>
      <p:sp>
        <p:nvSpPr>
          <p:cNvPr id="5" name="Text Placeholder 4"/>
          <p:cNvSpPr>
            <a:spLocks noGrp="1"/>
          </p:cNvSpPr>
          <p:nvPr>
            <p:ph type="body" idx="1"/>
          </p:nvPr>
        </p:nvSpPr>
        <p:spPr/>
        <p:txBody>
          <a:bodyPr/>
          <a:lstStyle/>
          <a:p>
            <a:r>
              <a:rPr lang="en-US" dirty="0" smtClean="0"/>
              <a:t>Processing Complaints through Resolution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ctr"/>
            <a:r>
              <a:rPr lang="en-US" dirty="0" smtClean="0"/>
              <a:t>WP Related Complaint – Violation of Employment Related Law</a:t>
            </a:r>
            <a:endParaRPr lang="en-US" dirty="0"/>
          </a:p>
        </p:txBody>
      </p:sp>
      <p:sp>
        <p:nvSpPr>
          <p:cNvPr id="9" name="Content Placeholder 8"/>
          <p:cNvSpPr>
            <a:spLocks noGrp="1"/>
          </p:cNvSpPr>
          <p:nvPr>
            <p:ph sz="quarter" idx="1"/>
          </p:nvPr>
        </p:nvSpPr>
        <p:spPr/>
        <p:txBody>
          <a:bodyPr/>
          <a:lstStyle/>
          <a:p>
            <a:pPr>
              <a:buNone/>
            </a:pPr>
            <a:r>
              <a:rPr lang="en-US" dirty="0" smtClean="0"/>
              <a:t>Scenario:</a:t>
            </a:r>
          </a:p>
          <a:p>
            <a:pPr>
              <a:buNone/>
            </a:pPr>
            <a:r>
              <a:rPr lang="en-US" dirty="0" smtClean="0"/>
              <a:t>    Jim Bainbridge was referred to job order 965874 on July 23, 2010. On February 1, 2011 he enters the One-Stop Career Center to file a complaint against the employer, Moore Construction, for not paying him overtime wages. Jim states that Mr. Bradley Moore owes him for 23 hours of overtime worked during the week of January 16-23, 2011. Jim is not an MSFW.</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99881" y="152400"/>
            <a:ext cx="9243881" cy="6477000"/>
          </a:xfrm>
          <a:prstGeom prst="rect">
            <a:avLst/>
          </a:prstGeom>
          <a:noFill/>
          <a:ln w="9525">
            <a:noFill/>
            <a:miter lim="800000"/>
            <a:headEnd/>
            <a:tailEnd/>
          </a:ln>
        </p:spPr>
      </p:pic>
      <p:sp>
        <p:nvSpPr>
          <p:cNvPr id="5" name="TextBox 4"/>
          <p:cNvSpPr txBox="1"/>
          <p:nvPr/>
        </p:nvSpPr>
        <p:spPr>
          <a:xfrm>
            <a:off x="1905000" y="6096000"/>
            <a:ext cx="1301959" cy="369332"/>
          </a:xfrm>
          <a:prstGeom prst="rect">
            <a:avLst/>
          </a:prstGeom>
          <a:noFill/>
        </p:spPr>
        <p:txBody>
          <a:bodyPr wrap="none" rtlCol="0">
            <a:spAutoFit/>
          </a:bodyPr>
          <a:lstStyle/>
          <a:p>
            <a:r>
              <a:rPr lang="en-US" dirty="0" smtClean="0">
                <a:solidFill>
                  <a:schemeClr val="bg1"/>
                </a:solidFill>
                <a:latin typeface="Mistral" pitchFamily="66" charset="0"/>
              </a:rPr>
              <a:t>Jim Bainbridge</a:t>
            </a:r>
            <a:endParaRPr lang="en-US" dirty="0">
              <a:solidFill>
                <a:schemeClr val="bg1"/>
              </a:solidFill>
              <a:latin typeface="Mistral" pitchFamily="66" charset="0"/>
            </a:endParaRPr>
          </a:p>
        </p:txBody>
      </p:sp>
      <p:sp>
        <p:nvSpPr>
          <p:cNvPr id="6" name="TextBox 5"/>
          <p:cNvSpPr txBox="1"/>
          <p:nvPr/>
        </p:nvSpPr>
        <p:spPr>
          <a:xfrm>
            <a:off x="6172200" y="6096000"/>
            <a:ext cx="936475" cy="369332"/>
          </a:xfrm>
          <a:prstGeom prst="rect">
            <a:avLst/>
          </a:prstGeom>
          <a:noFill/>
        </p:spPr>
        <p:txBody>
          <a:bodyPr wrap="none" rtlCol="0">
            <a:spAutoFit/>
          </a:bodyPr>
          <a:lstStyle/>
          <a:p>
            <a:r>
              <a:rPr lang="en-US" dirty="0" smtClean="0">
                <a:solidFill>
                  <a:schemeClr val="bg1"/>
                </a:solidFill>
              </a:rPr>
              <a:t>2/1/2011</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83477" y="6031468"/>
            <a:ext cx="2486578" cy="369332"/>
          </a:xfrm>
          <a:prstGeom prst="rect">
            <a:avLst/>
          </a:prstGeom>
          <a:noFill/>
        </p:spPr>
        <p:txBody>
          <a:bodyPr wrap="none" rtlCol="0">
            <a:spAutoFit/>
          </a:bodyPr>
          <a:lstStyle/>
          <a:p>
            <a:r>
              <a:rPr lang="en-US" dirty="0" smtClean="0">
                <a:solidFill>
                  <a:schemeClr val="bg1"/>
                </a:solidFill>
                <a:latin typeface="Lucida Handwriting" pitchFamily="66" charset="0"/>
              </a:rPr>
              <a:t>Sherry Strawberry</a:t>
            </a:r>
            <a:endParaRPr lang="en-US" dirty="0">
              <a:solidFill>
                <a:schemeClr val="bg1"/>
              </a:solidFill>
              <a:latin typeface="Lucida Handwriting" pitchFamily="66" charset="0"/>
            </a:endParaRPr>
          </a:p>
        </p:txBody>
      </p:sp>
      <p:sp>
        <p:nvSpPr>
          <p:cNvPr id="6" name="TextBox 5"/>
          <p:cNvSpPr txBox="1"/>
          <p:nvPr/>
        </p:nvSpPr>
        <p:spPr>
          <a:xfrm>
            <a:off x="6705600" y="6019800"/>
            <a:ext cx="936475" cy="369332"/>
          </a:xfrm>
          <a:prstGeom prst="rect">
            <a:avLst/>
          </a:prstGeom>
          <a:noFill/>
        </p:spPr>
        <p:txBody>
          <a:bodyPr wrap="none" rtlCol="0">
            <a:spAutoFit/>
          </a:bodyPr>
          <a:lstStyle/>
          <a:p>
            <a:r>
              <a:rPr lang="en-US" dirty="0" smtClean="0">
                <a:solidFill>
                  <a:schemeClr val="bg1"/>
                </a:solidFill>
              </a:rPr>
              <a:t>2/1/2011</a:t>
            </a:r>
            <a:endParaRPr lang="en-US" dirty="0">
              <a:solidFill>
                <a:schemeClr val="bg1"/>
              </a:solidFill>
            </a:endParaRPr>
          </a:p>
        </p:txBody>
      </p:sp>
      <p:grpSp>
        <p:nvGrpSpPr>
          <p:cNvPr id="10" name="Group 9"/>
          <p:cNvGrpSpPr/>
          <p:nvPr/>
        </p:nvGrpSpPr>
        <p:grpSpPr>
          <a:xfrm>
            <a:off x="0" y="228600"/>
            <a:ext cx="9110470" cy="6248400"/>
            <a:chOff x="0" y="228600"/>
            <a:chExt cx="9110470" cy="6248400"/>
          </a:xfrm>
        </p:grpSpPr>
        <p:pic>
          <p:nvPicPr>
            <p:cNvPr id="4098" name="Picture 2"/>
            <p:cNvPicPr>
              <a:picLocks noChangeAspect="1" noChangeArrowheads="1"/>
            </p:cNvPicPr>
            <p:nvPr/>
          </p:nvPicPr>
          <p:blipFill>
            <a:blip r:embed="rId3" cstate="print"/>
            <a:srcRect/>
            <a:stretch>
              <a:fillRect/>
            </a:stretch>
          </p:blipFill>
          <p:spPr bwMode="auto">
            <a:xfrm>
              <a:off x="0" y="228600"/>
              <a:ext cx="9110470" cy="6248400"/>
            </a:xfrm>
            <a:prstGeom prst="rect">
              <a:avLst/>
            </a:prstGeom>
            <a:noFill/>
            <a:ln w="9525">
              <a:noFill/>
              <a:miter lim="800000"/>
              <a:headEnd/>
              <a:tailEnd/>
            </a:ln>
          </p:spPr>
        </p:pic>
        <p:sp>
          <p:nvSpPr>
            <p:cNvPr id="7" name="TextBox 6"/>
            <p:cNvSpPr txBox="1"/>
            <p:nvPr/>
          </p:nvSpPr>
          <p:spPr>
            <a:xfrm rot="5400000">
              <a:off x="6351717" y="3968233"/>
              <a:ext cx="228600" cy="369332"/>
            </a:xfrm>
            <a:prstGeom prst="rect">
              <a:avLst/>
            </a:prstGeom>
            <a:solidFill>
              <a:srgbClr val="C1D9FF"/>
            </a:solidFill>
          </p:spPr>
          <p:txBody>
            <a:bodyPr wrap="square" rtlCol="0">
              <a:spAutoFit/>
            </a:bodyPr>
            <a:lstStyle/>
            <a:p>
              <a:endParaRPr lang="en-US" dirty="0"/>
            </a:p>
          </p:txBody>
        </p:sp>
        <p:sp>
          <p:nvSpPr>
            <p:cNvPr id="8" name="TextBox 7"/>
            <p:cNvSpPr txBox="1"/>
            <p:nvPr/>
          </p:nvSpPr>
          <p:spPr>
            <a:xfrm>
              <a:off x="6248400" y="3657600"/>
              <a:ext cx="1447800" cy="369332"/>
            </a:xfrm>
            <a:prstGeom prst="rect">
              <a:avLst/>
            </a:prstGeom>
            <a:noFill/>
          </p:spPr>
          <p:txBody>
            <a:bodyPr wrap="square" rtlCol="0">
              <a:spAutoFit/>
            </a:bodyPr>
            <a:lstStyle/>
            <a:p>
              <a:r>
                <a:rPr lang="en-US" dirty="0" err="1" smtClean="0">
                  <a:solidFill>
                    <a:schemeClr val="bg1"/>
                  </a:solidFill>
                </a:rPr>
                <a:t>Rm</a:t>
              </a:r>
              <a:r>
                <a:rPr lang="en-US" dirty="0" smtClean="0">
                  <a:solidFill>
                    <a:schemeClr val="bg1"/>
                  </a:solidFill>
                </a:rPr>
                <a:t> 4120</a:t>
              </a:r>
              <a:endParaRPr lang="en-US" dirty="0">
                <a:solidFill>
                  <a:schemeClr val="bg1"/>
                </a:solidFill>
              </a:endParaRPr>
            </a:p>
          </p:txBody>
        </p:sp>
      </p:grpSp>
      <p:sp>
        <p:nvSpPr>
          <p:cNvPr id="9" name="TextBox 8"/>
          <p:cNvSpPr txBox="1"/>
          <p:nvPr/>
        </p:nvSpPr>
        <p:spPr>
          <a:xfrm>
            <a:off x="3429000" y="6019800"/>
            <a:ext cx="2057400" cy="307777"/>
          </a:xfrm>
          <a:prstGeom prst="rect">
            <a:avLst/>
          </a:prstGeom>
          <a:noFill/>
        </p:spPr>
        <p:txBody>
          <a:bodyPr wrap="square" rtlCol="0">
            <a:spAutoFit/>
          </a:bodyPr>
          <a:lstStyle/>
          <a:p>
            <a:r>
              <a:rPr lang="en-US" sz="1400" dirty="0" smtClean="0">
                <a:solidFill>
                  <a:schemeClr val="bg1"/>
                </a:solidFill>
                <a:latin typeface="Lucida Calligraphy" pitchFamily="66" charset="0"/>
              </a:rPr>
              <a:t>Sherry Strawberry</a:t>
            </a:r>
            <a:endParaRPr lang="en-US" sz="1400" dirty="0">
              <a:solidFill>
                <a:schemeClr val="bg1"/>
              </a:solidFill>
              <a:latin typeface="Lucida Calligraphy" pitchFamily="66" charset="0"/>
            </a:endParaRPr>
          </a:p>
        </p:txBody>
      </p:sp>
      <p:sp>
        <p:nvSpPr>
          <p:cNvPr id="11" name="TextBox 10"/>
          <p:cNvSpPr txBox="1"/>
          <p:nvPr/>
        </p:nvSpPr>
        <p:spPr>
          <a:xfrm>
            <a:off x="6781800" y="5943600"/>
            <a:ext cx="1295400" cy="381000"/>
          </a:xfrm>
          <a:prstGeom prst="rect">
            <a:avLst/>
          </a:prstGeom>
          <a:noFill/>
        </p:spPr>
        <p:txBody>
          <a:bodyPr wrap="square" rtlCol="0">
            <a:spAutoFit/>
          </a:bodyPr>
          <a:lstStyle/>
          <a:p>
            <a:r>
              <a:rPr lang="en-US" dirty="0" smtClean="0">
                <a:solidFill>
                  <a:schemeClr val="bg1"/>
                </a:solidFill>
              </a:rPr>
              <a:t>2/1/11</a:t>
            </a:r>
            <a:endParaRPr lang="en-US"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rrency">
  <a:themeElements>
    <a:clrScheme name="Currency">
      <a:dk1>
        <a:sysClr val="windowText" lastClr="000000"/>
      </a:dk1>
      <a:lt1>
        <a:sysClr val="window" lastClr="FFFFFF"/>
      </a:lt1>
      <a:dk2>
        <a:srgbClr val="4A606E"/>
      </a:dk2>
      <a:lt2>
        <a:srgbClr val="D1E1E3"/>
      </a:lt2>
      <a:accent1>
        <a:srgbClr val="79B5B0"/>
      </a:accent1>
      <a:accent2>
        <a:srgbClr val="B4BC4C"/>
      </a:accent2>
      <a:accent3>
        <a:srgbClr val="B77851"/>
      </a:accent3>
      <a:accent4>
        <a:srgbClr val="776A5B"/>
      </a:accent4>
      <a:accent5>
        <a:srgbClr val="B6AD76"/>
      </a:accent5>
      <a:accent6>
        <a:srgbClr val="95AEB1"/>
      </a:accent6>
      <a:hlink>
        <a:srgbClr val="3ECCED"/>
      </a:hlink>
      <a:folHlink>
        <a:srgbClr val="2C6C93"/>
      </a:folHlink>
    </a:clrScheme>
    <a:fontScheme name="Currency">
      <a:maj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rrency">
      <a:fillStyleLst>
        <a:solidFill>
          <a:schemeClr val="phClr"/>
        </a:solidFill>
        <a:gradFill rotWithShape="1">
          <a:gsLst>
            <a:gs pos="0">
              <a:schemeClr val="phClr">
                <a:tint val="80000"/>
                <a:satMod val="110000"/>
              </a:schemeClr>
            </a:gs>
            <a:gs pos="47500">
              <a:schemeClr val="phClr">
                <a:tint val="35000"/>
                <a:satMod val="110000"/>
              </a:schemeClr>
            </a:gs>
            <a:gs pos="58500">
              <a:schemeClr val="phClr">
                <a:tint val="35000"/>
                <a:satMod val="110000"/>
              </a:schemeClr>
            </a:gs>
            <a:gs pos="100000">
              <a:schemeClr val="phClr">
                <a:tint val="80000"/>
                <a:satMod val="110000"/>
              </a:schemeClr>
            </a:gs>
          </a:gsLst>
          <a:lin ang="3600000" scaled="1"/>
        </a:gradFill>
        <a:gradFill rotWithShape="1">
          <a:gsLst>
            <a:gs pos="0">
              <a:schemeClr val="phClr">
                <a:shade val="52000"/>
                <a:satMod val="105000"/>
              </a:schemeClr>
            </a:gs>
            <a:gs pos="47500">
              <a:schemeClr val="phClr">
                <a:shade val="89000"/>
                <a:satMod val="105000"/>
              </a:schemeClr>
            </a:gs>
            <a:gs pos="58500">
              <a:schemeClr val="phClr">
                <a:shade val="89000"/>
                <a:satMod val="105000"/>
              </a:schemeClr>
            </a:gs>
            <a:gs pos="100000">
              <a:schemeClr val="phClr">
                <a:shade val="52000"/>
                <a:satMod val="105000"/>
              </a:schemeClr>
            </a:gs>
          </a:gsLst>
          <a:lin ang="3600000" scaled="1"/>
        </a:gradFill>
      </a:fillStyleLst>
      <a:lnStyleLst>
        <a:ln w="10000" cap="flat" cmpd="sng" algn="ctr">
          <a:solidFill>
            <a:schemeClr val="phClr"/>
          </a:solidFill>
          <a:prstDash val="solid"/>
        </a:ln>
        <a:ln w="60000" cap="flat" cmpd="thickThin" algn="ctr">
          <a:solidFill>
            <a:schemeClr val="phClr"/>
          </a:solidFill>
          <a:prstDash val="solid"/>
        </a:ln>
        <a:ln w="25400" cap="flat" cmpd="sng" algn="ctr">
          <a:solidFill>
            <a:schemeClr val="phClr"/>
          </a:solidFill>
          <a:prstDash val="solid"/>
        </a:ln>
      </a:lnStyleLst>
      <a:effectStyleLst>
        <a:effectStyle>
          <a:effectLst>
            <a:outerShdw blurRad="38100" dist="38100" dir="5400000" algn="r" rotWithShape="0">
              <a:srgbClr val="000000">
                <a:alpha val="60000"/>
              </a:srgbClr>
            </a:outerShdw>
          </a:effectLst>
        </a:effectStyle>
        <a:effectStyle>
          <a:effectLst>
            <a:outerShdw blurRad="38100" dist="38100" dir="5400000" algn="r" rotWithShape="0">
              <a:srgbClr val="000000">
                <a:alpha val="60000"/>
              </a:srgbClr>
            </a:outerShdw>
          </a:effectLst>
          <a:scene3d>
            <a:camera prst="orthographicFront">
              <a:rot lat="0" lon="0" rev="0"/>
            </a:camera>
            <a:lightRig rig="harsh" dir="tl">
              <a:rot lat="0" lon="0" rev="8400000"/>
            </a:lightRig>
          </a:scene3d>
          <a:sp3d prstMaterial="flat">
            <a:bevelT w="38100" h="50800" prst="softRound"/>
          </a:sp3d>
        </a:effectStyle>
        <a:effectStyle>
          <a:effectLst>
            <a:outerShdw blurRad="50800" dist="63500" dir="5400000" algn="r" rotWithShape="0">
              <a:srgbClr val="000000">
                <a:alpha val="65000"/>
              </a:srgbClr>
            </a:outerShdw>
          </a:effectLst>
          <a:scene3d>
            <a:camera prst="orthographicFront">
              <a:rot lat="0" lon="0" rev="0"/>
            </a:camera>
            <a:lightRig rig="harsh" dir="tl">
              <a:rot lat="0" lon="0" rev="840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80000"/>
                <a:satMod val="300000"/>
              </a:schemeClr>
            </a:gs>
            <a:gs pos="100000">
              <a:schemeClr val="phClr">
                <a:shade val="20000"/>
                <a:satMod val="350000"/>
              </a:schemeClr>
            </a:gs>
          </a:gsLst>
          <a:path path="circle">
            <a:fillToRect l="50000" t="50000" r="50000" b="50000"/>
          </a:path>
        </a:gradFill>
        <a:blipFill>
          <a:blip xmlns:r="http://schemas.openxmlformats.org/officeDocument/2006/relationships" r:embed="rId1">
            <a:duotone>
              <a:schemeClr val="phClr">
                <a:tint val="98000"/>
                <a:shade val="98000"/>
                <a:satMod val="120000"/>
              </a:schemeClr>
              <a:schemeClr val="phClr">
                <a:tint val="86000"/>
                <a:shade val="92000"/>
                <a:satMod val="150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F439A08D3819458E106DF831B05F73" ma:contentTypeVersion="4" ma:contentTypeDescription="Create a new document." ma:contentTypeScope="" ma:versionID="8258bb85fe7dc4c2a0cfcbad1ad4bc9c">
  <xsd:schema xmlns:xsd="http://www.w3.org/2001/XMLSchema" xmlns:xs="http://www.w3.org/2001/XMLSchema" xmlns:p="http://schemas.microsoft.com/office/2006/metadata/properties" targetNamespace="http://schemas.microsoft.com/office/2006/metadata/properties" ma:root="true" ma:fieldsID="7fae533ef3dbb81094feaea70219009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D099B5-E7A3-44DC-86F2-9768ADCA6622}">
  <ds:schemaRefs>
    <ds:schemaRef ds:uri="http://schemas.microsoft.com/sharepoint/v3/contenttype/forms"/>
  </ds:schemaRefs>
</ds:datastoreItem>
</file>

<file path=customXml/itemProps2.xml><?xml version="1.0" encoding="utf-8"?>
<ds:datastoreItem xmlns:ds="http://schemas.openxmlformats.org/officeDocument/2006/customXml" ds:itemID="{AED80F98-DB95-4D9C-92EA-2E3CAFEB16B1}">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79AA5CCD-97FC-4BB0-B6D0-646C6F7321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Currency</Template>
  <TotalTime>3459</TotalTime>
  <Words>5788</Words>
  <Application>Microsoft Office PowerPoint</Application>
  <PresentationFormat>On-screen Show (4:3)</PresentationFormat>
  <Paragraphs>536</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Currency</vt:lpstr>
      <vt:lpstr>Complaint-Resolution system</vt:lpstr>
      <vt:lpstr>Slide 2</vt:lpstr>
      <vt:lpstr>One-Stop Career Center (OSCC) Complaint Referral Record ETA 8429</vt:lpstr>
      <vt:lpstr>One-Stop Career Center (OSCC) Complaint Referral Record ETA 8429</vt:lpstr>
      <vt:lpstr>Slide 5</vt:lpstr>
      <vt:lpstr>Wagner-Peyser related</vt:lpstr>
      <vt:lpstr>WP Related Complaint – Violation of Employment Related Law</vt:lpstr>
      <vt:lpstr>Slide 8</vt:lpstr>
      <vt:lpstr>Slide 9</vt:lpstr>
      <vt:lpstr>Slide 10</vt:lpstr>
      <vt:lpstr>WP Related Complaint – Violation of WP Regulations</vt:lpstr>
      <vt:lpstr>Slide 12</vt:lpstr>
      <vt:lpstr>Slide 13</vt:lpstr>
      <vt:lpstr>Slide 14</vt:lpstr>
      <vt:lpstr>WP Related Complaint – Violation of Terms of a Job Order</vt:lpstr>
      <vt:lpstr>Slide 16</vt:lpstr>
      <vt:lpstr>Slide 17</vt:lpstr>
      <vt:lpstr>Slide 18</vt:lpstr>
      <vt:lpstr>WP Related Complaint - Discrimination</vt:lpstr>
      <vt:lpstr>Slide 20</vt:lpstr>
      <vt:lpstr>Slide 21</vt:lpstr>
      <vt:lpstr>Slide 22</vt:lpstr>
      <vt:lpstr>WP Related Complaint – Employer in a Different State</vt:lpstr>
      <vt:lpstr>Slide 24</vt:lpstr>
      <vt:lpstr>Slide 25</vt:lpstr>
      <vt:lpstr>Slide 26</vt:lpstr>
      <vt:lpstr>WP Related Complaint – Multiple One-Stop Career Centers in Florida</vt:lpstr>
      <vt:lpstr>Slide 28</vt:lpstr>
      <vt:lpstr>Slide 29</vt:lpstr>
      <vt:lpstr>Additional Information Page</vt:lpstr>
      <vt:lpstr>Slide 31</vt:lpstr>
      <vt:lpstr>Slide 32</vt:lpstr>
      <vt:lpstr>Referral Agency Cover Letter</vt:lpstr>
      <vt:lpstr>Follow-Up Referral Memo</vt:lpstr>
      <vt:lpstr>Quiz</vt:lpstr>
      <vt:lpstr>Quiz</vt:lpstr>
      <vt:lpstr>Quiz</vt:lpstr>
      <vt:lpstr>Quiz</vt:lpstr>
      <vt:lpstr>Quiz</vt:lpstr>
      <vt:lpstr>Quiz</vt:lpstr>
      <vt:lpstr>Quiz</vt:lpstr>
      <vt:lpstr>Quiz</vt:lpstr>
      <vt:lpstr>Quiz</vt:lpstr>
      <vt:lpstr>Quiz</vt:lpstr>
      <vt:lpstr>Quiz </vt:lpstr>
      <vt:lpstr>Additional Information</vt:lpstr>
    </vt:vector>
  </TitlesOfParts>
  <Company>Agency for Workforce Innovation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Complaint-Resolution System</dc:title>
  <dc:creator>mcneild</dc:creator>
  <cp:lastModifiedBy>Joseph Gaines</cp:lastModifiedBy>
  <cp:revision>434</cp:revision>
  <dcterms:created xsi:type="dcterms:W3CDTF">2011-08-10T20:00:19Z</dcterms:created>
  <dcterms:modified xsi:type="dcterms:W3CDTF">2012-05-14T17:41:01Z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0x010100D5F439A08D3819458E106DF831B05F73</vt:lpwstr>
  </property>
</Properties>
</file>