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2" r:id="rId3"/>
    <p:sldId id="278" r:id="rId4"/>
    <p:sldId id="295" r:id="rId5"/>
    <p:sldId id="294" r:id="rId6"/>
    <p:sldId id="297" r:id="rId7"/>
    <p:sldId id="298" r:id="rId8"/>
    <p:sldId id="299" r:id="rId9"/>
    <p:sldId id="300" r:id="rId10"/>
    <p:sldId id="296" r:id="rId11"/>
    <p:sldId id="302" r:id="rId12"/>
    <p:sldId id="312" r:id="rId13"/>
    <p:sldId id="314" r:id="rId14"/>
    <p:sldId id="305" r:id="rId15"/>
    <p:sldId id="310" r:id="rId16"/>
    <p:sldId id="293" r:id="rId17"/>
    <p:sldId id="311" r:id="rId18"/>
    <p:sldId id="309" r:id="rId19"/>
    <p:sldId id="304" r:id="rId20"/>
    <p:sldId id="313" r:id="rId21"/>
    <p:sldId id="292"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6092"/>
    <a:srgbClr val="17375E"/>
    <a:srgbClr val="373B9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63" autoAdjust="0"/>
  </p:normalViewPr>
  <p:slideViewPr>
    <p:cSldViewPr>
      <p:cViewPr varScale="1">
        <p:scale>
          <a:sx n="100" d="100"/>
          <a:sy n="100" d="100"/>
        </p:scale>
        <p:origin x="-1104" y="-102"/>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91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WT_SNAPProgramInfo@deo.myflorida.com" TargetMode="External"/><Relationship Id="rId1" Type="http://schemas.openxmlformats.org/officeDocument/2006/relationships/hyperlink" Target="http://www.floridajobs.org/workforce-board-resources/professional-development-and-training/training-material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2E486-7263-4839-85CF-8702BF5B2D9E}"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477398B3-4040-4A61-846D-6C5097580FC5}">
      <dgm:prSet/>
      <dgm:spPr/>
      <dgm:t>
        <a:bodyPr/>
        <a:lstStyle/>
        <a:p>
          <a:pPr rtl="0"/>
          <a:r>
            <a:rPr lang="en-US" dirty="0" smtClean="0"/>
            <a:t>Understand Automated Pre-penalties and Sanctions</a:t>
          </a:r>
          <a:endParaRPr lang="en-US" dirty="0"/>
        </a:p>
      </dgm:t>
    </dgm:pt>
    <dgm:pt modelId="{5E3B703F-39ED-44B2-8656-28959B3D3D53}" type="parTrans" cxnId="{B30EEC10-1052-4E7A-A4A8-E5930DCDC153}">
      <dgm:prSet/>
      <dgm:spPr/>
      <dgm:t>
        <a:bodyPr/>
        <a:lstStyle/>
        <a:p>
          <a:endParaRPr lang="en-US"/>
        </a:p>
      </dgm:t>
    </dgm:pt>
    <dgm:pt modelId="{44E14D14-32D6-4405-B343-B26CB91A99F8}" type="sibTrans" cxnId="{B30EEC10-1052-4E7A-A4A8-E5930DCDC153}">
      <dgm:prSet/>
      <dgm:spPr/>
      <dgm:t>
        <a:bodyPr/>
        <a:lstStyle/>
        <a:p>
          <a:endParaRPr lang="en-US"/>
        </a:p>
      </dgm:t>
    </dgm:pt>
    <dgm:pt modelId="{8C8E2F01-3EB7-409C-85AA-F1618A3BDC1A}">
      <dgm:prSet/>
      <dgm:spPr/>
      <dgm:t>
        <a:bodyPr/>
        <a:lstStyle/>
        <a:p>
          <a:pPr rtl="0"/>
          <a:r>
            <a:rPr lang="en-US" dirty="0" smtClean="0"/>
            <a:t>When they start and how does the client know</a:t>
          </a:r>
          <a:endParaRPr lang="en-US" dirty="0"/>
        </a:p>
      </dgm:t>
    </dgm:pt>
    <dgm:pt modelId="{C7B31A6A-6DAE-4A47-92FB-F409D0A9229E}" type="parTrans" cxnId="{7E7EAF6E-760F-484E-8000-E3619AB103A7}">
      <dgm:prSet/>
      <dgm:spPr/>
      <dgm:t>
        <a:bodyPr/>
        <a:lstStyle/>
        <a:p>
          <a:endParaRPr lang="en-US"/>
        </a:p>
      </dgm:t>
    </dgm:pt>
    <dgm:pt modelId="{65F45E2B-9DBF-4BB4-BB78-5826F88BC92A}" type="sibTrans" cxnId="{7E7EAF6E-760F-484E-8000-E3619AB103A7}">
      <dgm:prSet/>
      <dgm:spPr/>
      <dgm:t>
        <a:bodyPr/>
        <a:lstStyle/>
        <a:p>
          <a:endParaRPr lang="en-US"/>
        </a:p>
      </dgm:t>
    </dgm:pt>
    <dgm:pt modelId="{F0026D8F-593C-4776-B669-DE8767090B8E}">
      <dgm:prSet/>
      <dgm:spPr/>
      <dgm:t>
        <a:bodyPr/>
        <a:lstStyle/>
        <a:p>
          <a:pPr rtl="0"/>
          <a:r>
            <a:rPr lang="en-US" dirty="0" smtClean="0"/>
            <a:t>What must the Career Manager do</a:t>
          </a:r>
          <a:endParaRPr lang="en-US" dirty="0"/>
        </a:p>
      </dgm:t>
    </dgm:pt>
    <dgm:pt modelId="{999C9F41-1696-46F5-B9D7-47C04566B64B}" type="parTrans" cxnId="{99453E54-FBC4-414D-B256-431768146DB3}">
      <dgm:prSet/>
      <dgm:spPr/>
      <dgm:t>
        <a:bodyPr/>
        <a:lstStyle/>
        <a:p>
          <a:endParaRPr lang="en-US"/>
        </a:p>
      </dgm:t>
    </dgm:pt>
    <dgm:pt modelId="{2EA3CE40-D496-4022-9342-A837CDD44598}" type="sibTrans" cxnId="{99453E54-FBC4-414D-B256-431768146DB3}">
      <dgm:prSet/>
      <dgm:spPr/>
      <dgm:t>
        <a:bodyPr/>
        <a:lstStyle/>
        <a:p>
          <a:endParaRPr lang="en-US"/>
        </a:p>
      </dgm:t>
    </dgm:pt>
    <dgm:pt modelId="{BED09923-640D-4527-84B2-EA4A82F2410F}">
      <dgm:prSet/>
      <dgm:spPr/>
      <dgm:t>
        <a:bodyPr/>
        <a:lstStyle/>
        <a:p>
          <a:pPr rtl="0"/>
          <a:r>
            <a:rPr lang="en-US" dirty="0" smtClean="0"/>
            <a:t>Automated Sanctions and the Forgiveness Policy</a:t>
          </a:r>
          <a:endParaRPr lang="en-US" dirty="0"/>
        </a:p>
      </dgm:t>
    </dgm:pt>
    <dgm:pt modelId="{A77F9E42-B1BC-4B12-86C9-43BCDCDCA416}" type="parTrans" cxnId="{793693EA-9965-43E7-99E3-0527AB0B56C5}">
      <dgm:prSet/>
      <dgm:spPr/>
      <dgm:t>
        <a:bodyPr/>
        <a:lstStyle/>
        <a:p>
          <a:endParaRPr lang="en-US"/>
        </a:p>
      </dgm:t>
    </dgm:pt>
    <dgm:pt modelId="{2D7A5AA5-D683-4453-BB6E-D82B079C7CCA}" type="sibTrans" cxnId="{793693EA-9965-43E7-99E3-0527AB0B56C5}">
      <dgm:prSet/>
      <dgm:spPr/>
      <dgm:t>
        <a:bodyPr/>
        <a:lstStyle/>
        <a:p>
          <a:endParaRPr lang="en-US"/>
        </a:p>
      </dgm:t>
    </dgm:pt>
    <dgm:pt modelId="{4B929F8B-2DBF-49D6-BA93-43810E8530ED}" type="pres">
      <dgm:prSet presAssocID="{C232E486-7263-4839-85CF-8702BF5B2D9E}" presName="linear" presStyleCnt="0">
        <dgm:presLayoutVars>
          <dgm:dir/>
          <dgm:animLvl val="lvl"/>
          <dgm:resizeHandles val="exact"/>
        </dgm:presLayoutVars>
      </dgm:prSet>
      <dgm:spPr/>
      <dgm:t>
        <a:bodyPr/>
        <a:lstStyle/>
        <a:p>
          <a:endParaRPr lang="en-US"/>
        </a:p>
      </dgm:t>
    </dgm:pt>
    <dgm:pt modelId="{F1E78213-A7EB-49FB-B7F6-C6D7DB6E7A4F}" type="pres">
      <dgm:prSet presAssocID="{477398B3-4040-4A61-846D-6C5097580FC5}" presName="parentLin" presStyleCnt="0"/>
      <dgm:spPr/>
      <dgm:t>
        <a:bodyPr/>
        <a:lstStyle/>
        <a:p>
          <a:endParaRPr lang="en-US"/>
        </a:p>
      </dgm:t>
    </dgm:pt>
    <dgm:pt modelId="{AEDECCE7-E3F2-48D0-A24C-96418E7888BE}" type="pres">
      <dgm:prSet presAssocID="{477398B3-4040-4A61-846D-6C5097580FC5}" presName="parentLeftMargin" presStyleLbl="node1" presStyleIdx="0" presStyleCnt="4"/>
      <dgm:spPr/>
      <dgm:t>
        <a:bodyPr/>
        <a:lstStyle/>
        <a:p>
          <a:endParaRPr lang="en-US"/>
        </a:p>
      </dgm:t>
    </dgm:pt>
    <dgm:pt modelId="{EEF66786-5A7A-4FCC-BDE9-F92996526F32}" type="pres">
      <dgm:prSet presAssocID="{477398B3-4040-4A61-846D-6C5097580FC5}" presName="parentText" presStyleLbl="node1" presStyleIdx="0" presStyleCnt="4">
        <dgm:presLayoutVars>
          <dgm:chMax val="0"/>
          <dgm:bulletEnabled val="1"/>
        </dgm:presLayoutVars>
      </dgm:prSet>
      <dgm:spPr/>
      <dgm:t>
        <a:bodyPr/>
        <a:lstStyle/>
        <a:p>
          <a:endParaRPr lang="en-US"/>
        </a:p>
      </dgm:t>
    </dgm:pt>
    <dgm:pt modelId="{BD26964B-A6D2-4DD7-B475-948B22DF40C0}" type="pres">
      <dgm:prSet presAssocID="{477398B3-4040-4A61-846D-6C5097580FC5}" presName="negativeSpace" presStyleCnt="0"/>
      <dgm:spPr/>
      <dgm:t>
        <a:bodyPr/>
        <a:lstStyle/>
        <a:p>
          <a:endParaRPr lang="en-US"/>
        </a:p>
      </dgm:t>
    </dgm:pt>
    <dgm:pt modelId="{A4421D27-52BE-45B8-8204-67EAE72FBE9F}" type="pres">
      <dgm:prSet presAssocID="{477398B3-4040-4A61-846D-6C5097580FC5}" presName="childText" presStyleLbl="conFgAcc1" presStyleIdx="0" presStyleCnt="4">
        <dgm:presLayoutVars>
          <dgm:bulletEnabled val="1"/>
        </dgm:presLayoutVars>
      </dgm:prSet>
      <dgm:spPr/>
      <dgm:t>
        <a:bodyPr/>
        <a:lstStyle/>
        <a:p>
          <a:endParaRPr lang="en-US"/>
        </a:p>
      </dgm:t>
    </dgm:pt>
    <dgm:pt modelId="{8989E182-E1FE-4898-B1D4-CA8F04633114}" type="pres">
      <dgm:prSet presAssocID="{44E14D14-32D6-4405-B343-B26CB91A99F8}" presName="spaceBetweenRectangles" presStyleCnt="0"/>
      <dgm:spPr/>
      <dgm:t>
        <a:bodyPr/>
        <a:lstStyle/>
        <a:p>
          <a:endParaRPr lang="en-US"/>
        </a:p>
      </dgm:t>
    </dgm:pt>
    <dgm:pt modelId="{8F484CFA-1EEF-4D91-AC09-A7EE08DE698D}" type="pres">
      <dgm:prSet presAssocID="{8C8E2F01-3EB7-409C-85AA-F1618A3BDC1A}" presName="parentLin" presStyleCnt="0"/>
      <dgm:spPr/>
      <dgm:t>
        <a:bodyPr/>
        <a:lstStyle/>
        <a:p>
          <a:endParaRPr lang="en-US"/>
        </a:p>
      </dgm:t>
    </dgm:pt>
    <dgm:pt modelId="{D6D47A4D-9EDA-4951-B931-8EFC9F9C2B8B}" type="pres">
      <dgm:prSet presAssocID="{8C8E2F01-3EB7-409C-85AA-F1618A3BDC1A}" presName="parentLeftMargin" presStyleLbl="node1" presStyleIdx="0" presStyleCnt="4"/>
      <dgm:spPr/>
      <dgm:t>
        <a:bodyPr/>
        <a:lstStyle/>
        <a:p>
          <a:endParaRPr lang="en-US"/>
        </a:p>
      </dgm:t>
    </dgm:pt>
    <dgm:pt modelId="{6ADD512F-BDBE-45B9-86A1-6D4223ED66C6}" type="pres">
      <dgm:prSet presAssocID="{8C8E2F01-3EB7-409C-85AA-F1618A3BDC1A}" presName="parentText" presStyleLbl="node1" presStyleIdx="1" presStyleCnt="4">
        <dgm:presLayoutVars>
          <dgm:chMax val="0"/>
          <dgm:bulletEnabled val="1"/>
        </dgm:presLayoutVars>
      </dgm:prSet>
      <dgm:spPr/>
      <dgm:t>
        <a:bodyPr/>
        <a:lstStyle/>
        <a:p>
          <a:endParaRPr lang="en-US"/>
        </a:p>
      </dgm:t>
    </dgm:pt>
    <dgm:pt modelId="{0A90815E-4D4D-4C89-8C1C-8BDB48E33292}" type="pres">
      <dgm:prSet presAssocID="{8C8E2F01-3EB7-409C-85AA-F1618A3BDC1A}" presName="negativeSpace" presStyleCnt="0"/>
      <dgm:spPr/>
      <dgm:t>
        <a:bodyPr/>
        <a:lstStyle/>
        <a:p>
          <a:endParaRPr lang="en-US"/>
        </a:p>
      </dgm:t>
    </dgm:pt>
    <dgm:pt modelId="{7D67A4F1-9122-4AA0-A975-7E41B7CFA344}" type="pres">
      <dgm:prSet presAssocID="{8C8E2F01-3EB7-409C-85AA-F1618A3BDC1A}" presName="childText" presStyleLbl="conFgAcc1" presStyleIdx="1" presStyleCnt="4">
        <dgm:presLayoutVars>
          <dgm:bulletEnabled val="1"/>
        </dgm:presLayoutVars>
      </dgm:prSet>
      <dgm:spPr/>
      <dgm:t>
        <a:bodyPr/>
        <a:lstStyle/>
        <a:p>
          <a:endParaRPr lang="en-US"/>
        </a:p>
      </dgm:t>
    </dgm:pt>
    <dgm:pt modelId="{C79E2D12-0817-4A65-A3D2-A3923E355519}" type="pres">
      <dgm:prSet presAssocID="{65F45E2B-9DBF-4BB4-BB78-5826F88BC92A}" presName="spaceBetweenRectangles" presStyleCnt="0"/>
      <dgm:spPr/>
      <dgm:t>
        <a:bodyPr/>
        <a:lstStyle/>
        <a:p>
          <a:endParaRPr lang="en-US"/>
        </a:p>
      </dgm:t>
    </dgm:pt>
    <dgm:pt modelId="{5CD96C08-23A3-489A-8CE0-F18C73EAB277}" type="pres">
      <dgm:prSet presAssocID="{F0026D8F-593C-4776-B669-DE8767090B8E}" presName="parentLin" presStyleCnt="0"/>
      <dgm:spPr/>
      <dgm:t>
        <a:bodyPr/>
        <a:lstStyle/>
        <a:p>
          <a:endParaRPr lang="en-US"/>
        </a:p>
      </dgm:t>
    </dgm:pt>
    <dgm:pt modelId="{17784D13-8FE2-4592-A2E7-BB3F8ACA25CE}" type="pres">
      <dgm:prSet presAssocID="{F0026D8F-593C-4776-B669-DE8767090B8E}" presName="parentLeftMargin" presStyleLbl="node1" presStyleIdx="1" presStyleCnt="4"/>
      <dgm:spPr/>
      <dgm:t>
        <a:bodyPr/>
        <a:lstStyle/>
        <a:p>
          <a:endParaRPr lang="en-US"/>
        </a:p>
      </dgm:t>
    </dgm:pt>
    <dgm:pt modelId="{1129121D-9DC5-4D5B-B3F9-424926FF3DCB}" type="pres">
      <dgm:prSet presAssocID="{F0026D8F-593C-4776-B669-DE8767090B8E}" presName="parentText" presStyleLbl="node1" presStyleIdx="2" presStyleCnt="4">
        <dgm:presLayoutVars>
          <dgm:chMax val="0"/>
          <dgm:bulletEnabled val="1"/>
        </dgm:presLayoutVars>
      </dgm:prSet>
      <dgm:spPr/>
      <dgm:t>
        <a:bodyPr/>
        <a:lstStyle/>
        <a:p>
          <a:endParaRPr lang="en-US"/>
        </a:p>
      </dgm:t>
    </dgm:pt>
    <dgm:pt modelId="{A94D4BA8-362A-4A34-AF6B-A259A2E2786D}" type="pres">
      <dgm:prSet presAssocID="{F0026D8F-593C-4776-B669-DE8767090B8E}" presName="negativeSpace" presStyleCnt="0"/>
      <dgm:spPr/>
      <dgm:t>
        <a:bodyPr/>
        <a:lstStyle/>
        <a:p>
          <a:endParaRPr lang="en-US"/>
        </a:p>
      </dgm:t>
    </dgm:pt>
    <dgm:pt modelId="{B7CF2E7B-CEF2-46B7-B1DB-C7A537F87126}" type="pres">
      <dgm:prSet presAssocID="{F0026D8F-593C-4776-B669-DE8767090B8E}" presName="childText" presStyleLbl="conFgAcc1" presStyleIdx="2" presStyleCnt="4">
        <dgm:presLayoutVars>
          <dgm:bulletEnabled val="1"/>
        </dgm:presLayoutVars>
      </dgm:prSet>
      <dgm:spPr/>
      <dgm:t>
        <a:bodyPr/>
        <a:lstStyle/>
        <a:p>
          <a:endParaRPr lang="en-US"/>
        </a:p>
      </dgm:t>
    </dgm:pt>
    <dgm:pt modelId="{3304C215-14CD-44C5-A09C-71DD54ABC7F5}" type="pres">
      <dgm:prSet presAssocID="{2EA3CE40-D496-4022-9342-A837CDD44598}" presName="spaceBetweenRectangles" presStyleCnt="0"/>
      <dgm:spPr/>
      <dgm:t>
        <a:bodyPr/>
        <a:lstStyle/>
        <a:p>
          <a:endParaRPr lang="en-US"/>
        </a:p>
      </dgm:t>
    </dgm:pt>
    <dgm:pt modelId="{6B1F7E4A-5C76-4AC2-B826-BE3C96738416}" type="pres">
      <dgm:prSet presAssocID="{BED09923-640D-4527-84B2-EA4A82F2410F}" presName="parentLin" presStyleCnt="0"/>
      <dgm:spPr/>
      <dgm:t>
        <a:bodyPr/>
        <a:lstStyle/>
        <a:p>
          <a:endParaRPr lang="en-US"/>
        </a:p>
      </dgm:t>
    </dgm:pt>
    <dgm:pt modelId="{C4DB9141-44FE-4FA9-A200-A6D3772840DC}" type="pres">
      <dgm:prSet presAssocID="{BED09923-640D-4527-84B2-EA4A82F2410F}" presName="parentLeftMargin" presStyleLbl="node1" presStyleIdx="2" presStyleCnt="4"/>
      <dgm:spPr/>
      <dgm:t>
        <a:bodyPr/>
        <a:lstStyle/>
        <a:p>
          <a:endParaRPr lang="en-US"/>
        </a:p>
      </dgm:t>
    </dgm:pt>
    <dgm:pt modelId="{4759466A-3CA8-45A3-8301-81B1DF4039AD}" type="pres">
      <dgm:prSet presAssocID="{BED09923-640D-4527-84B2-EA4A82F2410F}" presName="parentText" presStyleLbl="node1" presStyleIdx="3" presStyleCnt="4">
        <dgm:presLayoutVars>
          <dgm:chMax val="0"/>
          <dgm:bulletEnabled val="1"/>
        </dgm:presLayoutVars>
      </dgm:prSet>
      <dgm:spPr/>
      <dgm:t>
        <a:bodyPr/>
        <a:lstStyle/>
        <a:p>
          <a:endParaRPr lang="en-US"/>
        </a:p>
      </dgm:t>
    </dgm:pt>
    <dgm:pt modelId="{0675EA4A-ECF7-45F7-8451-986077486814}" type="pres">
      <dgm:prSet presAssocID="{BED09923-640D-4527-84B2-EA4A82F2410F}" presName="negativeSpace" presStyleCnt="0"/>
      <dgm:spPr/>
      <dgm:t>
        <a:bodyPr/>
        <a:lstStyle/>
        <a:p>
          <a:endParaRPr lang="en-US"/>
        </a:p>
      </dgm:t>
    </dgm:pt>
    <dgm:pt modelId="{57EF727E-AD4C-4915-A058-5DF4FD1DDC66}" type="pres">
      <dgm:prSet presAssocID="{BED09923-640D-4527-84B2-EA4A82F2410F}" presName="childText" presStyleLbl="conFgAcc1" presStyleIdx="3" presStyleCnt="4">
        <dgm:presLayoutVars>
          <dgm:bulletEnabled val="1"/>
        </dgm:presLayoutVars>
      </dgm:prSet>
      <dgm:spPr/>
      <dgm:t>
        <a:bodyPr/>
        <a:lstStyle/>
        <a:p>
          <a:endParaRPr lang="en-US"/>
        </a:p>
      </dgm:t>
    </dgm:pt>
  </dgm:ptLst>
  <dgm:cxnLst>
    <dgm:cxn modelId="{78D120BD-58C9-4386-BA91-0F8AB1ACEFF1}" type="presOf" srcId="{8C8E2F01-3EB7-409C-85AA-F1618A3BDC1A}" destId="{D6D47A4D-9EDA-4951-B931-8EFC9F9C2B8B}" srcOrd="0" destOrd="0" presId="urn:microsoft.com/office/officeart/2005/8/layout/list1"/>
    <dgm:cxn modelId="{1C4BBA20-3E2A-463C-99EC-9751D1A1A58C}" type="presOf" srcId="{BED09923-640D-4527-84B2-EA4A82F2410F}" destId="{4759466A-3CA8-45A3-8301-81B1DF4039AD}" srcOrd="1" destOrd="0" presId="urn:microsoft.com/office/officeart/2005/8/layout/list1"/>
    <dgm:cxn modelId="{AB00A181-5154-4D43-91FA-4C0BD0CA78D4}" type="presOf" srcId="{C232E486-7263-4839-85CF-8702BF5B2D9E}" destId="{4B929F8B-2DBF-49D6-BA93-43810E8530ED}" srcOrd="0" destOrd="0" presId="urn:microsoft.com/office/officeart/2005/8/layout/list1"/>
    <dgm:cxn modelId="{99453E54-FBC4-414D-B256-431768146DB3}" srcId="{C232E486-7263-4839-85CF-8702BF5B2D9E}" destId="{F0026D8F-593C-4776-B669-DE8767090B8E}" srcOrd="2" destOrd="0" parTransId="{999C9F41-1696-46F5-B9D7-47C04566B64B}" sibTransId="{2EA3CE40-D496-4022-9342-A837CDD44598}"/>
    <dgm:cxn modelId="{8A651BB8-339F-4149-964A-04089D8AEFE4}" type="presOf" srcId="{F0026D8F-593C-4776-B669-DE8767090B8E}" destId="{1129121D-9DC5-4D5B-B3F9-424926FF3DCB}" srcOrd="1" destOrd="0" presId="urn:microsoft.com/office/officeart/2005/8/layout/list1"/>
    <dgm:cxn modelId="{9F9FE89D-08A0-41F3-B469-BF265F1D6456}" type="presOf" srcId="{BED09923-640D-4527-84B2-EA4A82F2410F}" destId="{C4DB9141-44FE-4FA9-A200-A6D3772840DC}" srcOrd="0" destOrd="0" presId="urn:microsoft.com/office/officeart/2005/8/layout/list1"/>
    <dgm:cxn modelId="{F892805B-9F98-4876-B1C4-33CA91ADDE27}" type="presOf" srcId="{477398B3-4040-4A61-846D-6C5097580FC5}" destId="{EEF66786-5A7A-4FCC-BDE9-F92996526F32}" srcOrd="1" destOrd="0" presId="urn:microsoft.com/office/officeart/2005/8/layout/list1"/>
    <dgm:cxn modelId="{793693EA-9965-43E7-99E3-0527AB0B56C5}" srcId="{C232E486-7263-4839-85CF-8702BF5B2D9E}" destId="{BED09923-640D-4527-84B2-EA4A82F2410F}" srcOrd="3" destOrd="0" parTransId="{A77F9E42-B1BC-4B12-86C9-43BCDCDCA416}" sibTransId="{2D7A5AA5-D683-4453-BB6E-D82B079C7CCA}"/>
    <dgm:cxn modelId="{E65383E0-D92B-4141-A8C3-5EAE218A4B48}" type="presOf" srcId="{F0026D8F-593C-4776-B669-DE8767090B8E}" destId="{17784D13-8FE2-4592-A2E7-BB3F8ACA25CE}" srcOrd="0" destOrd="0" presId="urn:microsoft.com/office/officeart/2005/8/layout/list1"/>
    <dgm:cxn modelId="{7E7EAF6E-760F-484E-8000-E3619AB103A7}" srcId="{C232E486-7263-4839-85CF-8702BF5B2D9E}" destId="{8C8E2F01-3EB7-409C-85AA-F1618A3BDC1A}" srcOrd="1" destOrd="0" parTransId="{C7B31A6A-6DAE-4A47-92FB-F409D0A9229E}" sibTransId="{65F45E2B-9DBF-4BB4-BB78-5826F88BC92A}"/>
    <dgm:cxn modelId="{5F3F4441-4816-40B7-9B5C-EED6E2DAD9B0}" type="presOf" srcId="{477398B3-4040-4A61-846D-6C5097580FC5}" destId="{AEDECCE7-E3F2-48D0-A24C-96418E7888BE}" srcOrd="0" destOrd="0" presId="urn:microsoft.com/office/officeart/2005/8/layout/list1"/>
    <dgm:cxn modelId="{EEAC2D40-8143-4FD4-92E7-1845FBB03B04}" type="presOf" srcId="{8C8E2F01-3EB7-409C-85AA-F1618A3BDC1A}" destId="{6ADD512F-BDBE-45B9-86A1-6D4223ED66C6}" srcOrd="1" destOrd="0" presId="urn:microsoft.com/office/officeart/2005/8/layout/list1"/>
    <dgm:cxn modelId="{B30EEC10-1052-4E7A-A4A8-E5930DCDC153}" srcId="{C232E486-7263-4839-85CF-8702BF5B2D9E}" destId="{477398B3-4040-4A61-846D-6C5097580FC5}" srcOrd="0" destOrd="0" parTransId="{5E3B703F-39ED-44B2-8656-28959B3D3D53}" sibTransId="{44E14D14-32D6-4405-B343-B26CB91A99F8}"/>
    <dgm:cxn modelId="{A843D7C4-7947-4F83-8F11-BD161447F3C6}" type="presParOf" srcId="{4B929F8B-2DBF-49D6-BA93-43810E8530ED}" destId="{F1E78213-A7EB-49FB-B7F6-C6D7DB6E7A4F}" srcOrd="0" destOrd="0" presId="urn:microsoft.com/office/officeart/2005/8/layout/list1"/>
    <dgm:cxn modelId="{1CFEB8A8-7448-440E-AD58-8D8FD5D46614}" type="presParOf" srcId="{F1E78213-A7EB-49FB-B7F6-C6D7DB6E7A4F}" destId="{AEDECCE7-E3F2-48D0-A24C-96418E7888BE}" srcOrd="0" destOrd="0" presId="urn:microsoft.com/office/officeart/2005/8/layout/list1"/>
    <dgm:cxn modelId="{091B0C26-6847-4A7D-9D70-39B64AA20130}" type="presParOf" srcId="{F1E78213-A7EB-49FB-B7F6-C6D7DB6E7A4F}" destId="{EEF66786-5A7A-4FCC-BDE9-F92996526F32}" srcOrd="1" destOrd="0" presId="urn:microsoft.com/office/officeart/2005/8/layout/list1"/>
    <dgm:cxn modelId="{9BC8FFAF-608C-4204-B19E-B04EE4975CE9}" type="presParOf" srcId="{4B929F8B-2DBF-49D6-BA93-43810E8530ED}" destId="{BD26964B-A6D2-4DD7-B475-948B22DF40C0}" srcOrd="1" destOrd="0" presId="urn:microsoft.com/office/officeart/2005/8/layout/list1"/>
    <dgm:cxn modelId="{32A20FCF-FB57-4DC9-86F8-8C396116C55D}" type="presParOf" srcId="{4B929F8B-2DBF-49D6-BA93-43810E8530ED}" destId="{A4421D27-52BE-45B8-8204-67EAE72FBE9F}" srcOrd="2" destOrd="0" presId="urn:microsoft.com/office/officeart/2005/8/layout/list1"/>
    <dgm:cxn modelId="{33AC2972-3D7D-456E-B6C7-81474D19F0F5}" type="presParOf" srcId="{4B929F8B-2DBF-49D6-BA93-43810E8530ED}" destId="{8989E182-E1FE-4898-B1D4-CA8F04633114}" srcOrd="3" destOrd="0" presId="urn:microsoft.com/office/officeart/2005/8/layout/list1"/>
    <dgm:cxn modelId="{9EE66CD3-4D24-41FC-909C-47613CF9A999}" type="presParOf" srcId="{4B929F8B-2DBF-49D6-BA93-43810E8530ED}" destId="{8F484CFA-1EEF-4D91-AC09-A7EE08DE698D}" srcOrd="4" destOrd="0" presId="urn:microsoft.com/office/officeart/2005/8/layout/list1"/>
    <dgm:cxn modelId="{8F078DF9-B988-4CBE-8833-CF5B07183D5A}" type="presParOf" srcId="{8F484CFA-1EEF-4D91-AC09-A7EE08DE698D}" destId="{D6D47A4D-9EDA-4951-B931-8EFC9F9C2B8B}" srcOrd="0" destOrd="0" presId="urn:microsoft.com/office/officeart/2005/8/layout/list1"/>
    <dgm:cxn modelId="{BA4698F9-3609-4DB6-8856-E7D8E11E89BF}" type="presParOf" srcId="{8F484CFA-1EEF-4D91-AC09-A7EE08DE698D}" destId="{6ADD512F-BDBE-45B9-86A1-6D4223ED66C6}" srcOrd="1" destOrd="0" presId="urn:microsoft.com/office/officeart/2005/8/layout/list1"/>
    <dgm:cxn modelId="{C79312A9-1DD9-4330-8C89-C324FDF7E634}" type="presParOf" srcId="{4B929F8B-2DBF-49D6-BA93-43810E8530ED}" destId="{0A90815E-4D4D-4C89-8C1C-8BDB48E33292}" srcOrd="5" destOrd="0" presId="urn:microsoft.com/office/officeart/2005/8/layout/list1"/>
    <dgm:cxn modelId="{383F726A-7531-4698-A3C4-05D6F0B1EB54}" type="presParOf" srcId="{4B929F8B-2DBF-49D6-BA93-43810E8530ED}" destId="{7D67A4F1-9122-4AA0-A975-7E41B7CFA344}" srcOrd="6" destOrd="0" presId="urn:microsoft.com/office/officeart/2005/8/layout/list1"/>
    <dgm:cxn modelId="{E4A067E1-A702-4DE1-86F8-4BC4B2502BBD}" type="presParOf" srcId="{4B929F8B-2DBF-49D6-BA93-43810E8530ED}" destId="{C79E2D12-0817-4A65-A3D2-A3923E355519}" srcOrd="7" destOrd="0" presId="urn:microsoft.com/office/officeart/2005/8/layout/list1"/>
    <dgm:cxn modelId="{ED686854-DD71-4C19-B7DC-FB71C8871A60}" type="presParOf" srcId="{4B929F8B-2DBF-49D6-BA93-43810E8530ED}" destId="{5CD96C08-23A3-489A-8CE0-F18C73EAB277}" srcOrd="8" destOrd="0" presId="urn:microsoft.com/office/officeart/2005/8/layout/list1"/>
    <dgm:cxn modelId="{DC800852-632F-494A-908D-99BE952AC0EC}" type="presParOf" srcId="{5CD96C08-23A3-489A-8CE0-F18C73EAB277}" destId="{17784D13-8FE2-4592-A2E7-BB3F8ACA25CE}" srcOrd="0" destOrd="0" presId="urn:microsoft.com/office/officeart/2005/8/layout/list1"/>
    <dgm:cxn modelId="{73C8C33F-E481-46FE-A7A8-CEA61ABAC2F7}" type="presParOf" srcId="{5CD96C08-23A3-489A-8CE0-F18C73EAB277}" destId="{1129121D-9DC5-4D5B-B3F9-424926FF3DCB}" srcOrd="1" destOrd="0" presId="urn:microsoft.com/office/officeart/2005/8/layout/list1"/>
    <dgm:cxn modelId="{D65779C6-61BA-433B-9E38-F024C885F0EA}" type="presParOf" srcId="{4B929F8B-2DBF-49D6-BA93-43810E8530ED}" destId="{A94D4BA8-362A-4A34-AF6B-A259A2E2786D}" srcOrd="9" destOrd="0" presId="urn:microsoft.com/office/officeart/2005/8/layout/list1"/>
    <dgm:cxn modelId="{52074EDA-B562-4D87-A073-F9E6A9AE6D4E}" type="presParOf" srcId="{4B929F8B-2DBF-49D6-BA93-43810E8530ED}" destId="{B7CF2E7B-CEF2-46B7-B1DB-C7A537F87126}" srcOrd="10" destOrd="0" presId="urn:microsoft.com/office/officeart/2005/8/layout/list1"/>
    <dgm:cxn modelId="{8143A515-E68D-4F7F-AC75-1D2C79873510}" type="presParOf" srcId="{4B929F8B-2DBF-49D6-BA93-43810E8530ED}" destId="{3304C215-14CD-44C5-A09C-71DD54ABC7F5}" srcOrd="11" destOrd="0" presId="urn:microsoft.com/office/officeart/2005/8/layout/list1"/>
    <dgm:cxn modelId="{610B2E27-E1E3-4278-8212-B8F058DAC619}" type="presParOf" srcId="{4B929F8B-2DBF-49D6-BA93-43810E8530ED}" destId="{6B1F7E4A-5C76-4AC2-B826-BE3C96738416}" srcOrd="12" destOrd="0" presId="urn:microsoft.com/office/officeart/2005/8/layout/list1"/>
    <dgm:cxn modelId="{C825B55F-C6A8-4545-8BBD-780E60143CC5}" type="presParOf" srcId="{6B1F7E4A-5C76-4AC2-B826-BE3C96738416}" destId="{C4DB9141-44FE-4FA9-A200-A6D3772840DC}" srcOrd="0" destOrd="0" presId="urn:microsoft.com/office/officeart/2005/8/layout/list1"/>
    <dgm:cxn modelId="{3DBF51D6-E139-4F66-95EA-6099CC7D07E6}" type="presParOf" srcId="{6B1F7E4A-5C76-4AC2-B826-BE3C96738416}" destId="{4759466A-3CA8-45A3-8301-81B1DF4039AD}" srcOrd="1" destOrd="0" presId="urn:microsoft.com/office/officeart/2005/8/layout/list1"/>
    <dgm:cxn modelId="{FE258070-D689-4FE2-B6F3-D512EAED25D6}" type="presParOf" srcId="{4B929F8B-2DBF-49D6-BA93-43810E8530ED}" destId="{0675EA4A-ECF7-45F7-8451-986077486814}" srcOrd="13" destOrd="0" presId="urn:microsoft.com/office/officeart/2005/8/layout/list1"/>
    <dgm:cxn modelId="{8AFA3DD9-43C2-4200-A09A-18845BD61D16}" type="presParOf" srcId="{4B929F8B-2DBF-49D6-BA93-43810E8530ED}" destId="{57EF727E-AD4C-4915-A058-5DF4FD1DDC66}"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F27171-802B-4412-AEE9-CA51E8A20A40}" type="doc">
      <dgm:prSet loTypeId="urn:microsoft.com/office/officeart/2005/8/layout/vList3" loCatId="list" qsTypeId="urn:microsoft.com/office/officeart/2005/8/quickstyle/3d1" qsCatId="3D" csTypeId="urn:microsoft.com/office/officeart/2005/8/colors/accent3_2" csCatId="accent3" phldr="1"/>
      <dgm:spPr/>
      <dgm:t>
        <a:bodyPr/>
        <a:lstStyle/>
        <a:p>
          <a:endParaRPr lang="en-US"/>
        </a:p>
      </dgm:t>
    </dgm:pt>
    <dgm:pt modelId="{7ED488CE-BC59-4379-AB24-14ACB4713FBD}">
      <dgm:prSet/>
      <dgm:spPr/>
      <dgm:t>
        <a:bodyPr/>
        <a:lstStyle/>
        <a:p>
          <a:pPr rtl="0"/>
          <a:r>
            <a:rPr lang="en-US" dirty="0" smtClean="0"/>
            <a:t>To learn more about non-automated Pre-Penalties and Sanction, please visit our website and access the three part “Pre-penalties and Sanctions” series.  Click on the hyperlink to visit the program training page</a:t>
          </a:r>
          <a:endParaRPr lang="en-US" dirty="0"/>
        </a:p>
      </dgm:t>
    </dgm:pt>
    <dgm:pt modelId="{9BC19669-0498-4DAC-A485-236A72D318CC}" type="parTrans" cxnId="{46F312D3-BFF2-4CE9-80AD-D696A2DAB721}">
      <dgm:prSet/>
      <dgm:spPr/>
      <dgm:t>
        <a:bodyPr/>
        <a:lstStyle/>
        <a:p>
          <a:endParaRPr lang="en-US"/>
        </a:p>
      </dgm:t>
    </dgm:pt>
    <dgm:pt modelId="{EC59762D-EB6C-4545-865E-E88B96A1749C}" type="sibTrans" cxnId="{46F312D3-BFF2-4CE9-80AD-D696A2DAB721}">
      <dgm:prSet/>
      <dgm:spPr/>
      <dgm:t>
        <a:bodyPr/>
        <a:lstStyle/>
        <a:p>
          <a:endParaRPr lang="en-US"/>
        </a:p>
      </dgm:t>
    </dgm:pt>
    <dgm:pt modelId="{0D9C3D57-0E68-4ABB-A5DF-ACEC6822A34D}">
      <dgm:prSet/>
      <dgm:spPr/>
      <dgm:t>
        <a:bodyPr/>
        <a:lstStyle/>
        <a:p>
          <a:pPr rtl="0"/>
          <a:r>
            <a:rPr lang="en-US" dirty="0" smtClean="0">
              <a:hlinkClick xmlns:r="http://schemas.openxmlformats.org/officeDocument/2006/relationships" r:id="rId1"/>
            </a:rPr>
            <a:t>Program Training</a:t>
          </a:r>
          <a:r>
            <a:rPr lang="en-US" dirty="0" smtClean="0"/>
            <a:t> </a:t>
          </a:r>
          <a:endParaRPr lang="en-US" dirty="0"/>
        </a:p>
      </dgm:t>
    </dgm:pt>
    <dgm:pt modelId="{0056D78E-97BA-4C46-BEC5-906B50E08E7B}" type="parTrans" cxnId="{A9D4731C-E43D-4A73-B8A8-3CE6C0A4BE12}">
      <dgm:prSet/>
      <dgm:spPr/>
      <dgm:t>
        <a:bodyPr/>
        <a:lstStyle/>
        <a:p>
          <a:endParaRPr lang="en-US"/>
        </a:p>
      </dgm:t>
    </dgm:pt>
    <dgm:pt modelId="{66C0BF4C-1E97-4BD3-B490-588B8EBC3224}" type="sibTrans" cxnId="{A9D4731C-E43D-4A73-B8A8-3CE6C0A4BE12}">
      <dgm:prSet/>
      <dgm:spPr/>
      <dgm:t>
        <a:bodyPr/>
        <a:lstStyle/>
        <a:p>
          <a:endParaRPr lang="en-US"/>
        </a:p>
      </dgm:t>
    </dgm:pt>
    <dgm:pt modelId="{B6B61F55-64CD-4B16-9BD1-3CE6FDCD664C}">
      <dgm:prSet/>
      <dgm:spPr/>
      <dgm:t>
        <a:bodyPr/>
        <a:lstStyle/>
        <a:p>
          <a:pPr rtl="0"/>
          <a:endParaRPr lang="en-US" dirty="0"/>
        </a:p>
      </dgm:t>
    </dgm:pt>
    <dgm:pt modelId="{94CE0CBF-A0F9-447D-8863-C3DD0810971F}" type="parTrans" cxnId="{92728B20-7DFF-46C8-A24D-B44644B301C5}">
      <dgm:prSet/>
      <dgm:spPr/>
    </dgm:pt>
    <dgm:pt modelId="{1150EABD-0CE6-4222-BCC6-F89F90E1BB71}" type="sibTrans" cxnId="{92728B20-7DFF-46C8-A24D-B44644B301C5}">
      <dgm:prSet/>
      <dgm:spPr/>
    </dgm:pt>
    <dgm:pt modelId="{7C890148-F475-4166-A978-B24DBAB5FAD5}">
      <dgm:prSet/>
      <dgm:spPr/>
      <dgm:t>
        <a:bodyPr/>
        <a:lstStyle/>
        <a:p>
          <a:pPr rtl="0"/>
          <a:r>
            <a:rPr lang="en-US" dirty="0" smtClean="0">
              <a:hlinkClick xmlns:r="http://schemas.openxmlformats.org/officeDocument/2006/relationships" r:id="rId2"/>
            </a:rPr>
            <a:t>WT_SNAPProgramInfo@deo.myflorida.com</a:t>
          </a:r>
          <a:r>
            <a:rPr lang="en-US" dirty="0" smtClean="0"/>
            <a:t> </a:t>
          </a:r>
          <a:endParaRPr lang="en-US" dirty="0"/>
        </a:p>
      </dgm:t>
    </dgm:pt>
    <dgm:pt modelId="{66DC5D1D-47DC-4D43-960F-0D8B3F70277E}" type="parTrans" cxnId="{BDE5D1F6-6016-4EF7-80EE-133C6D99F716}">
      <dgm:prSet/>
      <dgm:spPr/>
    </dgm:pt>
    <dgm:pt modelId="{C5052D4D-F5B8-48AA-B1F9-49B26F0EFAE3}" type="sibTrans" cxnId="{BDE5D1F6-6016-4EF7-80EE-133C6D99F716}">
      <dgm:prSet/>
      <dgm:spPr/>
    </dgm:pt>
    <dgm:pt modelId="{CAA4926F-79DB-4540-AF7E-C3A2F9823599}" type="pres">
      <dgm:prSet presAssocID="{0BF27171-802B-4412-AEE9-CA51E8A20A40}" presName="linearFlow" presStyleCnt="0">
        <dgm:presLayoutVars>
          <dgm:dir/>
          <dgm:resizeHandles val="exact"/>
        </dgm:presLayoutVars>
      </dgm:prSet>
      <dgm:spPr/>
      <dgm:t>
        <a:bodyPr/>
        <a:lstStyle/>
        <a:p>
          <a:endParaRPr lang="en-US"/>
        </a:p>
      </dgm:t>
    </dgm:pt>
    <dgm:pt modelId="{A497EAB7-38D6-485E-8754-9FF80B6B70D9}" type="pres">
      <dgm:prSet presAssocID="{7ED488CE-BC59-4379-AB24-14ACB4713FBD}" presName="composite" presStyleCnt="0"/>
      <dgm:spPr/>
    </dgm:pt>
    <dgm:pt modelId="{62EAC945-4F30-445C-9C5D-97550B489F81}" type="pres">
      <dgm:prSet presAssocID="{7ED488CE-BC59-4379-AB24-14ACB4713FBD}" presName="imgShp" presStyleLbl="fgImgPlace1" presStyleIdx="0" presStyleCnt="1" custScaleX="80124" custScaleY="74627"/>
      <dgm:spPr>
        <a:blipFill rotWithShape="0">
          <a:blip xmlns:r="http://schemas.openxmlformats.org/officeDocument/2006/relationships" r:embed="rId3"/>
          <a:stretch>
            <a:fillRect/>
          </a:stretch>
        </a:blipFill>
      </dgm:spPr>
    </dgm:pt>
    <dgm:pt modelId="{1717083E-7797-44DC-A0BF-83F72B4B6E7F}" type="pres">
      <dgm:prSet presAssocID="{7ED488CE-BC59-4379-AB24-14ACB4713FBD}" presName="txShp" presStyleLbl="node1" presStyleIdx="0" presStyleCnt="1" custScaleX="122466" custScaleY="124378">
        <dgm:presLayoutVars>
          <dgm:bulletEnabled val="1"/>
        </dgm:presLayoutVars>
      </dgm:prSet>
      <dgm:spPr/>
      <dgm:t>
        <a:bodyPr/>
        <a:lstStyle/>
        <a:p>
          <a:endParaRPr lang="en-US"/>
        </a:p>
      </dgm:t>
    </dgm:pt>
  </dgm:ptLst>
  <dgm:cxnLst>
    <dgm:cxn modelId="{14FD36B0-96C7-4243-A622-2FADD446A437}" type="presOf" srcId="{0BF27171-802B-4412-AEE9-CA51E8A20A40}" destId="{CAA4926F-79DB-4540-AF7E-C3A2F9823599}" srcOrd="0" destOrd="0" presId="urn:microsoft.com/office/officeart/2005/8/layout/vList3"/>
    <dgm:cxn modelId="{258922F9-6276-4AEB-8EA7-CB55AE7A3C9A}" type="presOf" srcId="{B6B61F55-64CD-4B16-9BD1-3CE6FDCD664C}" destId="{1717083E-7797-44DC-A0BF-83F72B4B6E7F}" srcOrd="0" destOrd="3" presId="urn:microsoft.com/office/officeart/2005/8/layout/vList3"/>
    <dgm:cxn modelId="{BDE5D1F6-6016-4EF7-80EE-133C6D99F716}" srcId="{7ED488CE-BC59-4379-AB24-14ACB4713FBD}" destId="{7C890148-F475-4166-A978-B24DBAB5FAD5}" srcOrd="1" destOrd="0" parTransId="{66DC5D1D-47DC-4D43-960F-0D8B3F70277E}" sibTransId="{C5052D4D-F5B8-48AA-B1F9-49B26F0EFAE3}"/>
    <dgm:cxn modelId="{92728B20-7DFF-46C8-A24D-B44644B301C5}" srcId="{7ED488CE-BC59-4379-AB24-14ACB4713FBD}" destId="{B6B61F55-64CD-4B16-9BD1-3CE6FDCD664C}" srcOrd="2" destOrd="0" parTransId="{94CE0CBF-A0F9-447D-8863-C3DD0810971F}" sibTransId="{1150EABD-0CE6-4222-BCC6-F89F90E1BB71}"/>
    <dgm:cxn modelId="{A9D4731C-E43D-4A73-B8A8-3CE6C0A4BE12}" srcId="{7ED488CE-BC59-4379-AB24-14ACB4713FBD}" destId="{0D9C3D57-0E68-4ABB-A5DF-ACEC6822A34D}" srcOrd="0" destOrd="0" parTransId="{0056D78E-97BA-4C46-BEC5-906B50E08E7B}" sibTransId="{66C0BF4C-1E97-4BD3-B490-588B8EBC3224}"/>
    <dgm:cxn modelId="{95EF3FCF-3A96-4287-8D7B-B3CB9A703021}" type="presOf" srcId="{7C890148-F475-4166-A978-B24DBAB5FAD5}" destId="{1717083E-7797-44DC-A0BF-83F72B4B6E7F}" srcOrd="0" destOrd="2" presId="urn:microsoft.com/office/officeart/2005/8/layout/vList3"/>
    <dgm:cxn modelId="{48384AF5-AA54-475A-874E-0A4556B948B5}" type="presOf" srcId="{0D9C3D57-0E68-4ABB-A5DF-ACEC6822A34D}" destId="{1717083E-7797-44DC-A0BF-83F72B4B6E7F}" srcOrd="0" destOrd="1" presId="urn:microsoft.com/office/officeart/2005/8/layout/vList3"/>
    <dgm:cxn modelId="{46F312D3-BFF2-4CE9-80AD-D696A2DAB721}" srcId="{0BF27171-802B-4412-AEE9-CA51E8A20A40}" destId="{7ED488CE-BC59-4379-AB24-14ACB4713FBD}" srcOrd="0" destOrd="0" parTransId="{9BC19669-0498-4DAC-A485-236A72D318CC}" sibTransId="{EC59762D-EB6C-4545-865E-E88B96A1749C}"/>
    <dgm:cxn modelId="{74126C51-372A-47C3-95F5-25C4C550E30D}" type="presOf" srcId="{7ED488CE-BC59-4379-AB24-14ACB4713FBD}" destId="{1717083E-7797-44DC-A0BF-83F72B4B6E7F}" srcOrd="0" destOrd="0" presId="urn:microsoft.com/office/officeart/2005/8/layout/vList3"/>
    <dgm:cxn modelId="{01B4F897-010E-4761-AAF8-804D30CA6DA9}" type="presParOf" srcId="{CAA4926F-79DB-4540-AF7E-C3A2F9823599}" destId="{A497EAB7-38D6-485E-8754-9FF80B6B70D9}" srcOrd="0" destOrd="0" presId="urn:microsoft.com/office/officeart/2005/8/layout/vList3"/>
    <dgm:cxn modelId="{E723A1A3-504F-4F53-BD07-9B888953CB4E}" type="presParOf" srcId="{A497EAB7-38D6-485E-8754-9FF80B6B70D9}" destId="{62EAC945-4F30-445C-9C5D-97550B489F81}" srcOrd="0" destOrd="0" presId="urn:microsoft.com/office/officeart/2005/8/layout/vList3"/>
    <dgm:cxn modelId="{31D89DDE-FA94-4453-82F9-8C66F510148E}" type="presParOf" srcId="{A497EAB7-38D6-485E-8754-9FF80B6B70D9}" destId="{1717083E-7797-44DC-A0BF-83F72B4B6E7F}"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9285C2-5B8F-4715-A25C-8C17F23DB36C}" type="doc">
      <dgm:prSet loTypeId="urn:microsoft.com/office/officeart/2005/8/layout/lProcess2" loCatId="list" qsTypeId="urn:microsoft.com/office/officeart/2005/8/quickstyle/3d2" qsCatId="3D" csTypeId="urn:microsoft.com/office/officeart/2005/8/colors/accent3_4" csCatId="accent3" phldr="1"/>
      <dgm:spPr/>
      <dgm:t>
        <a:bodyPr/>
        <a:lstStyle/>
        <a:p>
          <a:endParaRPr lang="en-US"/>
        </a:p>
      </dgm:t>
    </dgm:pt>
    <dgm:pt modelId="{92F6C15B-A286-4152-9ED8-BAA50807BC12}">
      <dgm:prSet phldrT="[Text]"/>
      <dgm:spPr/>
      <dgm:t>
        <a:bodyPr/>
        <a:lstStyle/>
        <a:p>
          <a:r>
            <a:rPr lang="en-US" dirty="0" smtClean="0">
              <a:latin typeface="Garamond" pitchFamily="18" charset="0"/>
            </a:rPr>
            <a:t>492</a:t>
          </a:r>
          <a:endParaRPr lang="en-US" dirty="0">
            <a:latin typeface="Garamond" pitchFamily="18" charset="0"/>
          </a:endParaRPr>
        </a:p>
      </dgm:t>
    </dgm:pt>
    <dgm:pt modelId="{1008ED03-2EED-47D6-9BF2-41C1F75D3317}" type="parTrans" cxnId="{0C6EF61F-67E1-4677-AA53-AD30B4CDF1AB}">
      <dgm:prSet/>
      <dgm:spPr/>
      <dgm:t>
        <a:bodyPr/>
        <a:lstStyle/>
        <a:p>
          <a:endParaRPr lang="en-US"/>
        </a:p>
      </dgm:t>
    </dgm:pt>
    <dgm:pt modelId="{9D8CBDEE-13DE-4812-AB87-A168A55CD792}" type="sibTrans" cxnId="{0C6EF61F-67E1-4677-AA53-AD30B4CDF1AB}">
      <dgm:prSet/>
      <dgm:spPr/>
      <dgm:t>
        <a:bodyPr/>
        <a:lstStyle/>
        <a:p>
          <a:endParaRPr lang="en-US"/>
        </a:p>
      </dgm:t>
    </dgm:pt>
    <dgm:pt modelId="{FBB8B8D3-CAC4-411D-8F29-86331B7625E9}">
      <dgm:prSet phldrT="[Text]"/>
      <dgm:spPr/>
      <dgm:t>
        <a:bodyPr/>
        <a:lstStyle/>
        <a:p>
          <a:r>
            <a:rPr lang="en-US" dirty="0" smtClean="0">
              <a:latin typeface="Garamond" pitchFamily="18" charset="0"/>
            </a:rPr>
            <a:t>491</a:t>
          </a:r>
          <a:endParaRPr lang="en-US" dirty="0">
            <a:latin typeface="Garamond" pitchFamily="18" charset="0"/>
          </a:endParaRPr>
        </a:p>
      </dgm:t>
    </dgm:pt>
    <dgm:pt modelId="{E7F1A33D-D755-461D-8F72-FE061490A060}" type="parTrans" cxnId="{E7071295-66F8-4C68-B8A0-159F6954C7F8}">
      <dgm:prSet/>
      <dgm:spPr/>
      <dgm:t>
        <a:bodyPr/>
        <a:lstStyle/>
        <a:p>
          <a:endParaRPr lang="en-US"/>
        </a:p>
      </dgm:t>
    </dgm:pt>
    <dgm:pt modelId="{7B93FFC0-22C1-4E22-A4B5-47D3ECEEB7D2}" type="sibTrans" cxnId="{E7071295-66F8-4C68-B8A0-159F6954C7F8}">
      <dgm:prSet/>
      <dgm:spPr/>
      <dgm:t>
        <a:bodyPr/>
        <a:lstStyle/>
        <a:p>
          <a:endParaRPr lang="en-US"/>
        </a:p>
      </dgm:t>
    </dgm:pt>
    <dgm:pt modelId="{679B1DD3-6ADE-43D1-8AA6-2267EC198116}">
      <dgm:prSet phldrT="[Text]" custT="1"/>
      <dgm:spPr/>
      <dgm:t>
        <a:bodyPr/>
        <a:lstStyle/>
        <a:p>
          <a:r>
            <a:rPr lang="en-US" sz="3000" dirty="0" smtClean="0">
              <a:latin typeface="Garamond" pitchFamily="18" charset="0"/>
            </a:rPr>
            <a:t>Initial Assessment</a:t>
          </a:r>
          <a:endParaRPr lang="en-US" sz="3000" dirty="0">
            <a:latin typeface="Garamond" pitchFamily="18" charset="0"/>
          </a:endParaRPr>
        </a:p>
      </dgm:t>
    </dgm:pt>
    <dgm:pt modelId="{7F0BE575-E089-4F40-BA46-BE651CDB2D97}" type="parTrans" cxnId="{D0DBEA48-93C3-4DDB-BBD5-45EED4928CCD}">
      <dgm:prSet/>
      <dgm:spPr/>
      <dgm:t>
        <a:bodyPr/>
        <a:lstStyle/>
        <a:p>
          <a:endParaRPr lang="en-US"/>
        </a:p>
      </dgm:t>
    </dgm:pt>
    <dgm:pt modelId="{6AC198F8-DBED-457F-8119-8C409A8B7C1E}" type="sibTrans" cxnId="{D0DBEA48-93C3-4DDB-BBD5-45EED4928CCD}">
      <dgm:prSet/>
      <dgm:spPr/>
      <dgm:t>
        <a:bodyPr/>
        <a:lstStyle/>
        <a:p>
          <a:endParaRPr lang="en-US"/>
        </a:p>
      </dgm:t>
    </dgm:pt>
    <dgm:pt modelId="{56BC339C-C8E4-4B0F-84F8-E3C742DAFDE2}">
      <dgm:prSet phldrT="[Text]" custT="1"/>
      <dgm:spPr/>
      <dgm:t>
        <a:bodyPr/>
        <a:lstStyle/>
        <a:p>
          <a:r>
            <a:rPr lang="en-US" sz="3000" dirty="0" smtClean="0">
              <a:latin typeface="Garamond" pitchFamily="18" charset="0"/>
            </a:rPr>
            <a:t>Engagement Letter</a:t>
          </a:r>
          <a:endParaRPr lang="en-US" sz="3000" dirty="0">
            <a:latin typeface="Garamond" pitchFamily="18" charset="0"/>
          </a:endParaRPr>
        </a:p>
      </dgm:t>
    </dgm:pt>
    <dgm:pt modelId="{598DD462-7601-4936-947C-90E04E6320D3}" type="parTrans" cxnId="{E2FD976D-66E8-4573-8022-661894A32AE4}">
      <dgm:prSet/>
      <dgm:spPr/>
      <dgm:t>
        <a:bodyPr/>
        <a:lstStyle/>
        <a:p>
          <a:endParaRPr lang="en-US"/>
        </a:p>
      </dgm:t>
    </dgm:pt>
    <dgm:pt modelId="{1890EB1B-5C0F-4C41-BC75-7BA813A3E967}" type="sibTrans" cxnId="{E2FD976D-66E8-4573-8022-661894A32AE4}">
      <dgm:prSet/>
      <dgm:spPr/>
      <dgm:t>
        <a:bodyPr/>
        <a:lstStyle/>
        <a:p>
          <a:endParaRPr lang="en-US"/>
        </a:p>
      </dgm:t>
    </dgm:pt>
    <dgm:pt modelId="{04DC6DD1-D540-4F4F-A8F2-6DA4271F24A2}" type="pres">
      <dgm:prSet presAssocID="{549285C2-5B8F-4715-A25C-8C17F23DB36C}" presName="theList" presStyleCnt="0">
        <dgm:presLayoutVars>
          <dgm:dir/>
          <dgm:animLvl val="lvl"/>
          <dgm:resizeHandles val="exact"/>
        </dgm:presLayoutVars>
      </dgm:prSet>
      <dgm:spPr/>
      <dgm:t>
        <a:bodyPr/>
        <a:lstStyle/>
        <a:p>
          <a:endParaRPr lang="en-US"/>
        </a:p>
      </dgm:t>
    </dgm:pt>
    <dgm:pt modelId="{2FDAA774-FFFE-4AE6-B99A-93AB611629C0}" type="pres">
      <dgm:prSet presAssocID="{92F6C15B-A286-4152-9ED8-BAA50807BC12}" presName="compNode" presStyleCnt="0"/>
      <dgm:spPr/>
    </dgm:pt>
    <dgm:pt modelId="{2B916BB5-EBDC-4FF0-AB32-220D90239C73}" type="pres">
      <dgm:prSet presAssocID="{92F6C15B-A286-4152-9ED8-BAA50807BC12}" presName="aNode" presStyleLbl="bgShp" presStyleIdx="0" presStyleCnt="2"/>
      <dgm:spPr/>
      <dgm:t>
        <a:bodyPr/>
        <a:lstStyle/>
        <a:p>
          <a:endParaRPr lang="en-US"/>
        </a:p>
      </dgm:t>
    </dgm:pt>
    <dgm:pt modelId="{347A59F9-A105-4C03-97F0-1D76FAB53221}" type="pres">
      <dgm:prSet presAssocID="{92F6C15B-A286-4152-9ED8-BAA50807BC12}" presName="textNode" presStyleLbl="bgShp" presStyleIdx="0" presStyleCnt="2"/>
      <dgm:spPr/>
      <dgm:t>
        <a:bodyPr/>
        <a:lstStyle/>
        <a:p>
          <a:endParaRPr lang="en-US"/>
        </a:p>
      </dgm:t>
    </dgm:pt>
    <dgm:pt modelId="{DF342203-05C0-4D55-BF6B-69C5634F75FC}" type="pres">
      <dgm:prSet presAssocID="{92F6C15B-A286-4152-9ED8-BAA50807BC12}" presName="compChildNode" presStyleCnt="0"/>
      <dgm:spPr/>
    </dgm:pt>
    <dgm:pt modelId="{BAAB4330-10CA-401E-9536-3D3310CC50CD}" type="pres">
      <dgm:prSet presAssocID="{92F6C15B-A286-4152-9ED8-BAA50807BC12}" presName="theInnerList" presStyleCnt="0"/>
      <dgm:spPr/>
    </dgm:pt>
    <dgm:pt modelId="{5C9A993C-BD4D-449E-BBE3-920F9C68E1E0}" type="pres">
      <dgm:prSet presAssocID="{56BC339C-C8E4-4B0F-84F8-E3C742DAFDE2}" presName="childNode" presStyleLbl="node1" presStyleIdx="0" presStyleCnt="2">
        <dgm:presLayoutVars>
          <dgm:bulletEnabled val="1"/>
        </dgm:presLayoutVars>
      </dgm:prSet>
      <dgm:spPr/>
      <dgm:t>
        <a:bodyPr/>
        <a:lstStyle/>
        <a:p>
          <a:endParaRPr lang="en-US"/>
        </a:p>
      </dgm:t>
    </dgm:pt>
    <dgm:pt modelId="{77DBD29D-97D5-4F60-B5ED-A672406C0B42}" type="pres">
      <dgm:prSet presAssocID="{92F6C15B-A286-4152-9ED8-BAA50807BC12}" presName="aSpace" presStyleCnt="0"/>
      <dgm:spPr/>
    </dgm:pt>
    <dgm:pt modelId="{FE79DA0C-2DA0-454A-82A8-80AAC8BF7289}" type="pres">
      <dgm:prSet presAssocID="{FBB8B8D3-CAC4-411D-8F29-86331B7625E9}" presName="compNode" presStyleCnt="0"/>
      <dgm:spPr/>
    </dgm:pt>
    <dgm:pt modelId="{AF2474A9-2F0F-4E0C-87C5-3720EE47B5D6}" type="pres">
      <dgm:prSet presAssocID="{FBB8B8D3-CAC4-411D-8F29-86331B7625E9}" presName="aNode" presStyleLbl="bgShp" presStyleIdx="1" presStyleCnt="2"/>
      <dgm:spPr/>
      <dgm:t>
        <a:bodyPr/>
        <a:lstStyle/>
        <a:p>
          <a:endParaRPr lang="en-US"/>
        </a:p>
      </dgm:t>
    </dgm:pt>
    <dgm:pt modelId="{88D4AEE5-DBA1-42FE-B0D4-123C657933AA}" type="pres">
      <dgm:prSet presAssocID="{FBB8B8D3-CAC4-411D-8F29-86331B7625E9}" presName="textNode" presStyleLbl="bgShp" presStyleIdx="1" presStyleCnt="2"/>
      <dgm:spPr/>
      <dgm:t>
        <a:bodyPr/>
        <a:lstStyle/>
        <a:p>
          <a:endParaRPr lang="en-US"/>
        </a:p>
      </dgm:t>
    </dgm:pt>
    <dgm:pt modelId="{F8D051B3-8BF5-4AC7-B7A2-895872954274}" type="pres">
      <dgm:prSet presAssocID="{FBB8B8D3-CAC4-411D-8F29-86331B7625E9}" presName="compChildNode" presStyleCnt="0"/>
      <dgm:spPr/>
    </dgm:pt>
    <dgm:pt modelId="{4051250C-3A0A-4B78-9BCC-B0E3D4B181B5}" type="pres">
      <dgm:prSet presAssocID="{FBB8B8D3-CAC4-411D-8F29-86331B7625E9}" presName="theInnerList" presStyleCnt="0"/>
      <dgm:spPr/>
    </dgm:pt>
    <dgm:pt modelId="{A1CA025C-80C4-4CA6-8A87-D43AAB9D0810}" type="pres">
      <dgm:prSet presAssocID="{679B1DD3-6ADE-43D1-8AA6-2267EC198116}" presName="childNode" presStyleLbl="node1" presStyleIdx="1" presStyleCnt="2">
        <dgm:presLayoutVars>
          <dgm:bulletEnabled val="1"/>
        </dgm:presLayoutVars>
      </dgm:prSet>
      <dgm:spPr/>
      <dgm:t>
        <a:bodyPr/>
        <a:lstStyle/>
        <a:p>
          <a:endParaRPr lang="en-US"/>
        </a:p>
      </dgm:t>
    </dgm:pt>
  </dgm:ptLst>
  <dgm:cxnLst>
    <dgm:cxn modelId="{15DBBD18-5268-4557-9E5A-C81E350B3D56}" type="presOf" srcId="{679B1DD3-6ADE-43D1-8AA6-2267EC198116}" destId="{A1CA025C-80C4-4CA6-8A87-D43AAB9D0810}" srcOrd="0" destOrd="0" presId="urn:microsoft.com/office/officeart/2005/8/layout/lProcess2"/>
    <dgm:cxn modelId="{834806EE-29C5-48E7-83B8-9426E480ABC2}" type="presOf" srcId="{92F6C15B-A286-4152-9ED8-BAA50807BC12}" destId="{2B916BB5-EBDC-4FF0-AB32-220D90239C73}" srcOrd="0" destOrd="0" presId="urn:microsoft.com/office/officeart/2005/8/layout/lProcess2"/>
    <dgm:cxn modelId="{8514A344-6F30-49E6-BDC4-5A7A4162B4DF}" type="presOf" srcId="{FBB8B8D3-CAC4-411D-8F29-86331B7625E9}" destId="{AF2474A9-2F0F-4E0C-87C5-3720EE47B5D6}" srcOrd="0" destOrd="0" presId="urn:microsoft.com/office/officeart/2005/8/layout/lProcess2"/>
    <dgm:cxn modelId="{ABD827A3-B4A4-4DDA-81FC-B1D1DE36C3D3}" type="presOf" srcId="{549285C2-5B8F-4715-A25C-8C17F23DB36C}" destId="{04DC6DD1-D540-4F4F-A8F2-6DA4271F24A2}" srcOrd="0" destOrd="0" presId="urn:microsoft.com/office/officeart/2005/8/layout/lProcess2"/>
    <dgm:cxn modelId="{D0DBEA48-93C3-4DDB-BBD5-45EED4928CCD}" srcId="{FBB8B8D3-CAC4-411D-8F29-86331B7625E9}" destId="{679B1DD3-6ADE-43D1-8AA6-2267EC198116}" srcOrd="0" destOrd="0" parTransId="{7F0BE575-E089-4F40-BA46-BE651CDB2D97}" sibTransId="{6AC198F8-DBED-457F-8119-8C409A8B7C1E}"/>
    <dgm:cxn modelId="{0C6EF61F-67E1-4677-AA53-AD30B4CDF1AB}" srcId="{549285C2-5B8F-4715-A25C-8C17F23DB36C}" destId="{92F6C15B-A286-4152-9ED8-BAA50807BC12}" srcOrd="0" destOrd="0" parTransId="{1008ED03-2EED-47D6-9BF2-41C1F75D3317}" sibTransId="{9D8CBDEE-13DE-4812-AB87-A168A55CD792}"/>
    <dgm:cxn modelId="{DFB5F20C-3A32-45FE-A270-89A9B2C278C0}" type="presOf" srcId="{92F6C15B-A286-4152-9ED8-BAA50807BC12}" destId="{347A59F9-A105-4C03-97F0-1D76FAB53221}" srcOrd="1" destOrd="0" presId="urn:microsoft.com/office/officeart/2005/8/layout/lProcess2"/>
    <dgm:cxn modelId="{E7071295-66F8-4C68-B8A0-159F6954C7F8}" srcId="{549285C2-5B8F-4715-A25C-8C17F23DB36C}" destId="{FBB8B8D3-CAC4-411D-8F29-86331B7625E9}" srcOrd="1" destOrd="0" parTransId="{E7F1A33D-D755-461D-8F72-FE061490A060}" sibTransId="{7B93FFC0-22C1-4E22-A4B5-47D3ECEEB7D2}"/>
    <dgm:cxn modelId="{E2FD976D-66E8-4573-8022-661894A32AE4}" srcId="{92F6C15B-A286-4152-9ED8-BAA50807BC12}" destId="{56BC339C-C8E4-4B0F-84F8-E3C742DAFDE2}" srcOrd="0" destOrd="0" parTransId="{598DD462-7601-4936-947C-90E04E6320D3}" sibTransId="{1890EB1B-5C0F-4C41-BC75-7BA813A3E967}"/>
    <dgm:cxn modelId="{B10945C2-A9BB-4D0B-838D-8805745C69A9}" type="presOf" srcId="{FBB8B8D3-CAC4-411D-8F29-86331B7625E9}" destId="{88D4AEE5-DBA1-42FE-B0D4-123C657933AA}" srcOrd="1" destOrd="0" presId="urn:microsoft.com/office/officeart/2005/8/layout/lProcess2"/>
    <dgm:cxn modelId="{2957FE51-374C-4837-B169-3D06F4C86F87}" type="presOf" srcId="{56BC339C-C8E4-4B0F-84F8-E3C742DAFDE2}" destId="{5C9A993C-BD4D-449E-BBE3-920F9C68E1E0}" srcOrd="0" destOrd="0" presId="urn:microsoft.com/office/officeart/2005/8/layout/lProcess2"/>
    <dgm:cxn modelId="{BFF7C034-0409-49C9-9596-F2389F68A724}" type="presParOf" srcId="{04DC6DD1-D540-4F4F-A8F2-6DA4271F24A2}" destId="{2FDAA774-FFFE-4AE6-B99A-93AB611629C0}" srcOrd="0" destOrd="0" presId="urn:microsoft.com/office/officeart/2005/8/layout/lProcess2"/>
    <dgm:cxn modelId="{DA777AE0-3D38-4E77-B9DE-977ECB0C1556}" type="presParOf" srcId="{2FDAA774-FFFE-4AE6-B99A-93AB611629C0}" destId="{2B916BB5-EBDC-4FF0-AB32-220D90239C73}" srcOrd="0" destOrd="0" presId="urn:microsoft.com/office/officeart/2005/8/layout/lProcess2"/>
    <dgm:cxn modelId="{433E8E09-5902-4E23-8EEC-DD7F8D608D32}" type="presParOf" srcId="{2FDAA774-FFFE-4AE6-B99A-93AB611629C0}" destId="{347A59F9-A105-4C03-97F0-1D76FAB53221}" srcOrd="1" destOrd="0" presId="urn:microsoft.com/office/officeart/2005/8/layout/lProcess2"/>
    <dgm:cxn modelId="{5F6F5423-C881-4BAF-87F3-8811D0B20D86}" type="presParOf" srcId="{2FDAA774-FFFE-4AE6-B99A-93AB611629C0}" destId="{DF342203-05C0-4D55-BF6B-69C5634F75FC}" srcOrd="2" destOrd="0" presId="urn:microsoft.com/office/officeart/2005/8/layout/lProcess2"/>
    <dgm:cxn modelId="{06D53097-3B9C-4FED-B5AD-A187EB13809E}" type="presParOf" srcId="{DF342203-05C0-4D55-BF6B-69C5634F75FC}" destId="{BAAB4330-10CA-401E-9536-3D3310CC50CD}" srcOrd="0" destOrd="0" presId="urn:microsoft.com/office/officeart/2005/8/layout/lProcess2"/>
    <dgm:cxn modelId="{BCBA78E8-F403-4CBA-A9A9-8C6D9CDADC82}" type="presParOf" srcId="{BAAB4330-10CA-401E-9536-3D3310CC50CD}" destId="{5C9A993C-BD4D-449E-BBE3-920F9C68E1E0}" srcOrd="0" destOrd="0" presId="urn:microsoft.com/office/officeart/2005/8/layout/lProcess2"/>
    <dgm:cxn modelId="{FC230D49-E0D2-4F4D-82F7-5EB7E62C7DEC}" type="presParOf" srcId="{04DC6DD1-D540-4F4F-A8F2-6DA4271F24A2}" destId="{77DBD29D-97D5-4F60-B5ED-A672406C0B42}" srcOrd="1" destOrd="0" presId="urn:microsoft.com/office/officeart/2005/8/layout/lProcess2"/>
    <dgm:cxn modelId="{69326BA9-A1FE-432C-9416-EF49E2726828}" type="presParOf" srcId="{04DC6DD1-D540-4F4F-A8F2-6DA4271F24A2}" destId="{FE79DA0C-2DA0-454A-82A8-80AAC8BF7289}" srcOrd="2" destOrd="0" presId="urn:microsoft.com/office/officeart/2005/8/layout/lProcess2"/>
    <dgm:cxn modelId="{DC01ECB2-91C1-4088-B74E-B827898A33DA}" type="presParOf" srcId="{FE79DA0C-2DA0-454A-82A8-80AAC8BF7289}" destId="{AF2474A9-2F0F-4E0C-87C5-3720EE47B5D6}" srcOrd="0" destOrd="0" presId="urn:microsoft.com/office/officeart/2005/8/layout/lProcess2"/>
    <dgm:cxn modelId="{184D52C7-3471-47C1-962B-2420D91861C4}" type="presParOf" srcId="{FE79DA0C-2DA0-454A-82A8-80AAC8BF7289}" destId="{88D4AEE5-DBA1-42FE-B0D4-123C657933AA}" srcOrd="1" destOrd="0" presId="urn:microsoft.com/office/officeart/2005/8/layout/lProcess2"/>
    <dgm:cxn modelId="{D00BCA14-0379-4EDD-B9BE-6BF86D873EDB}" type="presParOf" srcId="{FE79DA0C-2DA0-454A-82A8-80AAC8BF7289}" destId="{F8D051B3-8BF5-4AC7-B7A2-895872954274}" srcOrd="2" destOrd="0" presId="urn:microsoft.com/office/officeart/2005/8/layout/lProcess2"/>
    <dgm:cxn modelId="{AE9693F1-1E26-4CFF-9813-A7D1B16BB8F9}" type="presParOf" srcId="{F8D051B3-8BF5-4AC7-B7A2-895872954274}" destId="{4051250C-3A0A-4B78-9BCC-B0E3D4B181B5}" srcOrd="0" destOrd="0" presId="urn:microsoft.com/office/officeart/2005/8/layout/lProcess2"/>
    <dgm:cxn modelId="{68570CE2-52A0-4129-B9DC-B71B8E5B76E2}" type="presParOf" srcId="{4051250C-3A0A-4B78-9BCC-B0E3D4B181B5}" destId="{A1CA025C-80C4-4CA6-8A87-D43AAB9D0810}"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10B5D0-DCB1-4C6E-A244-38258ABC0465}" type="doc">
      <dgm:prSet loTypeId="urn:microsoft.com/office/officeart/2005/8/layout/hierarchy2" loCatId="hierarchy" qsTypeId="urn:microsoft.com/office/officeart/2005/8/quickstyle/3d2" qsCatId="3D" csTypeId="urn:microsoft.com/office/officeart/2005/8/colors/colorful2" csCatId="colorful"/>
      <dgm:spPr/>
      <dgm:t>
        <a:bodyPr/>
        <a:lstStyle/>
        <a:p>
          <a:endParaRPr lang="en-US"/>
        </a:p>
      </dgm:t>
    </dgm:pt>
    <dgm:pt modelId="{1739CA81-46C7-49B1-8003-A0831C051E5E}">
      <dgm:prSet/>
      <dgm:spPr/>
      <dgm:t>
        <a:bodyPr/>
        <a:lstStyle/>
        <a:p>
          <a:pPr rtl="0"/>
          <a:r>
            <a:rPr lang="en-US" dirty="0" smtClean="0"/>
            <a:t>The participant has 7 days from the date the Engagement Letter is mailed to</a:t>
          </a:r>
          <a:endParaRPr lang="en-US" dirty="0"/>
        </a:p>
      </dgm:t>
    </dgm:pt>
    <dgm:pt modelId="{0EDE924E-BE92-4250-8BA5-42400D699773}" type="parTrans" cxnId="{CD147081-8B85-41FA-959C-92BFA2BFF2E3}">
      <dgm:prSet/>
      <dgm:spPr/>
      <dgm:t>
        <a:bodyPr/>
        <a:lstStyle/>
        <a:p>
          <a:endParaRPr lang="en-US"/>
        </a:p>
      </dgm:t>
    </dgm:pt>
    <dgm:pt modelId="{6D93C3FE-4082-4984-9BDE-03B1156D2B03}" type="sibTrans" cxnId="{CD147081-8B85-41FA-959C-92BFA2BFF2E3}">
      <dgm:prSet/>
      <dgm:spPr/>
      <dgm:t>
        <a:bodyPr/>
        <a:lstStyle/>
        <a:p>
          <a:endParaRPr lang="en-US"/>
        </a:p>
      </dgm:t>
    </dgm:pt>
    <dgm:pt modelId="{0C319D38-5092-474A-A44C-9882187DD991}">
      <dgm:prSet/>
      <dgm:spPr/>
      <dgm:t>
        <a:bodyPr/>
        <a:lstStyle/>
        <a:p>
          <a:pPr rtl="0"/>
          <a:r>
            <a:rPr lang="en-US" dirty="0" smtClean="0"/>
            <a:t>Complete the Initial Assessment</a:t>
          </a:r>
          <a:endParaRPr lang="en-US" dirty="0"/>
        </a:p>
      </dgm:t>
    </dgm:pt>
    <dgm:pt modelId="{5837F040-73D7-433B-A4F3-C830B707CDFE}" type="parTrans" cxnId="{D1051643-0264-49F1-B756-C8B23F10D15C}">
      <dgm:prSet/>
      <dgm:spPr/>
      <dgm:t>
        <a:bodyPr/>
        <a:lstStyle/>
        <a:p>
          <a:endParaRPr lang="en-US"/>
        </a:p>
      </dgm:t>
    </dgm:pt>
    <dgm:pt modelId="{921BF156-C36B-46BD-95FE-1D46D50A2C95}" type="sibTrans" cxnId="{D1051643-0264-49F1-B756-C8B23F10D15C}">
      <dgm:prSet/>
      <dgm:spPr/>
      <dgm:t>
        <a:bodyPr/>
        <a:lstStyle/>
        <a:p>
          <a:endParaRPr lang="en-US"/>
        </a:p>
      </dgm:t>
    </dgm:pt>
    <dgm:pt modelId="{E0DF72E5-2031-440A-ACCB-6FC4634C013D}">
      <dgm:prSet/>
      <dgm:spPr/>
      <dgm:t>
        <a:bodyPr/>
        <a:lstStyle/>
        <a:p>
          <a:pPr rtl="0"/>
          <a:r>
            <a:rPr lang="en-US" dirty="0" smtClean="0"/>
            <a:t>Meet with a career manager to be removed from the automated process</a:t>
          </a:r>
          <a:endParaRPr lang="en-US" dirty="0"/>
        </a:p>
      </dgm:t>
    </dgm:pt>
    <dgm:pt modelId="{61098D1B-0F42-43C7-A5D1-9DE0E42EC87B}" type="parTrans" cxnId="{2A663E23-1858-41D1-AFCE-EFE2CF7FA74D}">
      <dgm:prSet/>
      <dgm:spPr/>
      <dgm:t>
        <a:bodyPr/>
        <a:lstStyle/>
        <a:p>
          <a:endParaRPr lang="en-US"/>
        </a:p>
      </dgm:t>
    </dgm:pt>
    <dgm:pt modelId="{3FB51E69-51EE-443D-90E6-3C45926236BD}" type="sibTrans" cxnId="{2A663E23-1858-41D1-AFCE-EFE2CF7FA74D}">
      <dgm:prSet/>
      <dgm:spPr/>
      <dgm:t>
        <a:bodyPr/>
        <a:lstStyle/>
        <a:p>
          <a:endParaRPr lang="en-US"/>
        </a:p>
      </dgm:t>
    </dgm:pt>
    <dgm:pt modelId="{7A431162-C7AD-4274-980E-CF983661B17C}" type="pres">
      <dgm:prSet presAssocID="{4510B5D0-DCB1-4C6E-A244-38258ABC0465}" presName="diagram" presStyleCnt="0">
        <dgm:presLayoutVars>
          <dgm:chPref val="1"/>
          <dgm:dir/>
          <dgm:animOne val="branch"/>
          <dgm:animLvl val="lvl"/>
          <dgm:resizeHandles val="exact"/>
        </dgm:presLayoutVars>
      </dgm:prSet>
      <dgm:spPr/>
      <dgm:t>
        <a:bodyPr/>
        <a:lstStyle/>
        <a:p>
          <a:endParaRPr lang="en-US"/>
        </a:p>
      </dgm:t>
    </dgm:pt>
    <dgm:pt modelId="{6B77C6DB-3237-4B6F-9A26-562FF8959E94}" type="pres">
      <dgm:prSet presAssocID="{1739CA81-46C7-49B1-8003-A0831C051E5E}" presName="root1" presStyleCnt="0"/>
      <dgm:spPr/>
    </dgm:pt>
    <dgm:pt modelId="{D6B498C2-4D00-4745-9C84-AD8A4DCA85E8}" type="pres">
      <dgm:prSet presAssocID="{1739CA81-46C7-49B1-8003-A0831C051E5E}" presName="LevelOneTextNode" presStyleLbl="node0" presStyleIdx="0" presStyleCnt="1">
        <dgm:presLayoutVars>
          <dgm:chPref val="3"/>
        </dgm:presLayoutVars>
      </dgm:prSet>
      <dgm:spPr/>
      <dgm:t>
        <a:bodyPr/>
        <a:lstStyle/>
        <a:p>
          <a:endParaRPr lang="en-US"/>
        </a:p>
      </dgm:t>
    </dgm:pt>
    <dgm:pt modelId="{8D5C0C00-AB2C-4E2F-BB21-BDAA272EB38D}" type="pres">
      <dgm:prSet presAssocID="{1739CA81-46C7-49B1-8003-A0831C051E5E}" presName="level2hierChild" presStyleCnt="0"/>
      <dgm:spPr/>
    </dgm:pt>
    <dgm:pt modelId="{16FE55C9-76D4-4B8B-B9CD-68346D8628D3}" type="pres">
      <dgm:prSet presAssocID="{5837F040-73D7-433B-A4F3-C830B707CDFE}" presName="conn2-1" presStyleLbl="parChTrans1D2" presStyleIdx="0" presStyleCnt="2"/>
      <dgm:spPr/>
      <dgm:t>
        <a:bodyPr/>
        <a:lstStyle/>
        <a:p>
          <a:endParaRPr lang="en-US"/>
        </a:p>
      </dgm:t>
    </dgm:pt>
    <dgm:pt modelId="{3BF0B523-41C5-4542-88C8-A6AEF4BC7D2D}" type="pres">
      <dgm:prSet presAssocID="{5837F040-73D7-433B-A4F3-C830B707CDFE}" presName="connTx" presStyleLbl="parChTrans1D2" presStyleIdx="0" presStyleCnt="2"/>
      <dgm:spPr/>
      <dgm:t>
        <a:bodyPr/>
        <a:lstStyle/>
        <a:p>
          <a:endParaRPr lang="en-US"/>
        </a:p>
      </dgm:t>
    </dgm:pt>
    <dgm:pt modelId="{D16AAE2A-DF51-4EA3-878B-61DA00326C14}" type="pres">
      <dgm:prSet presAssocID="{0C319D38-5092-474A-A44C-9882187DD991}" presName="root2" presStyleCnt="0"/>
      <dgm:spPr/>
    </dgm:pt>
    <dgm:pt modelId="{0D8BF8D9-7699-4D43-919F-371FB0A48E71}" type="pres">
      <dgm:prSet presAssocID="{0C319D38-5092-474A-A44C-9882187DD991}" presName="LevelTwoTextNode" presStyleLbl="node2" presStyleIdx="0" presStyleCnt="2">
        <dgm:presLayoutVars>
          <dgm:chPref val="3"/>
        </dgm:presLayoutVars>
      </dgm:prSet>
      <dgm:spPr/>
      <dgm:t>
        <a:bodyPr/>
        <a:lstStyle/>
        <a:p>
          <a:endParaRPr lang="en-US"/>
        </a:p>
      </dgm:t>
    </dgm:pt>
    <dgm:pt modelId="{64675BFF-709B-4913-B747-D19521158631}" type="pres">
      <dgm:prSet presAssocID="{0C319D38-5092-474A-A44C-9882187DD991}" presName="level3hierChild" presStyleCnt="0"/>
      <dgm:spPr/>
    </dgm:pt>
    <dgm:pt modelId="{AAC12E4F-D280-4A9A-BD0B-05B07585B66E}" type="pres">
      <dgm:prSet presAssocID="{61098D1B-0F42-43C7-A5D1-9DE0E42EC87B}" presName="conn2-1" presStyleLbl="parChTrans1D2" presStyleIdx="1" presStyleCnt="2"/>
      <dgm:spPr/>
      <dgm:t>
        <a:bodyPr/>
        <a:lstStyle/>
        <a:p>
          <a:endParaRPr lang="en-US"/>
        </a:p>
      </dgm:t>
    </dgm:pt>
    <dgm:pt modelId="{4095EA9B-DAAA-4895-A61B-74C7567C0C93}" type="pres">
      <dgm:prSet presAssocID="{61098D1B-0F42-43C7-A5D1-9DE0E42EC87B}" presName="connTx" presStyleLbl="parChTrans1D2" presStyleIdx="1" presStyleCnt="2"/>
      <dgm:spPr/>
      <dgm:t>
        <a:bodyPr/>
        <a:lstStyle/>
        <a:p>
          <a:endParaRPr lang="en-US"/>
        </a:p>
      </dgm:t>
    </dgm:pt>
    <dgm:pt modelId="{6936D2C7-FF75-4972-AB62-791635C3BA7E}" type="pres">
      <dgm:prSet presAssocID="{E0DF72E5-2031-440A-ACCB-6FC4634C013D}" presName="root2" presStyleCnt="0"/>
      <dgm:spPr/>
    </dgm:pt>
    <dgm:pt modelId="{E6238ECA-3F6A-411F-B344-8146134BDCEF}" type="pres">
      <dgm:prSet presAssocID="{E0DF72E5-2031-440A-ACCB-6FC4634C013D}" presName="LevelTwoTextNode" presStyleLbl="node2" presStyleIdx="1" presStyleCnt="2">
        <dgm:presLayoutVars>
          <dgm:chPref val="3"/>
        </dgm:presLayoutVars>
      </dgm:prSet>
      <dgm:spPr/>
      <dgm:t>
        <a:bodyPr/>
        <a:lstStyle/>
        <a:p>
          <a:endParaRPr lang="en-US"/>
        </a:p>
      </dgm:t>
    </dgm:pt>
    <dgm:pt modelId="{9587516D-5B01-4C5D-B22A-AC40113B4030}" type="pres">
      <dgm:prSet presAssocID="{E0DF72E5-2031-440A-ACCB-6FC4634C013D}" presName="level3hierChild" presStyleCnt="0"/>
      <dgm:spPr/>
    </dgm:pt>
  </dgm:ptLst>
  <dgm:cxnLst>
    <dgm:cxn modelId="{0E5B38CE-AB83-456A-9FEA-70C649AA227E}" type="presOf" srcId="{5837F040-73D7-433B-A4F3-C830B707CDFE}" destId="{3BF0B523-41C5-4542-88C8-A6AEF4BC7D2D}" srcOrd="1" destOrd="0" presId="urn:microsoft.com/office/officeart/2005/8/layout/hierarchy2"/>
    <dgm:cxn modelId="{31E4C42E-6F4A-4109-AB65-FC8D4A000086}" type="presOf" srcId="{E0DF72E5-2031-440A-ACCB-6FC4634C013D}" destId="{E6238ECA-3F6A-411F-B344-8146134BDCEF}" srcOrd="0" destOrd="0" presId="urn:microsoft.com/office/officeart/2005/8/layout/hierarchy2"/>
    <dgm:cxn modelId="{2A663E23-1858-41D1-AFCE-EFE2CF7FA74D}" srcId="{1739CA81-46C7-49B1-8003-A0831C051E5E}" destId="{E0DF72E5-2031-440A-ACCB-6FC4634C013D}" srcOrd="1" destOrd="0" parTransId="{61098D1B-0F42-43C7-A5D1-9DE0E42EC87B}" sibTransId="{3FB51E69-51EE-443D-90E6-3C45926236BD}"/>
    <dgm:cxn modelId="{CD147081-8B85-41FA-959C-92BFA2BFF2E3}" srcId="{4510B5D0-DCB1-4C6E-A244-38258ABC0465}" destId="{1739CA81-46C7-49B1-8003-A0831C051E5E}" srcOrd="0" destOrd="0" parTransId="{0EDE924E-BE92-4250-8BA5-42400D699773}" sibTransId="{6D93C3FE-4082-4984-9BDE-03B1156D2B03}"/>
    <dgm:cxn modelId="{ABB19A0D-C1AF-4FC2-81C1-153825E0DFE8}" type="presOf" srcId="{1739CA81-46C7-49B1-8003-A0831C051E5E}" destId="{D6B498C2-4D00-4745-9C84-AD8A4DCA85E8}" srcOrd="0" destOrd="0" presId="urn:microsoft.com/office/officeart/2005/8/layout/hierarchy2"/>
    <dgm:cxn modelId="{9B51B845-157F-47E8-A31A-92F684614FB5}" type="presOf" srcId="{0C319D38-5092-474A-A44C-9882187DD991}" destId="{0D8BF8D9-7699-4D43-919F-371FB0A48E71}" srcOrd="0" destOrd="0" presId="urn:microsoft.com/office/officeart/2005/8/layout/hierarchy2"/>
    <dgm:cxn modelId="{30901F83-2D21-4BCA-89AB-E5A1E9400971}" type="presOf" srcId="{4510B5D0-DCB1-4C6E-A244-38258ABC0465}" destId="{7A431162-C7AD-4274-980E-CF983661B17C}" srcOrd="0" destOrd="0" presId="urn:microsoft.com/office/officeart/2005/8/layout/hierarchy2"/>
    <dgm:cxn modelId="{D1051643-0264-49F1-B756-C8B23F10D15C}" srcId="{1739CA81-46C7-49B1-8003-A0831C051E5E}" destId="{0C319D38-5092-474A-A44C-9882187DD991}" srcOrd="0" destOrd="0" parTransId="{5837F040-73D7-433B-A4F3-C830B707CDFE}" sibTransId="{921BF156-C36B-46BD-95FE-1D46D50A2C95}"/>
    <dgm:cxn modelId="{F486D54B-53B3-4C50-ABDE-B28B48C838D6}" type="presOf" srcId="{5837F040-73D7-433B-A4F3-C830B707CDFE}" destId="{16FE55C9-76D4-4B8B-B9CD-68346D8628D3}" srcOrd="0" destOrd="0" presId="urn:microsoft.com/office/officeart/2005/8/layout/hierarchy2"/>
    <dgm:cxn modelId="{FAA0527F-7AFB-488C-A4B4-CED7D45389DF}" type="presOf" srcId="{61098D1B-0F42-43C7-A5D1-9DE0E42EC87B}" destId="{4095EA9B-DAAA-4895-A61B-74C7567C0C93}" srcOrd="1" destOrd="0" presId="urn:microsoft.com/office/officeart/2005/8/layout/hierarchy2"/>
    <dgm:cxn modelId="{C12A176B-A743-48E0-95FB-E1E8612530D5}" type="presOf" srcId="{61098D1B-0F42-43C7-A5D1-9DE0E42EC87B}" destId="{AAC12E4F-D280-4A9A-BD0B-05B07585B66E}" srcOrd="0" destOrd="0" presId="urn:microsoft.com/office/officeart/2005/8/layout/hierarchy2"/>
    <dgm:cxn modelId="{10473E12-F3CE-42C6-9E69-943E7BAB90FA}" type="presParOf" srcId="{7A431162-C7AD-4274-980E-CF983661B17C}" destId="{6B77C6DB-3237-4B6F-9A26-562FF8959E94}" srcOrd="0" destOrd="0" presId="urn:microsoft.com/office/officeart/2005/8/layout/hierarchy2"/>
    <dgm:cxn modelId="{0B6CE87B-EB56-4C77-8CB4-D5F919343BE2}" type="presParOf" srcId="{6B77C6DB-3237-4B6F-9A26-562FF8959E94}" destId="{D6B498C2-4D00-4745-9C84-AD8A4DCA85E8}" srcOrd="0" destOrd="0" presId="urn:microsoft.com/office/officeart/2005/8/layout/hierarchy2"/>
    <dgm:cxn modelId="{F430C48F-1748-4AE5-A335-0511E836976F}" type="presParOf" srcId="{6B77C6DB-3237-4B6F-9A26-562FF8959E94}" destId="{8D5C0C00-AB2C-4E2F-BB21-BDAA272EB38D}" srcOrd="1" destOrd="0" presId="urn:microsoft.com/office/officeart/2005/8/layout/hierarchy2"/>
    <dgm:cxn modelId="{1008ABCF-A0B7-4D92-AF2C-FEBB1B37EA8E}" type="presParOf" srcId="{8D5C0C00-AB2C-4E2F-BB21-BDAA272EB38D}" destId="{16FE55C9-76D4-4B8B-B9CD-68346D8628D3}" srcOrd="0" destOrd="0" presId="urn:microsoft.com/office/officeart/2005/8/layout/hierarchy2"/>
    <dgm:cxn modelId="{CB73023D-4D63-4109-95BA-6B5DD92A0904}" type="presParOf" srcId="{16FE55C9-76D4-4B8B-B9CD-68346D8628D3}" destId="{3BF0B523-41C5-4542-88C8-A6AEF4BC7D2D}" srcOrd="0" destOrd="0" presId="urn:microsoft.com/office/officeart/2005/8/layout/hierarchy2"/>
    <dgm:cxn modelId="{C6A29A2E-A429-427F-9F04-82B91EA52A72}" type="presParOf" srcId="{8D5C0C00-AB2C-4E2F-BB21-BDAA272EB38D}" destId="{D16AAE2A-DF51-4EA3-878B-61DA00326C14}" srcOrd="1" destOrd="0" presId="urn:microsoft.com/office/officeart/2005/8/layout/hierarchy2"/>
    <dgm:cxn modelId="{2FD69003-8ECD-4EBC-B140-B2260247BFB6}" type="presParOf" srcId="{D16AAE2A-DF51-4EA3-878B-61DA00326C14}" destId="{0D8BF8D9-7699-4D43-919F-371FB0A48E71}" srcOrd="0" destOrd="0" presId="urn:microsoft.com/office/officeart/2005/8/layout/hierarchy2"/>
    <dgm:cxn modelId="{99E6D026-063C-4D1B-BB84-F752F66B6A5E}" type="presParOf" srcId="{D16AAE2A-DF51-4EA3-878B-61DA00326C14}" destId="{64675BFF-709B-4913-B747-D19521158631}" srcOrd="1" destOrd="0" presId="urn:microsoft.com/office/officeart/2005/8/layout/hierarchy2"/>
    <dgm:cxn modelId="{FCB38D92-A2AE-4CB9-8C3B-38BE7361E400}" type="presParOf" srcId="{8D5C0C00-AB2C-4E2F-BB21-BDAA272EB38D}" destId="{AAC12E4F-D280-4A9A-BD0B-05B07585B66E}" srcOrd="2" destOrd="0" presId="urn:microsoft.com/office/officeart/2005/8/layout/hierarchy2"/>
    <dgm:cxn modelId="{0EB71F35-025F-480F-A3E9-B3051D532DD7}" type="presParOf" srcId="{AAC12E4F-D280-4A9A-BD0B-05B07585B66E}" destId="{4095EA9B-DAAA-4895-A61B-74C7567C0C93}" srcOrd="0" destOrd="0" presId="urn:microsoft.com/office/officeart/2005/8/layout/hierarchy2"/>
    <dgm:cxn modelId="{34DF6DE9-49E2-45AE-82E0-8D516CB9F1B4}" type="presParOf" srcId="{8D5C0C00-AB2C-4E2F-BB21-BDAA272EB38D}" destId="{6936D2C7-FF75-4972-AB62-791635C3BA7E}" srcOrd="3" destOrd="0" presId="urn:microsoft.com/office/officeart/2005/8/layout/hierarchy2"/>
    <dgm:cxn modelId="{1A5A9333-E855-4118-AFE5-17D9AF1F442A}" type="presParOf" srcId="{6936D2C7-FF75-4972-AB62-791635C3BA7E}" destId="{E6238ECA-3F6A-411F-B344-8146134BDCEF}" srcOrd="0" destOrd="0" presId="urn:microsoft.com/office/officeart/2005/8/layout/hierarchy2"/>
    <dgm:cxn modelId="{7716AED4-102B-4B3F-95EF-9C6AAC43C310}" type="presParOf" srcId="{6936D2C7-FF75-4972-AB62-791635C3BA7E}" destId="{9587516D-5B01-4C5D-B22A-AC40113B4030}"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AC2421-9D95-4D91-A74F-1AA37F7C35F9}" type="doc">
      <dgm:prSet loTypeId="urn:microsoft.com/office/officeart/2005/8/layout/hierarchy3" loCatId="relationship" qsTypeId="urn:microsoft.com/office/officeart/2005/8/quickstyle/3d2" qsCatId="3D" csTypeId="urn:microsoft.com/office/officeart/2005/8/colors/colorful2" csCatId="colorful" phldr="1"/>
      <dgm:spPr/>
      <dgm:t>
        <a:bodyPr/>
        <a:lstStyle/>
        <a:p>
          <a:endParaRPr lang="en-US"/>
        </a:p>
      </dgm:t>
    </dgm:pt>
    <dgm:pt modelId="{B49F63FD-3E93-42D0-84ED-E61156ABF124}">
      <dgm:prSet phldrT="[Text]"/>
      <dgm:spPr/>
      <dgm:t>
        <a:bodyPr/>
        <a:lstStyle/>
        <a:p>
          <a:r>
            <a:rPr lang="en-US" dirty="0" smtClean="0"/>
            <a:t>OSST</a:t>
          </a:r>
          <a:endParaRPr lang="en-US" dirty="0"/>
        </a:p>
      </dgm:t>
    </dgm:pt>
    <dgm:pt modelId="{2535886A-BFA0-4F5A-B32C-B9A7FE517874}" type="parTrans" cxnId="{442E9CBE-FEED-4482-A54A-354F1480511D}">
      <dgm:prSet/>
      <dgm:spPr/>
      <dgm:t>
        <a:bodyPr/>
        <a:lstStyle/>
        <a:p>
          <a:endParaRPr lang="en-US"/>
        </a:p>
      </dgm:t>
    </dgm:pt>
    <dgm:pt modelId="{E3CACD02-8400-4E56-997E-C4BEA75BB95D}" type="sibTrans" cxnId="{442E9CBE-FEED-4482-A54A-354F1480511D}">
      <dgm:prSet/>
      <dgm:spPr/>
      <dgm:t>
        <a:bodyPr/>
        <a:lstStyle/>
        <a:p>
          <a:endParaRPr lang="en-US"/>
        </a:p>
      </dgm:t>
    </dgm:pt>
    <dgm:pt modelId="{8CA75325-408F-4B30-B399-C7A411EA99B6}">
      <dgm:prSet phldrT="[Text]"/>
      <dgm:spPr/>
      <dgm:t>
        <a:bodyPr/>
        <a:lstStyle/>
        <a:p>
          <a:r>
            <a:rPr lang="en-US" dirty="0" smtClean="0"/>
            <a:t>Generates DEO-WTP form 2290</a:t>
          </a:r>
          <a:endParaRPr lang="en-US" dirty="0"/>
        </a:p>
      </dgm:t>
    </dgm:pt>
    <dgm:pt modelId="{73AF39B9-B30A-4C42-A11C-055901FD88FC}" type="parTrans" cxnId="{061A6C69-717D-4C26-AE46-219A1A34E621}">
      <dgm:prSet/>
      <dgm:spPr/>
      <dgm:t>
        <a:bodyPr/>
        <a:lstStyle/>
        <a:p>
          <a:endParaRPr lang="en-US"/>
        </a:p>
      </dgm:t>
    </dgm:pt>
    <dgm:pt modelId="{C239A770-B7E5-41EA-9625-25B0222F51AB}" type="sibTrans" cxnId="{061A6C69-717D-4C26-AE46-219A1A34E621}">
      <dgm:prSet/>
      <dgm:spPr/>
      <dgm:t>
        <a:bodyPr/>
        <a:lstStyle/>
        <a:p>
          <a:endParaRPr lang="en-US"/>
        </a:p>
      </dgm:t>
    </dgm:pt>
    <dgm:pt modelId="{A4141AAC-EC37-4F83-8AAC-E7222F0415DD}">
      <dgm:prSet phldrT="[Text]"/>
      <dgm:spPr/>
      <dgm:t>
        <a:bodyPr/>
        <a:lstStyle/>
        <a:p>
          <a:r>
            <a:rPr lang="en-US" dirty="0" smtClean="0"/>
            <a:t>Mails 2290</a:t>
          </a:r>
          <a:endParaRPr lang="en-US" dirty="0"/>
        </a:p>
      </dgm:t>
    </dgm:pt>
    <dgm:pt modelId="{1FEF5D5B-D3BF-4A40-861C-5BE86FFD23DE}" type="parTrans" cxnId="{5418F7AD-83C4-438E-9251-2F3E2E0416F7}">
      <dgm:prSet/>
      <dgm:spPr/>
      <dgm:t>
        <a:bodyPr/>
        <a:lstStyle/>
        <a:p>
          <a:endParaRPr lang="en-US"/>
        </a:p>
      </dgm:t>
    </dgm:pt>
    <dgm:pt modelId="{98D639F9-9FBA-4BFF-86D3-75D7B78E8957}" type="sibTrans" cxnId="{5418F7AD-83C4-438E-9251-2F3E2E0416F7}">
      <dgm:prSet/>
      <dgm:spPr/>
      <dgm:t>
        <a:bodyPr/>
        <a:lstStyle/>
        <a:p>
          <a:endParaRPr lang="en-US"/>
        </a:p>
      </dgm:t>
    </dgm:pt>
    <dgm:pt modelId="{AB4B9A64-1E00-464B-A757-93AFEF0E1A22}">
      <dgm:prSet phldrT="[Text]"/>
      <dgm:spPr/>
      <dgm:t>
        <a:bodyPr/>
        <a:lstStyle/>
        <a:p>
          <a:r>
            <a:rPr lang="en-US" dirty="0" smtClean="0"/>
            <a:t>Case Manager</a:t>
          </a:r>
          <a:endParaRPr lang="en-US" dirty="0"/>
        </a:p>
      </dgm:t>
    </dgm:pt>
    <dgm:pt modelId="{7B422160-330C-4199-AF9E-C4E287BABC6F}" type="parTrans" cxnId="{A3125718-3792-45C2-ABB8-5A304647B144}">
      <dgm:prSet/>
      <dgm:spPr/>
      <dgm:t>
        <a:bodyPr/>
        <a:lstStyle/>
        <a:p>
          <a:endParaRPr lang="en-US"/>
        </a:p>
      </dgm:t>
    </dgm:pt>
    <dgm:pt modelId="{95FAF60E-5052-4757-B065-27D128D06847}" type="sibTrans" cxnId="{A3125718-3792-45C2-ABB8-5A304647B144}">
      <dgm:prSet/>
      <dgm:spPr/>
      <dgm:t>
        <a:bodyPr/>
        <a:lstStyle/>
        <a:p>
          <a:endParaRPr lang="en-US"/>
        </a:p>
      </dgm:t>
    </dgm:pt>
    <dgm:pt modelId="{889B1B4A-B0A1-48AB-9AC7-1CCB02DF9DB1}">
      <dgm:prSet phldrT="[Text]"/>
      <dgm:spPr/>
      <dgm:t>
        <a:bodyPr/>
        <a:lstStyle/>
        <a:p>
          <a:r>
            <a:rPr lang="en-US" dirty="0" smtClean="0"/>
            <a:t>Makes oral attempt</a:t>
          </a:r>
          <a:endParaRPr lang="en-US" dirty="0"/>
        </a:p>
      </dgm:t>
    </dgm:pt>
    <dgm:pt modelId="{5B865F05-231C-4C92-9A72-BEED6D967B69}" type="parTrans" cxnId="{0505BFB2-AC2E-40D3-A75A-339136628334}">
      <dgm:prSet/>
      <dgm:spPr/>
      <dgm:t>
        <a:bodyPr/>
        <a:lstStyle/>
        <a:p>
          <a:endParaRPr lang="en-US"/>
        </a:p>
      </dgm:t>
    </dgm:pt>
    <dgm:pt modelId="{992D88F9-6376-483D-AAB8-14AB18BFE81D}" type="sibTrans" cxnId="{0505BFB2-AC2E-40D3-A75A-339136628334}">
      <dgm:prSet/>
      <dgm:spPr/>
      <dgm:t>
        <a:bodyPr/>
        <a:lstStyle/>
        <a:p>
          <a:endParaRPr lang="en-US"/>
        </a:p>
      </dgm:t>
    </dgm:pt>
    <dgm:pt modelId="{8EA51374-D472-4BF1-9072-7DCB2509D0FE}">
      <dgm:prSet phldrT="[Text]"/>
      <dgm:spPr/>
      <dgm:t>
        <a:bodyPr/>
        <a:lstStyle/>
        <a:p>
          <a:r>
            <a:rPr lang="en-US" dirty="0" smtClean="0"/>
            <a:t>Enter case note</a:t>
          </a:r>
          <a:endParaRPr lang="en-US" dirty="0"/>
        </a:p>
      </dgm:t>
    </dgm:pt>
    <dgm:pt modelId="{8E6A34CA-3D75-4977-BE70-AD9B4F348282}" type="parTrans" cxnId="{29F7BFC2-8650-436A-9941-E8BE1D5021DC}">
      <dgm:prSet/>
      <dgm:spPr/>
      <dgm:t>
        <a:bodyPr/>
        <a:lstStyle/>
        <a:p>
          <a:endParaRPr lang="en-US"/>
        </a:p>
      </dgm:t>
    </dgm:pt>
    <dgm:pt modelId="{F9A4CA05-2C4F-404D-83E2-700A4EED610A}" type="sibTrans" cxnId="{29F7BFC2-8650-436A-9941-E8BE1D5021DC}">
      <dgm:prSet/>
      <dgm:spPr/>
      <dgm:t>
        <a:bodyPr/>
        <a:lstStyle/>
        <a:p>
          <a:endParaRPr lang="en-US"/>
        </a:p>
      </dgm:t>
    </dgm:pt>
    <dgm:pt modelId="{A52AD5A9-0EC0-42CA-A28E-979CF2B61C27}">
      <dgm:prSet phldrT="[Text]"/>
      <dgm:spPr/>
      <dgm:t>
        <a:bodyPr/>
        <a:lstStyle/>
        <a:p>
          <a:r>
            <a:rPr lang="en-US" dirty="0" smtClean="0"/>
            <a:t>Sends an alert to case manager</a:t>
          </a:r>
          <a:endParaRPr lang="en-US" dirty="0"/>
        </a:p>
      </dgm:t>
    </dgm:pt>
    <dgm:pt modelId="{61A41179-D3A1-4917-ACFC-5D6B7AB23207}" type="parTrans" cxnId="{865EF4A4-219D-4F5F-9741-DF91E1AEFF59}">
      <dgm:prSet/>
      <dgm:spPr/>
      <dgm:t>
        <a:bodyPr/>
        <a:lstStyle/>
        <a:p>
          <a:endParaRPr lang="en-US"/>
        </a:p>
      </dgm:t>
    </dgm:pt>
    <dgm:pt modelId="{7318252E-75A9-4360-A14D-EFA003777F95}" type="sibTrans" cxnId="{865EF4A4-219D-4F5F-9741-DF91E1AEFF59}">
      <dgm:prSet/>
      <dgm:spPr/>
      <dgm:t>
        <a:bodyPr/>
        <a:lstStyle/>
        <a:p>
          <a:endParaRPr lang="en-US"/>
        </a:p>
      </dgm:t>
    </dgm:pt>
    <dgm:pt modelId="{80DD8688-260B-48E7-997D-F8ACB990FA01}">
      <dgm:prSet phldrT="[Text]"/>
      <dgm:spPr/>
      <dgm:t>
        <a:bodyPr/>
        <a:lstStyle/>
        <a:p>
          <a:r>
            <a:rPr lang="en-US" dirty="0" smtClean="0"/>
            <a:t>Provide pre-penalty counseling, if attempt is successful</a:t>
          </a:r>
          <a:endParaRPr lang="en-US" dirty="0"/>
        </a:p>
      </dgm:t>
    </dgm:pt>
    <dgm:pt modelId="{1E163A45-9116-456E-A36B-C4D8754B413E}" type="parTrans" cxnId="{6F144D15-DD91-4850-BE25-2E46B2E57716}">
      <dgm:prSet/>
      <dgm:spPr/>
    </dgm:pt>
    <dgm:pt modelId="{03D80324-2ED6-4CA9-94C9-C3EAA23EEB4F}" type="sibTrans" cxnId="{6F144D15-DD91-4850-BE25-2E46B2E57716}">
      <dgm:prSet/>
      <dgm:spPr/>
    </dgm:pt>
    <dgm:pt modelId="{C2AAEBE6-60B4-4936-968F-8BF8647E96B3}" type="pres">
      <dgm:prSet presAssocID="{CCAC2421-9D95-4D91-A74F-1AA37F7C35F9}" presName="diagram" presStyleCnt="0">
        <dgm:presLayoutVars>
          <dgm:chPref val="1"/>
          <dgm:dir/>
          <dgm:animOne val="branch"/>
          <dgm:animLvl val="lvl"/>
          <dgm:resizeHandles/>
        </dgm:presLayoutVars>
      </dgm:prSet>
      <dgm:spPr/>
      <dgm:t>
        <a:bodyPr/>
        <a:lstStyle/>
        <a:p>
          <a:endParaRPr lang="en-US"/>
        </a:p>
      </dgm:t>
    </dgm:pt>
    <dgm:pt modelId="{489F3974-DEFA-4263-BD08-AB52EF1896E9}" type="pres">
      <dgm:prSet presAssocID="{B49F63FD-3E93-42D0-84ED-E61156ABF124}" presName="root" presStyleCnt="0"/>
      <dgm:spPr/>
    </dgm:pt>
    <dgm:pt modelId="{E911B89F-3C04-42E7-836A-5DC8F72CB174}" type="pres">
      <dgm:prSet presAssocID="{B49F63FD-3E93-42D0-84ED-E61156ABF124}" presName="rootComposite" presStyleCnt="0"/>
      <dgm:spPr/>
    </dgm:pt>
    <dgm:pt modelId="{4B696A98-A095-4B9B-BEC4-E2A7A4C57CBB}" type="pres">
      <dgm:prSet presAssocID="{B49F63FD-3E93-42D0-84ED-E61156ABF124}" presName="rootText" presStyleLbl="node1" presStyleIdx="0" presStyleCnt="2"/>
      <dgm:spPr/>
      <dgm:t>
        <a:bodyPr/>
        <a:lstStyle/>
        <a:p>
          <a:endParaRPr lang="en-US"/>
        </a:p>
      </dgm:t>
    </dgm:pt>
    <dgm:pt modelId="{ACD8545E-48EA-4893-989D-10F2A597A1F8}" type="pres">
      <dgm:prSet presAssocID="{B49F63FD-3E93-42D0-84ED-E61156ABF124}" presName="rootConnector" presStyleLbl="node1" presStyleIdx="0" presStyleCnt="2"/>
      <dgm:spPr/>
      <dgm:t>
        <a:bodyPr/>
        <a:lstStyle/>
        <a:p>
          <a:endParaRPr lang="en-US"/>
        </a:p>
      </dgm:t>
    </dgm:pt>
    <dgm:pt modelId="{9C8F79CE-5EC8-4648-9BD1-C53DDD33018B}" type="pres">
      <dgm:prSet presAssocID="{B49F63FD-3E93-42D0-84ED-E61156ABF124}" presName="childShape" presStyleCnt="0"/>
      <dgm:spPr/>
    </dgm:pt>
    <dgm:pt modelId="{1AF92632-023A-445A-8832-A69E7219F57E}" type="pres">
      <dgm:prSet presAssocID="{73AF39B9-B30A-4C42-A11C-055901FD88FC}" presName="Name13" presStyleLbl="parChTrans1D2" presStyleIdx="0" presStyleCnt="6"/>
      <dgm:spPr/>
      <dgm:t>
        <a:bodyPr/>
        <a:lstStyle/>
        <a:p>
          <a:endParaRPr lang="en-US"/>
        </a:p>
      </dgm:t>
    </dgm:pt>
    <dgm:pt modelId="{D730F9E4-CECE-4267-B51F-BD0273E88503}" type="pres">
      <dgm:prSet presAssocID="{8CA75325-408F-4B30-B399-C7A411EA99B6}" presName="childText" presStyleLbl="bgAcc1" presStyleIdx="0" presStyleCnt="6">
        <dgm:presLayoutVars>
          <dgm:bulletEnabled val="1"/>
        </dgm:presLayoutVars>
      </dgm:prSet>
      <dgm:spPr/>
      <dgm:t>
        <a:bodyPr/>
        <a:lstStyle/>
        <a:p>
          <a:endParaRPr lang="en-US"/>
        </a:p>
      </dgm:t>
    </dgm:pt>
    <dgm:pt modelId="{AD896F27-0A29-4F60-B8B2-ECB68DB4909D}" type="pres">
      <dgm:prSet presAssocID="{1FEF5D5B-D3BF-4A40-861C-5BE86FFD23DE}" presName="Name13" presStyleLbl="parChTrans1D2" presStyleIdx="1" presStyleCnt="6"/>
      <dgm:spPr/>
      <dgm:t>
        <a:bodyPr/>
        <a:lstStyle/>
        <a:p>
          <a:endParaRPr lang="en-US"/>
        </a:p>
      </dgm:t>
    </dgm:pt>
    <dgm:pt modelId="{965B52DF-C9ED-4DF4-937F-745FCAE8B4A4}" type="pres">
      <dgm:prSet presAssocID="{A4141AAC-EC37-4F83-8AAC-E7222F0415DD}" presName="childText" presStyleLbl="bgAcc1" presStyleIdx="1" presStyleCnt="6">
        <dgm:presLayoutVars>
          <dgm:bulletEnabled val="1"/>
        </dgm:presLayoutVars>
      </dgm:prSet>
      <dgm:spPr/>
      <dgm:t>
        <a:bodyPr/>
        <a:lstStyle/>
        <a:p>
          <a:endParaRPr lang="en-US"/>
        </a:p>
      </dgm:t>
    </dgm:pt>
    <dgm:pt modelId="{440E5D9F-CFBC-4CCB-BC3F-507F571C5F26}" type="pres">
      <dgm:prSet presAssocID="{61A41179-D3A1-4917-ACFC-5D6B7AB23207}" presName="Name13" presStyleLbl="parChTrans1D2" presStyleIdx="2" presStyleCnt="6"/>
      <dgm:spPr/>
      <dgm:t>
        <a:bodyPr/>
        <a:lstStyle/>
        <a:p>
          <a:endParaRPr lang="en-US"/>
        </a:p>
      </dgm:t>
    </dgm:pt>
    <dgm:pt modelId="{702C8910-51E9-4942-9899-F8A15707FD53}" type="pres">
      <dgm:prSet presAssocID="{A52AD5A9-0EC0-42CA-A28E-979CF2B61C27}" presName="childText" presStyleLbl="bgAcc1" presStyleIdx="2" presStyleCnt="6">
        <dgm:presLayoutVars>
          <dgm:bulletEnabled val="1"/>
        </dgm:presLayoutVars>
      </dgm:prSet>
      <dgm:spPr/>
      <dgm:t>
        <a:bodyPr/>
        <a:lstStyle/>
        <a:p>
          <a:endParaRPr lang="en-US"/>
        </a:p>
      </dgm:t>
    </dgm:pt>
    <dgm:pt modelId="{A87EDA01-45C3-41D9-AB1F-D43B4177E1DF}" type="pres">
      <dgm:prSet presAssocID="{AB4B9A64-1E00-464B-A757-93AFEF0E1A22}" presName="root" presStyleCnt="0"/>
      <dgm:spPr/>
    </dgm:pt>
    <dgm:pt modelId="{4FB77192-55C3-4B60-B679-488F880DA61C}" type="pres">
      <dgm:prSet presAssocID="{AB4B9A64-1E00-464B-A757-93AFEF0E1A22}" presName="rootComposite" presStyleCnt="0"/>
      <dgm:spPr/>
    </dgm:pt>
    <dgm:pt modelId="{E210E9CA-5177-4DF1-BEC9-0C732798FDAF}" type="pres">
      <dgm:prSet presAssocID="{AB4B9A64-1E00-464B-A757-93AFEF0E1A22}" presName="rootText" presStyleLbl="node1" presStyleIdx="1" presStyleCnt="2" custLinFactNeighborX="3" custLinFactNeighborY="-58"/>
      <dgm:spPr/>
      <dgm:t>
        <a:bodyPr/>
        <a:lstStyle/>
        <a:p>
          <a:endParaRPr lang="en-US"/>
        </a:p>
      </dgm:t>
    </dgm:pt>
    <dgm:pt modelId="{94087C00-E7CC-482B-AD37-C7E94A1F816A}" type="pres">
      <dgm:prSet presAssocID="{AB4B9A64-1E00-464B-A757-93AFEF0E1A22}" presName="rootConnector" presStyleLbl="node1" presStyleIdx="1" presStyleCnt="2"/>
      <dgm:spPr/>
      <dgm:t>
        <a:bodyPr/>
        <a:lstStyle/>
        <a:p>
          <a:endParaRPr lang="en-US"/>
        </a:p>
      </dgm:t>
    </dgm:pt>
    <dgm:pt modelId="{E1EB7EBB-7608-46B4-B0FD-920CD0D74593}" type="pres">
      <dgm:prSet presAssocID="{AB4B9A64-1E00-464B-A757-93AFEF0E1A22}" presName="childShape" presStyleCnt="0"/>
      <dgm:spPr/>
    </dgm:pt>
    <dgm:pt modelId="{519FCD43-3605-4629-AF5E-553D95E61589}" type="pres">
      <dgm:prSet presAssocID="{5B865F05-231C-4C92-9A72-BEED6D967B69}" presName="Name13" presStyleLbl="parChTrans1D2" presStyleIdx="3" presStyleCnt="6"/>
      <dgm:spPr/>
      <dgm:t>
        <a:bodyPr/>
        <a:lstStyle/>
        <a:p>
          <a:endParaRPr lang="en-US"/>
        </a:p>
      </dgm:t>
    </dgm:pt>
    <dgm:pt modelId="{E1581575-5CBA-4DDB-8778-043D1EC695F5}" type="pres">
      <dgm:prSet presAssocID="{889B1B4A-B0A1-48AB-9AC7-1CCB02DF9DB1}" presName="childText" presStyleLbl="bgAcc1" presStyleIdx="3" presStyleCnt="6">
        <dgm:presLayoutVars>
          <dgm:bulletEnabled val="1"/>
        </dgm:presLayoutVars>
      </dgm:prSet>
      <dgm:spPr/>
      <dgm:t>
        <a:bodyPr/>
        <a:lstStyle/>
        <a:p>
          <a:endParaRPr lang="en-US"/>
        </a:p>
      </dgm:t>
    </dgm:pt>
    <dgm:pt modelId="{49D74D2C-B12A-4282-A4B7-9CB02973F77A}" type="pres">
      <dgm:prSet presAssocID="{1E163A45-9116-456E-A36B-C4D8754B413E}" presName="Name13" presStyleLbl="parChTrans1D2" presStyleIdx="4" presStyleCnt="6"/>
      <dgm:spPr/>
    </dgm:pt>
    <dgm:pt modelId="{0B812976-4530-40DC-B4A0-AC42E2F34948}" type="pres">
      <dgm:prSet presAssocID="{80DD8688-260B-48E7-997D-F8ACB990FA01}" presName="childText" presStyleLbl="bgAcc1" presStyleIdx="4" presStyleCnt="6">
        <dgm:presLayoutVars>
          <dgm:bulletEnabled val="1"/>
        </dgm:presLayoutVars>
      </dgm:prSet>
      <dgm:spPr/>
      <dgm:t>
        <a:bodyPr/>
        <a:lstStyle/>
        <a:p>
          <a:endParaRPr lang="en-US"/>
        </a:p>
      </dgm:t>
    </dgm:pt>
    <dgm:pt modelId="{09460A19-2B43-41A2-AA4E-F73E986CB521}" type="pres">
      <dgm:prSet presAssocID="{8E6A34CA-3D75-4977-BE70-AD9B4F348282}" presName="Name13" presStyleLbl="parChTrans1D2" presStyleIdx="5" presStyleCnt="6"/>
      <dgm:spPr/>
      <dgm:t>
        <a:bodyPr/>
        <a:lstStyle/>
        <a:p>
          <a:endParaRPr lang="en-US"/>
        </a:p>
      </dgm:t>
    </dgm:pt>
    <dgm:pt modelId="{DB7146C6-3810-4233-AF10-DD5386247328}" type="pres">
      <dgm:prSet presAssocID="{8EA51374-D472-4BF1-9072-7DCB2509D0FE}" presName="childText" presStyleLbl="bgAcc1" presStyleIdx="5" presStyleCnt="6">
        <dgm:presLayoutVars>
          <dgm:bulletEnabled val="1"/>
        </dgm:presLayoutVars>
      </dgm:prSet>
      <dgm:spPr/>
      <dgm:t>
        <a:bodyPr/>
        <a:lstStyle/>
        <a:p>
          <a:endParaRPr lang="en-US"/>
        </a:p>
      </dgm:t>
    </dgm:pt>
  </dgm:ptLst>
  <dgm:cxnLst>
    <dgm:cxn modelId="{0E280749-9FDC-47A0-893B-2E54C4AF2CDA}" type="presOf" srcId="{8CA75325-408F-4B30-B399-C7A411EA99B6}" destId="{D730F9E4-CECE-4267-B51F-BD0273E88503}" srcOrd="0" destOrd="0" presId="urn:microsoft.com/office/officeart/2005/8/layout/hierarchy3"/>
    <dgm:cxn modelId="{80B1D7C5-B95C-40F7-96E6-F15A566D2EBB}" type="presOf" srcId="{5B865F05-231C-4C92-9A72-BEED6D967B69}" destId="{519FCD43-3605-4629-AF5E-553D95E61589}" srcOrd="0" destOrd="0" presId="urn:microsoft.com/office/officeart/2005/8/layout/hierarchy3"/>
    <dgm:cxn modelId="{8C5D8084-D6A2-4449-886A-FA17BF35470D}" type="presOf" srcId="{B49F63FD-3E93-42D0-84ED-E61156ABF124}" destId="{4B696A98-A095-4B9B-BEC4-E2A7A4C57CBB}" srcOrd="0" destOrd="0" presId="urn:microsoft.com/office/officeart/2005/8/layout/hierarchy3"/>
    <dgm:cxn modelId="{5418F7AD-83C4-438E-9251-2F3E2E0416F7}" srcId="{B49F63FD-3E93-42D0-84ED-E61156ABF124}" destId="{A4141AAC-EC37-4F83-8AAC-E7222F0415DD}" srcOrd="1" destOrd="0" parTransId="{1FEF5D5B-D3BF-4A40-861C-5BE86FFD23DE}" sibTransId="{98D639F9-9FBA-4BFF-86D3-75D7B78E8957}"/>
    <dgm:cxn modelId="{061A6C69-717D-4C26-AE46-219A1A34E621}" srcId="{B49F63FD-3E93-42D0-84ED-E61156ABF124}" destId="{8CA75325-408F-4B30-B399-C7A411EA99B6}" srcOrd="0" destOrd="0" parTransId="{73AF39B9-B30A-4C42-A11C-055901FD88FC}" sibTransId="{C239A770-B7E5-41EA-9625-25B0222F51AB}"/>
    <dgm:cxn modelId="{865EF4A4-219D-4F5F-9741-DF91E1AEFF59}" srcId="{B49F63FD-3E93-42D0-84ED-E61156ABF124}" destId="{A52AD5A9-0EC0-42CA-A28E-979CF2B61C27}" srcOrd="2" destOrd="0" parTransId="{61A41179-D3A1-4917-ACFC-5D6B7AB23207}" sibTransId="{7318252E-75A9-4360-A14D-EFA003777F95}"/>
    <dgm:cxn modelId="{64B0301B-EDE3-419B-B691-AF030E121B46}" type="presOf" srcId="{B49F63FD-3E93-42D0-84ED-E61156ABF124}" destId="{ACD8545E-48EA-4893-989D-10F2A597A1F8}" srcOrd="1" destOrd="0" presId="urn:microsoft.com/office/officeart/2005/8/layout/hierarchy3"/>
    <dgm:cxn modelId="{442E9CBE-FEED-4482-A54A-354F1480511D}" srcId="{CCAC2421-9D95-4D91-A74F-1AA37F7C35F9}" destId="{B49F63FD-3E93-42D0-84ED-E61156ABF124}" srcOrd="0" destOrd="0" parTransId="{2535886A-BFA0-4F5A-B32C-B9A7FE517874}" sibTransId="{E3CACD02-8400-4E56-997E-C4BEA75BB95D}"/>
    <dgm:cxn modelId="{0CB1E524-9175-4776-AA47-054FC9F2E303}" type="presOf" srcId="{A4141AAC-EC37-4F83-8AAC-E7222F0415DD}" destId="{965B52DF-C9ED-4DF4-937F-745FCAE8B4A4}" srcOrd="0" destOrd="0" presId="urn:microsoft.com/office/officeart/2005/8/layout/hierarchy3"/>
    <dgm:cxn modelId="{22D29189-5A7E-4C9D-86C0-06953F4794CA}" type="presOf" srcId="{A52AD5A9-0EC0-42CA-A28E-979CF2B61C27}" destId="{702C8910-51E9-4942-9899-F8A15707FD53}" srcOrd="0" destOrd="0" presId="urn:microsoft.com/office/officeart/2005/8/layout/hierarchy3"/>
    <dgm:cxn modelId="{E57BB288-75CF-4550-A155-C36FA2DF5FB7}" type="presOf" srcId="{8EA51374-D472-4BF1-9072-7DCB2509D0FE}" destId="{DB7146C6-3810-4233-AF10-DD5386247328}" srcOrd="0" destOrd="0" presId="urn:microsoft.com/office/officeart/2005/8/layout/hierarchy3"/>
    <dgm:cxn modelId="{1C64DE9B-87BE-4ABE-BE9C-9B709E6931EC}" type="presOf" srcId="{889B1B4A-B0A1-48AB-9AC7-1CCB02DF9DB1}" destId="{E1581575-5CBA-4DDB-8778-043D1EC695F5}" srcOrd="0" destOrd="0" presId="urn:microsoft.com/office/officeart/2005/8/layout/hierarchy3"/>
    <dgm:cxn modelId="{3AAEA3F5-B114-4AD4-BA0A-326527BE5395}" type="presOf" srcId="{1E163A45-9116-456E-A36B-C4D8754B413E}" destId="{49D74D2C-B12A-4282-A4B7-9CB02973F77A}" srcOrd="0" destOrd="0" presId="urn:microsoft.com/office/officeart/2005/8/layout/hierarchy3"/>
    <dgm:cxn modelId="{0505BFB2-AC2E-40D3-A75A-339136628334}" srcId="{AB4B9A64-1E00-464B-A757-93AFEF0E1A22}" destId="{889B1B4A-B0A1-48AB-9AC7-1CCB02DF9DB1}" srcOrd="0" destOrd="0" parTransId="{5B865F05-231C-4C92-9A72-BEED6D967B69}" sibTransId="{992D88F9-6376-483D-AAB8-14AB18BFE81D}"/>
    <dgm:cxn modelId="{A3125718-3792-45C2-ABB8-5A304647B144}" srcId="{CCAC2421-9D95-4D91-A74F-1AA37F7C35F9}" destId="{AB4B9A64-1E00-464B-A757-93AFEF0E1A22}" srcOrd="1" destOrd="0" parTransId="{7B422160-330C-4199-AF9E-C4E287BABC6F}" sibTransId="{95FAF60E-5052-4757-B065-27D128D06847}"/>
    <dgm:cxn modelId="{FAD096C3-ADC2-404B-BA57-FD6A24715AC4}" type="presOf" srcId="{CCAC2421-9D95-4D91-A74F-1AA37F7C35F9}" destId="{C2AAEBE6-60B4-4936-968F-8BF8647E96B3}" srcOrd="0" destOrd="0" presId="urn:microsoft.com/office/officeart/2005/8/layout/hierarchy3"/>
    <dgm:cxn modelId="{246B96B5-4054-489E-9B13-F686A405EDA6}" type="presOf" srcId="{8E6A34CA-3D75-4977-BE70-AD9B4F348282}" destId="{09460A19-2B43-41A2-AA4E-F73E986CB521}" srcOrd="0" destOrd="0" presId="urn:microsoft.com/office/officeart/2005/8/layout/hierarchy3"/>
    <dgm:cxn modelId="{7AFD1027-ABED-4BC4-9E94-C2F40A6A3F5C}" type="presOf" srcId="{AB4B9A64-1E00-464B-A757-93AFEF0E1A22}" destId="{94087C00-E7CC-482B-AD37-C7E94A1F816A}" srcOrd="1" destOrd="0" presId="urn:microsoft.com/office/officeart/2005/8/layout/hierarchy3"/>
    <dgm:cxn modelId="{E7770CE4-A41F-4639-9F92-0CF54BC2301D}" type="presOf" srcId="{1FEF5D5B-D3BF-4A40-861C-5BE86FFD23DE}" destId="{AD896F27-0A29-4F60-B8B2-ECB68DB4909D}" srcOrd="0" destOrd="0" presId="urn:microsoft.com/office/officeart/2005/8/layout/hierarchy3"/>
    <dgm:cxn modelId="{26B8DD70-4748-4559-804F-4034970CA2E0}" type="presOf" srcId="{80DD8688-260B-48E7-997D-F8ACB990FA01}" destId="{0B812976-4530-40DC-B4A0-AC42E2F34948}" srcOrd="0" destOrd="0" presId="urn:microsoft.com/office/officeart/2005/8/layout/hierarchy3"/>
    <dgm:cxn modelId="{DDC50908-F574-4A0F-B867-7C043CF7DEB9}" type="presOf" srcId="{AB4B9A64-1E00-464B-A757-93AFEF0E1A22}" destId="{E210E9CA-5177-4DF1-BEC9-0C732798FDAF}" srcOrd="0" destOrd="0" presId="urn:microsoft.com/office/officeart/2005/8/layout/hierarchy3"/>
    <dgm:cxn modelId="{B329A1F6-3252-4DB5-A9E2-A84A5596A188}" type="presOf" srcId="{61A41179-D3A1-4917-ACFC-5D6B7AB23207}" destId="{440E5D9F-CFBC-4CCB-BC3F-507F571C5F26}" srcOrd="0" destOrd="0" presId="urn:microsoft.com/office/officeart/2005/8/layout/hierarchy3"/>
    <dgm:cxn modelId="{6F144D15-DD91-4850-BE25-2E46B2E57716}" srcId="{AB4B9A64-1E00-464B-A757-93AFEF0E1A22}" destId="{80DD8688-260B-48E7-997D-F8ACB990FA01}" srcOrd="1" destOrd="0" parTransId="{1E163A45-9116-456E-A36B-C4D8754B413E}" sibTransId="{03D80324-2ED6-4CA9-94C9-C3EAA23EEB4F}"/>
    <dgm:cxn modelId="{22CA3126-3500-42BA-B2FC-21D60EB00334}" type="presOf" srcId="{73AF39B9-B30A-4C42-A11C-055901FD88FC}" destId="{1AF92632-023A-445A-8832-A69E7219F57E}" srcOrd="0" destOrd="0" presId="urn:microsoft.com/office/officeart/2005/8/layout/hierarchy3"/>
    <dgm:cxn modelId="{29F7BFC2-8650-436A-9941-E8BE1D5021DC}" srcId="{AB4B9A64-1E00-464B-A757-93AFEF0E1A22}" destId="{8EA51374-D472-4BF1-9072-7DCB2509D0FE}" srcOrd="2" destOrd="0" parTransId="{8E6A34CA-3D75-4977-BE70-AD9B4F348282}" sibTransId="{F9A4CA05-2C4F-404D-83E2-700A4EED610A}"/>
    <dgm:cxn modelId="{FEBE9F1C-B582-4760-A6D9-873D97758E9B}" type="presParOf" srcId="{C2AAEBE6-60B4-4936-968F-8BF8647E96B3}" destId="{489F3974-DEFA-4263-BD08-AB52EF1896E9}" srcOrd="0" destOrd="0" presId="urn:microsoft.com/office/officeart/2005/8/layout/hierarchy3"/>
    <dgm:cxn modelId="{A814AE7F-F65E-4239-9950-CD63033B59EE}" type="presParOf" srcId="{489F3974-DEFA-4263-BD08-AB52EF1896E9}" destId="{E911B89F-3C04-42E7-836A-5DC8F72CB174}" srcOrd="0" destOrd="0" presId="urn:microsoft.com/office/officeart/2005/8/layout/hierarchy3"/>
    <dgm:cxn modelId="{67E46FDA-2404-4D8B-86DB-B96203151868}" type="presParOf" srcId="{E911B89F-3C04-42E7-836A-5DC8F72CB174}" destId="{4B696A98-A095-4B9B-BEC4-E2A7A4C57CBB}" srcOrd="0" destOrd="0" presId="urn:microsoft.com/office/officeart/2005/8/layout/hierarchy3"/>
    <dgm:cxn modelId="{BD2B3E94-8B01-479C-A085-EE8388C8FE56}" type="presParOf" srcId="{E911B89F-3C04-42E7-836A-5DC8F72CB174}" destId="{ACD8545E-48EA-4893-989D-10F2A597A1F8}" srcOrd="1" destOrd="0" presId="urn:microsoft.com/office/officeart/2005/8/layout/hierarchy3"/>
    <dgm:cxn modelId="{AEC33CF7-E7D5-4164-9E4A-B8FED08CC441}" type="presParOf" srcId="{489F3974-DEFA-4263-BD08-AB52EF1896E9}" destId="{9C8F79CE-5EC8-4648-9BD1-C53DDD33018B}" srcOrd="1" destOrd="0" presId="urn:microsoft.com/office/officeart/2005/8/layout/hierarchy3"/>
    <dgm:cxn modelId="{190BDADB-3C88-45B2-A725-A2BF1AC5450F}" type="presParOf" srcId="{9C8F79CE-5EC8-4648-9BD1-C53DDD33018B}" destId="{1AF92632-023A-445A-8832-A69E7219F57E}" srcOrd="0" destOrd="0" presId="urn:microsoft.com/office/officeart/2005/8/layout/hierarchy3"/>
    <dgm:cxn modelId="{52B0D8C8-5F9C-452F-8354-B3B268365030}" type="presParOf" srcId="{9C8F79CE-5EC8-4648-9BD1-C53DDD33018B}" destId="{D730F9E4-CECE-4267-B51F-BD0273E88503}" srcOrd="1" destOrd="0" presId="urn:microsoft.com/office/officeart/2005/8/layout/hierarchy3"/>
    <dgm:cxn modelId="{25F77CFE-3B76-433C-BDF0-3A816CB1FBA3}" type="presParOf" srcId="{9C8F79CE-5EC8-4648-9BD1-C53DDD33018B}" destId="{AD896F27-0A29-4F60-B8B2-ECB68DB4909D}" srcOrd="2" destOrd="0" presId="urn:microsoft.com/office/officeart/2005/8/layout/hierarchy3"/>
    <dgm:cxn modelId="{DACB1168-F2FF-4BFA-BB58-BA84C676914B}" type="presParOf" srcId="{9C8F79CE-5EC8-4648-9BD1-C53DDD33018B}" destId="{965B52DF-C9ED-4DF4-937F-745FCAE8B4A4}" srcOrd="3" destOrd="0" presId="urn:microsoft.com/office/officeart/2005/8/layout/hierarchy3"/>
    <dgm:cxn modelId="{879912A7-55C5-4E96-B001-E6E40EBABDD6}" type="presParOf" srcId="{9C8F79CE-5EC8-4648-9BD1-C53DDD33018B}" destId="{440E5D9F-CFBC-4CCB-BC3F-507F571C5F26}" srcOrd="4" destOrd="0" presId="urn:microsoft.com/office/officeart/2005/8/layout/hierarchy3"/>
    <dgm:cxn modelId="{FBD0A0DC-9295-4CCD-AB6C-A8C5C9F8F9CB}" type="presParOf" srcId="{9C8F79CE-5EC8-4648-9BD1-C53DDD33018B}" destId="{702C8910-51E9-4942-9899-F8A15707FD53}" srcOrd="5" destOrd="0" presId="urn:microsoft.com/office/officeart/2005/8/layout/hierarchy3"/>
    <dgm:cxn modelId="{C00CDB05-4BD0-49D8-A2AA-AD06B4E3ED6C}" type="presParOf" srcId="{C2AAEBE6-60B4-4936-968F-8BF8647E96B3}" destId="{A87EDA01-45C3-41D9-AB1F-D43B4177E1DF}" srcOrd="1" destOrd="0" presId="urn:microsoft.com/office/officeart/2005/8/layout/hierarchy3"/>
    <dgm:cxn modelId="{4EC35087-5D03-4A17-AECB-2EFA00203F92}" type="presParOf" srcId="{A87EDA01-45C3-41D9-AB1F-D43B4177E1DF}" destId="{4FB77192-55C3-4B60-B679-488F880DA61C}" srcOrd="0" destOrd="0" presId="urn:microsoft.com/office/officeart/2005/8/layout/hierarchy3"/>
    <dgm:cxn modelId="{8F7084A7-BA67-4AC8-8E99-2D6CF3D9132F}" type="presParOf" srcId="{4FB77192-55C3-4B60-B679-488F880DA61C}" destId="{E210E9CA-5177-4DF1-BEC9-0C732798FDAF}" srcOrd="0" destOrd="0" presId="urn:microsoft.com/office/officeart/2005/8/layout/hierarchy3"/>
    <dgm:cxn modelId="{059AC88A-873C-4708-9729-81598D689AAD}" type="presParOf" srcId="{4FB77192-55C3-4B60-B679-488F880DA61C}" destId="{94087C00-E7CC-482B-AD37-C7E94A1F816A}" srcOrd="1" destOrd="0" presId="urn:microsoft.com/office/officeart/2005/8/layout/hierarchy3"/>
    <dgm:cxn modelId="{CD8A1F3E-6AFF-455C-9E0F-B12B6DBD6020}" type="presParOf" srcId="{A87EDA01-45C3-41D9-AB1F-D43B4177E1DF}" destId="{E1EB7EBB-7608-46B4-B0FD-920CD0D74593}" srcOrd="1" destOrd="0" presId="urn:microsoft.com/office/officeart/2005/8/layout/hierarchy3"/>
    <dgm:cxn modelId="{8F369ACE-01CD-4B30-8484-1122C1CBC2C7}" type="presParOf" srcId="{E1EB7EBB-7608-46B4-B0FD-920CD0D74593}" destId="{519FCD43-3605-4629-AF5E-553D95E61589}" srcOrd="0" destOrd="0" presId="urn:microsoft.com/office/officeart/2005/8/layout/hierarchy3"/>
    <dgm:cxn modelId="{FA9E0497-56A5-4BC9-B8F8-A4C5FEB0BBEC}" type="presParOf" srcId="{E1EB7EBB-7608-46B4-B0FD-920CD0D74593}" destId="{E1581575-5CBA-4DDB-8778-043D1EC695F5}" srcOrd="1" destOrd="0" presId="urn:microsoft.com/office/officeart/2005/8/layout/hierarchy3"/>
    <dgm:cxn modelId="{CBDFD5B4-6112-44CA-A247-5E1AE67F4027}" type="presParOf" srcId="{E1EB7EBB-7608-46B4-B0FD-920CD0D74593}" destId="{49D74D2C-B12A-4282-A4B7-9CB02973F77A}" srcOrd="2" destOrd="0" presId="urn:microsoft.com/office/officeart/2005/8/layout/hierarchy3"/>
    <dgm:cxn modelId="{9FA1717C-5F90-4EEA-84ED-67DC9938F4F6}" type="presParOf" srcId="{E1EB7EBB-7608-46B4-B0FD-920CD0D74593}" destId="{0B812976-4530-40DC-B4A0-AC42E2F34948}" srcOrd="3" destOrd="0" presId="urn:microsoft.com/office/officeart/2005/8/layout/hierarchy3"/>
    <dgm:cxn modelId="{2B96B9D8-522E-4FE8-ACC2-C68664C4FD9F}" type="presParOf" srcId="{E1EB7EBB-7608-46B4-B0FD-920CD0D74593}" destId="{09460A19-2B43-41A2-AA4E-F73E986CB521}" srcOrd="4" destOrd="0" presId="urn:microsoft.com/office/officeart/2005/8/layout/hierarchy3"/>
    <dgm:cxn modelId="{EF75AEDF-3A32-4F4A-841E-35D34AD1CD7E}" type="presParOf" srcId="{E1EB7EBB-7608-46B4-B0FD-920CD0D74593}" destId="{DB7146C6-3810-4233-AF10-DD5386247328}"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3BC2CF-685A-4CB0-8C49-8634219CB8C6}" type="doc">
      <dgm:prSet loTypeId="urn:microsoft.com/office/officeart/2005/8/layout/hierarchy2" loCatId="hierarchy" qsTypeId="urn:microsoft.com/office/officeart/2005/8/quickstyle/3d2" qsCatId="3D" csTypeId="urn:microsoft.com/office/officeart/2005/8/colors/colorful1" csCatId="colorful" phldr="1"/>
      <dgm:spPr/>
      <dgm:t>
        <a:bodyPr/>
        <a:lstStyle/>
        <a:p>
          <a:endParaRPr lang="en-US"/>
        </a:p>
      </dgm:t>
    </dgm:pt>
    <dgm:pt modelId="{F8A03030-AAFF-4C61-84F6-DFB5E195C76A}">
      <dgm:prSet phldrT="[Text]"/>
      <dgm:spPr/>
      <dgm:t>
        <a:bodyPr/>
        <a:lstStyle/>
        <a:p>
          <a:r>
            <a:rPr lang="en-US" dirty="0" smtClean="0"/>
            <a:t>System generates 2290</a:t>
          </a:r>
          <a:endParaRPr lang="en-US" dirty="0"/>
        </a:p>
      </dgm:t>
    </dgm:pt>
    <dgm:pt modelId="{D02676C9-7D6D-4E7C-9E21-A8DDC4C85EAF}" type="parTrans" cxnId="{2999CBE0-4701-400E-BA17-66AF6969E4B7}">
      <dgm:prSet/>
      <dgm:spPr/>
      <dgm:t>
        <a:bodyPr/>
        <a:lstStyle/>
        <a:p>
          <a:endParaRPr lang="en-US"/>
        </a:p>
      </dgm:t>
    </dgm:pt>
    <dgm:pt modelId="{8288A6D5-43AD-4EA7-9597-E362ED9286B7}" type="sibTrans" cxnId="{2999CBE0-4701-400E-BA17-66AF6969E4B7}">
      <dgm:prSet/>
      <dgm:spPr/>
      <dgm:t>
        <a:bodyPr/>
        <a:lstStyle/>
        <a:p>
          <a:endParaRPr lang="en-US"/>
        </a:p>
      </dgm:t>
    </dgm:pt>
    <dgm:pt modelId="{B1CA2233-3FC9-4D79-9203-BE201DF2C77F}">
      <dgm:prSet phldrT="[Text]"/>
      <dgm:spPr/>
      <dgm:t>
        <a:bodyPr/>
        <a:lstStyle/>
        <a:p>
          <a:r>
            <a:rPr lang="en-US" dirty="0" smtClean="0"/>
            <a:t>System mails 2290</a:t>
          </a:r>
          <a:endParaRPr lang="en-US" dirty="0"/>
        </a:p>
      </dgm:t>
    </dgm:pt>
    <dgm:pt modelId="{4F432B8D-DF6F-4837-931A-31417AAF33A2}" type="parTrans" cxnId="{BCD4AE6C-B0A4-4FD6-B331-81369C0AB546}">
      <dgm:prSet/>
      <dgm:spPr/>
      <dgm:t>
        <a:bodyPr/>
        <a:lstStyle/>
        <a:p>
          <a:endParaRPr lang="en-US"/>
        </a:p>
      </dgm:t>
    </dgm:pt>
    <dgm:pt modelId="{F0A65C5D-C22F-47C3-B01E-26FACC02280B}" type="sibTrans" cxnId="{BCD4AE6C-B0A4-4FD6-B331-81369C0AB546}">
      <dgm:prSet/>
      <dgm:spPr/>
      <dgm:t>
        <a:bodyPr/>
        <a:lstStyle/>
        <a:p>
          <a:endParaRPr lang="en-US"/>
        </a:p>
      </dgm:t>
    </dgm:pt>
    <dgm:pt modelId="{B5FF304B-B6F0-49B2-ADE1-7F25B012411D}">
      <dgm:prSet phldrT="[Text]"/>
      <dgm:spPr/>
      <dgm:t>
        <a:bodyPr/>
        <a:lstStyle/>
        <a:p>
          <a:r>
            <a:rPr lang="en-US" dirty="0" smtClean="0"/>
            <a:t>Case Manager’s oral attempt – unsuccessful and no contact from customer</a:t>
          </a:r>
          <a:endParaRPr lang="en-US" dirty="0"/>
        </a:p>
      </dgm:t>
    </dgm:pt>
    <dgm:pt modelId="{E44B2955-A0A1-4A34-A7BD-7677B18E4C31}" type="parTrans" cxnId="{B60C45B1-0FCA-40D5-B604-CE448BBD1F9D}">
      <dgm:prSet/>
      <dgm:spPr/>
      <dgm:t>
        <a:bodyPr/>
        <a:lstStyle/>
        <a:p>
          <a:endParaRPr lang="en-US"/>
        </a:p>
      </dgm:t>
    </dgm:pt>
    <dgm:pt modelId="{5ACF51E4-5458-4817-AEA6-187170DE4BF0}" type="sibTrans" cxnId="{B60C45B1-0FCA-40D5-B604-CE448BBD1F9D}">
      <dgm:prSet/>
      <dgm:spPr/>
      <dgm:t>
        <a:bodyPr/>
        <a:lstStyle/>
        <a:p>
          <a:endParaRPr lang="en-US"/>
        </a:p>
      </dgm:t>
    </dgm:pt>
    <dgm:pt modelId="{0239FD72-5500-4DEC-A80E-A3DB730F9806}">
      <dgm:prSet phldrT="[Text]"/>
      <dgm:spPr/>
      <dgm:t>
        <a:bodyPr/>
        <a:lstStyle/>
        <a:p>
          <a:r>
            <a:rPr lang="en-US" dirty="0" smtClean="0"/>
            <a:t>System requests sanction (Auto sanction) on day 11</a:t>
          </a:r>
          <a:endParaRPr lang="en-US" b="1" i="1" dirty="0"/>
        </a:p>
      </dgm:t>
    </dgm:pt>
    <dgm:pt modelId="{DD72B4A4-2E90-4AF9-837C-023E39ACFC5F}" type="parTrans" cxnId="{550B7674-A411-4E0B-9C47-FB964550575D}">
      <dgm:prSet/>
      <dgm:spPr/>
      <dgm:t>
        <a:bodyPr/>
        <a:lstStyle/>
        <a:p>
          <a:endParaRPr lang="en-US"/>
        </a:p>
      </dgm:t>
    </dgm:pt>
    <dgm:pt modelId="{49DD5295-A090-460D-8DB1-2FCFDFB2CC9A}" type="sibTrans" cxnId="{550B7674-A411-4E0B-9C47-FB964550575D}">
      <dgm:prSet/>
      <dgm:spPr/>
      <dgm:t>
        <a:bodyPr/>
        <a:lstStyle/>
        <a:p>
          <a:endParaRPr lang="en-US"/>
        </a:p>
      </dgm:t>
    </dgm:pt>
    <dgm:pt modelId="{175F3584-98AE-4865-B6A8-744D33CB99D1}" type="pres">
      <dgm:prSet presAssocID="{293BC2CF-685A-4CB0-8C49-8634219CB8C6}" presName="diagram" presStyleCnt="0">
        <dgm:presLayoutVars>
          <dgm:chPref val="1"/>
          <dgm:dir/>
          <dgm:animOne val="branch"/>
          <dgm:animLvl val="lvl"/>
          <dgm:resizeHandles val="exact"/>
        </dgm:presLayoutVars>
      </dgm:prSet>
      <dgm:spPr/>
      <dgm:t>
        <a:bodyPr/>
        <a:lstStyle/>
        <a:p>
          <a:endParaRPr lang="en-US"/>
        </a:p>
      </dgm:t>
    </dgm:pt>
    <dgm:pt modelId="{F4E32ACC-6CC8-41C6-A234-1EAA57B78212}" type="pres">
      <dgm:prSet presAssocID="{F8A03030-AAFF-4C61-84F6-DFB5E195C76A}" presName="root1" presStyleCnt="0"/>
      <dgm:spPr/>
    </dgm:pt>
    <dgm:pt modelId="{E50D89DA-1835-4F25-933F-7CCF98EE0ABB}" type="pres">
      <dgm:prSet presAssocID="{F8A03030-AAFF-4C61-84F6-DFB5E195C76A}" presName="LevelOneTextNode" presStyleLbl="node0" presStyleIdx="0" presStyleCnt="2" custLinFactY="-2055" custLinFactNeighborX="-6660" custLinFactNeighborY="-100000">
        <dgm:presLayoutVars>
          <dgm:chPref val="3"/>
        </dgm:presLayoutVars>
      </dgm:prSet>
      <dgm:spPr/>
      <dgm:t>
        <a:bodyPr/>
        <a:lstStyle/>
        <a:p>
          <a:endParaRPr lang="en-US"/>
        </a:p>
      </dgm:t>
    </dgm:pt>
    <dgm:pt modelId="{4F106B92-BD55-4D0F-895A-CCC2557818C3}" type="pres">
      <dgm:prSet presAssocID="{F8A03030-AAFF-4C61-84F6-DFB5E195C76A}" presName="level2hierChild" presStyleCnt="0"/>
      <dgm:spPr/>
    </dgm:pt>
    <dgm:pt modelId="{9DA293B5-5494-475B-95D9-6022F4977D57}" type="pres">
      <dgm:prSet presAssocID="{B1CA2233-3FC9-4D79-9203-BE201DF2C77F}" presName="root1" presStyleCnt="0"/>
      <dgm:spPr/>
    </dgm:pt>
    <dgm:pt modelId="{470CBD19-3DEB-47BB-A448-7FA7ABFCB7EB}" type="pres">
      <dgm:prSet presAssocID="{B1CA2233-3FC9-4D79-9203-BE201DF2C77F}" presName="LevelOneTextNode" presStyleLbl="node0" presStyleIdx="1" presStyleCnt="2" custLinFactNeighborX="-212" custLinFactNeighborY="-81650">
        <dgm:presLayoutVars>
          <dgm:chPref val="3"/>
        </dgm:presLayoutVars>
      </dgm:prSet>
      <dgm:spPr/>
      <dgm:t>
        <a:bodyPr/>
        <a:lstStyle/>
        <a:p>
          <a:endParaRPr lang="en-US"/>
        </a:p>
      </dgm:t>
    </dgm:pt>
    <dgm:pt modelId="{6B6E9099-116C-4C75-9AC4-AB19F2C2ECE3}" type="pres">
      <dgm:prSet presAssocID="{B1CA2233-3FC9-4D79-9203-BE201DF2C77F}" presName="level2hierChild" presStyleCnt="0"/>
      <dgm:spPr/>
    </dgm:pt>
    <dgm:pt modelId="{E8320343-9CD9-4682-BA4F-14666300FAD1}" type="pres">
      <dgm:prSet presAssocID="{E44B2955-A0A1-4A34-A7BD-7677B18E4C31}" presName="conn2-1" presStyleLbl="parChTrans1D2" presStyleIdx="0" presStyleCnt="1"/>
      <dgm:spPr/>
      <dgm:t>
        <a:bodyPr/>
        <a:lstStyle/>
        <a:p>
          <a:endParaRPr lang="en-US"/>
        </a:p>
      </dgm:t>
    </dgm:pt>
    <dgm:pt modelId="{579B9838-6A35-4343-A94F-0C4AD6DFA13E}" type="pres">
      <dgm:prSet presAssocID="{E44B2955-A0A1-4A34-A7BD-7677B18E4C31}" presName="connTx" presStyleLbl="parChTrans1D2" presStyleIdx="0" presStyleCnt="1"/>
      <dgm:spPr/>
      <dgm:t>
        <a:bodyPr/>
        <a:lstStyle/>
        <a:p>
          <a:endParaRPr lang="en-US"/>
        </a:p>
      </dgm:t>
    </dgm:pt>
    <dgm:pt modelId="{27041C34-A6B8-4154-B6D2-BA3D0166853C}" type="pres">
      <dgm:prSet presAssocID="{B5FF304B-B6F0-49B2-ADE1-7F25B012411D}" presName="root2" presStyleCnt="0"/>
      <dgm:spPr/>
    </dgm:pt>
    <dgm:pt modelId="{E3F92E66-3FDE-4FB5-AFC9-26828386A39D}" type="pres">
      <dgm:prSet presAssocID="{B5FF304B-B6F0-49B2-ADE1-7F25B012411D}" presName="LevelTwoTextNode" presStyleLbl="node2" presStyleIdx="0" presStyleCnt="1">
        <dgm:presLayoutVars>
          <dgm:chPref val="3"/>
        </dgm:presLayoutVars>
      </dgm:prSet>
      <dgm:spPr/>
      <dgm:t>
        <a:bodyPr/>
        <a:lstStyle/>
        <a:p>
          <a:endParaRPr lang="en-US"/>
        </a:p>
      </dgm:t>
    </dgm:pt>
    <dgm:pt modelId="{2CECDF42-3FE6-49FE-B8AE-25E10CAEACE8}" type="pres">
      <dgm:prSet presAssocID="{B5FF304B-B6F0-49B2-ADE1-7F25B012411D}" presName="level3hierChild" presStyleCnt="0"/>
      <dgm:spPr/>
    </dgm:pt>
    <dgm:pt modelId="{C19D65C4-5B08-4E70-A9B3-CB505F48F687}" type="pres">
      <dgm:prSet presAssocID="{DD72B4A4-2E90-4AF9-837C-023E39ACFC5F}" presName="conn2-1" presStyleLbl="parChTrans1D3" presStyleIdx="0" presStyleCnt="1"/>
      <dgm:spPr/>
      <dgm:t>
        <a:bodyPr/>
        <a:lstStyle/>
        <a:p>
          <a:endParaRPr lang="en-US"/>
        </a:p>
      </dgm:t>
    </dgm:pt>
    <dgm:pt modelId="{2887CB93-E8A0-493B-B56E-AE1A61CE843B}" type="pres">
      <dgm:prSet presAssocID="{DD72B4A4-2E90-4AF9-837C-023E39ACFC5F}" presName="connTx" presStyleLbl="parChTrans1D3" presStyleIdx="0" presStyleCnt="1"/>
      <dgm:spPr/>
      <dgm:t>
        <a:bodyPr/>
        <a:lstStyle/>
        <a:p>
          <a:endParaRPr lang="en-US"/>
        </a:p>
      </dgm:t>
    </dgm:pt>
    <dgm:pt modelId="{806DFAFC-5552-47A3-BAB5-A3F2AE37AC1F}" type="pres">
      <dgm:prSet presAssocID="{0239FD72-5500-4DEC-A80E-A3DB730F9806}" presName="root2" presStyleCnt="0"/>
      <dgm:spPr/>
    </dgm:pt>
    <dgm:pt modelId="{DAD28F90-B1BA-4A22-A3D9-6DC4D9A9D450}" type="pres">
      <dgm:prSet presAssocID="{0239FD72-5500-4DEC-A80E-A3DB730F9806}" presName="LevelTwoTextNode" presStyleLbl="node3" presStyleIdx="0" presStyleCnt="1">
        <dgm:presLayoutVars>
          <dgm:chPref val="3"/>
        </dgm:presLayoutVars>
      </dgm:prSet>
      <dgm:spPr/>
      <dgm:t>
        <a:bodyPr/>
        <a:lstStyle/>
        <a:p>
          <a:endParaRPr lang="en-US"/>
        </a:p>
      </dgm:t>
    </dgm:pt>
    <dgm:pt modelId="{D26C4E54-9184-4AD0-80C1-C46F1B342616}" type="pres">
      <dgm:prSet presAssocID="{0239FD72-5500-4DEC-A80E-A3DB730F9806}" presName="level3hierChild" presStyleCnt="0"/>
      <dgm:spPr/>
    </dgm:pt>
  </dgm:ptLst>
  <dgm:cxnLst>
    <dgm:cxn modelId="{003F234D-310D-4EFD-95BB-2165FFFF6DB0}" type="presOf" srcId="{293BC2CF-685A-4CB0-8C49-8634219CB8C6}" destId="{175F3584-98AE-4865-B6A8-744D33CB99D1}" srcOrd="0" destOrd="0" presId="urn:microsoft.com/office/officeart/2005/8/layout/hierarchy2"/>
    <dgm:cxn modelId="{2999CBE0-4701-400E-BA17-66AF6969E4B7}" srcId="{293BC2CF-685A-4CB0-8C49-8634219CB8C6}" destId="{F8A03030-AAFF-4C61-84F6-DFB5E195C76A}" srcOrd="0" destOrd="0" parTransId="{D02676C9-7D6D-4E7C-9E21-A8DDC4C85EAF}" sibTransId="{8288A6D5-43AD-4EA7-9597-E362ED9286B7}"/>
    <dgm:cxn modelId="{3E386FDA-C9CC-47A0-9A2C-85A03811DC41}" type="presOf" srcId="{DD72B4A4-2E90-4AF9-837C-023E39ACFC5F}" destId="{2887CB93-E8A0-493B-B56E-AE1A61CE843B}" srcOrd="1" destOrd="0" presId="urn:microsoft.com/office/officeart/2005/8/layout/hierarchy2"/>
    <dgm:cxn modelId="{BABE8F89-C60F-4FA0-AB26-FA022F2B07AE}" type="presOf" srcId="{F8A03030-AAFF-4C61-84F6-DFB5E195C76A}" destId="{E50D89DA-1835-4F25-933F-7CCF98EE0ABB}" srcOrd="0" destOrd="0" presId="urn:microsoft.com/office/officeart/2005/8/layout/hierarchy2"/>
    <dgm:cxn modelId="{127727B7-6913-4222-95F4-ABFC33BE495D}" type="presOf" srcId="{0239FD72-5500-4DEC-A80E-A3DB730F9806}" destId="{DAD28F90-B1BA-4A22-A3D9-6DC4D9A9D450}" srcOrd="0" destOrd="0" presId="urn:microsoft.com/office/officeart/2005/8/layout/hierarchy2"/>
    <dgm:cxn modelId="{7C8C2470-DE21-464C-A819-ACE8907A08F1}" type="presOf" srcId="{DD72B4A4-2E90-4AF9-837C-023E39ACFC5F}" destId="{C19D65C4-5B08-4E70-A9B3-CB505F48F687}" srcOrd="0" destOrd="0" presId="urn:microsoft.com/office/officeart/2005/8/layout/hierarchy2"/>
    <dgm:cxn modelId="{C4805408-D8B6-49AA-8988-B95E82F7E543}" type="presOf" srcId="{B1CA2233-3FC9-4D79-9203-BE201DF2C77F}" destId="{470CBD19-3DEB-47BB-A448-7FA7ABFCB7EB}" srcOrd="0" destOrd="0" presId="urn:microsoft.com/office/officeart/2005/8/layout/hierarchy2"/>
    <dgm:cxn modelId="{B60C45B1-0FCA-40D5-B604-CE448BBD1F9D}" srcId="{B1CA2233-3FC9-4D79-9203-BE201DF2C77F}" destId="{B5FF304B-B6F0-49B2-ADE1-7F25B012411D}" srcOrd="0" destOrd="0" parTransId="{E44B2955-A0A1-4A34-A7BD-7677B18E4C31}" sibTransId="{5ACF51E4-5458-4817-AEA6-187170DE4BF0}"/>
    <dgm:cxn modelId="{BCD4AE6C-B0A4-4FD6-B331-81369C0AB546}" srcId="{293BC2CF-685A-4CB0-8C49-8634219CB8C6}" destId="{B1CA2233-3FC9-4D79-9203-BE201DF2C77F}" srcOrd="1" destOrd="0" parTransId="{4F432B8D-DF6F-4837-931A-31417AAF33A2}" sibTransId="{F0A65C5D-C22F-47C3-B01E-26FACC02280B}"/>
    <dgm:cxn modelId="{E2EF53D7-E062-4B73-8B3A-CC125F7771D3}" type="presOf" srcId="{B5FF304B-B6F0-49B2-ADE1-7F25B012411D}" destId="{E3F92E66-3FDE-4FB5-AFC9-26828386A39D}" srcOrd="0" destOrd="0" presId="urn:microsoft.com/office/officeart/2005/8/layout/hierarchy2"/>
    <dgm:cxn modelId="{550B7674-A411-4E0B-9C47-FB964550575D}" srcId="{B5FF304B-B6F0-49B2-ADE1-7F25B012411D}" destId="{0239FD72-5500-4DEC-A80E-A3DB730F9806}" srcOrd="0" destOrd="0" parTransId="{DD72B4A4-2E90-4AF9-837C-023E39ACFC5F}" sibTransId="{49DD5295-A090-460D-8DB1-2FCFDFB2CC9A}"/>
    <dgm:cxn modelId="{A68811F9-0853-40DA-AB08-54BA8BCB4176}" type="presOf" srcId="{E44B2955-A0A1-4A34-A7BD-7677B18E4C31}" destId="{579B9838-6A35-4343-A94F-0C4AD6DFA13E}" srcOrd="1" destOrd="0" presId="urn:microsoft.com/office/officeart/2005/8/layout/hierarchy2"/>
    <dgm:cxn modelId="{C81CDFF9-6413-4DD8-9897-F071C7CB7997}" type="presOf" srcId="{E44B2955-A0A1-4A34-A7BD-7677B18E4C31}" destId="{E8320343-9CD9-4682-BA4F-14666300FAD1}" srcOrd="0" destOrd="0" presId="urn:microsoft.com/office/officeart/2005/8/layout/hierarchy2"/>
    <dgm:cxn modelId="{DAF7E696-67D8-4A64-97BC-8DCB67FDA6C1}" type="presParOf" srcId="{175F3584-98AE-4865-B6A8-744D33CB99D1}" destId="{F4E32ACC-6CC8-41C6-A234-1EAA57B78212}" srcOrd="0" destOrd="0" presId="urn:microsoft.com/office/officeart/2005/8/layout/hierarchy2"/>
    <dgm:cxn modelId="{E1BDAA73-2C44-4ACF-AC57-B57E4AE61BA0}" type="presParOf" srcId="{F4E32ACC-6CC8-41C6-A234-1EAA57B78212}" destId="{E50D89DA-1835-4F25-933F-7CCF98EE0ABB}" srcOrd="0" destOrd="0" presId="urn:microsoft.com/office/officeart/2005/8/layout/hierarchy2"/>
    <dgm:cxn modelId="{16931FDD-ED18-456E-A5A4-F43B8ABDFA88}" type="presParOf" srcId="{F4E32ACC-6CC8-41C6-A234-1EAA57B78212}" destId="{4F106B92-BD55-4D0F-895A-CCC2557818C3}" srcOrd="1" destOrd="0" presId="urn:microsoft.com/office/officeart/2005/8/layout/hierarchy2"/>
    <dgm:cxn modelId="{A8B96644-BEF8-4A9D-9478-5AA363336137}" type="presParOf" srcId="{175F3584-98AE-4865-B6A8-744D33CB99D1}" destId="{9DA293B5-5494-475B-95D9-6022F4977D57}" srcOrd="1" destOrd="0" presId="urn:microsoft.com/office/officeart/2005/8/layout/hierarchy2"/>
    <dgm:cxn modelId="{9CABACE0-39CF-4488-BA6C-D63C1D4B5D9C}" type="presParOf" srcId="{9DA293B5-5494-475B-95D9-6022F4977D57}" destId="{470CBD19-3DEB-47BB-A448-7FA7ABFCB7EB}" srcOrd="0" destOrd="0" presId="urn:microsoft.com/office/officeart/2005/8/layout/hierarchy2"/>
    <dgm:cxn modelId="{1241C7C8-6E84-4DEE-BB49-7EAD64383DCC}" type="presParOf" srcId="{9DA293B5-5494-475B-95D9-6022F4977D57}" destId="{6B6E9099-116C-4C75-9AC4-AB19F2C2ECE3}" srcOrd="1" destOrd="0" presId="urn:microsoft.com/office/officeart/2005/8/layout/hierarchy2"/>
    <dgm:cxn modelId="{2F69BF06-8B64-4683-AEAC-58B8A6F30774}" type="presParOf" srcId="{6B6E9099-116C-4C75-9AC4-AB19F2C2ECE3}" destId="{E8320343-9CD9-4682-BA4F-14666300FAD1}" srcOrd="0" destOrd="0" presId="urn:microsoft.com/office/officeart/2005/8/layout/hierarchy2"/>
    <dgm:cxn modelId="{D8BF463F-7E3A-47AD-8F81-BB27A1628480}" type="presParOf" srcId="{E8320343-9CD9-4682-BA4F-14666300FAD1}" destId="{579B9838-6A35-4343-A94F-0C4AD6DFA13E}" srcOrd="0" destOrd="0" presId="urn:microsoft.com/office/officeart/2005/8/layout/hierarchy2"/>
    <dgm:cxn modelId="{4B312EA2-C63D-4648-B78A-5F78E4CA8F35}" type="presParOf" srcId="{6B6E9099-116C-4C75-9AC4-AB19F2C2ECE3}" destId="{27041C34-A6B8-4154-B6D2-BA3D0166853C}" srcOrd="1" destOrd="0" presId="urn:microsoft.com/office/officeart/2005/8/layout/hierarchy2"/>
    <dgm:cxn modelId="{3B204573-67D2-4BF6-88FB-57E214E2B993}" type="presParOf" srcId="{27041C34-A6B8-4154-B6D2-BA3D0166853C}" destId="{E3F92E66-3FDE-4FB5-AFC9-26828386A39D}" srcOrd="0" destOrd="0" presId="urn:microsoft.com/office/officeart/2005/8/layout/hierarchy2"/>
    <dgm:cxn modelId="{995259CB-64EE-4976-9BA5-52B25C9E5D93}" type="presParOf" srcId="{27041C34-A6B8-4154-B6D2-BA3D0166853C}" destId="{2CECDF42-3FE6-49FE-B8AE-25E10CAEACE8}" srcOrd="1" destOrd="0" presId="urn:microsoft.com/office/officeart/2005/8/layout/hierarchy2"/>
    <dgm:cxn modelId="{135F5A6E-71EE-4986-9943-AD98167D1F9F}" type="presParOf" srcId="{2CECDF42-3FE6-49FE-B8AE-25E10CAEACE8}" destId="{C19D65C4-5B08-4E70-A9B3-CB505F48F687}" srcOrd="0" destOrd="0" presId="urn:microsoft.com/office/officeart/2005/8/layout/hierarchy2"/>
    <dgm:cxn modelId="{03146AB1-0035-4B1E-877A-6153A4F2048B}" type="presParOf" srcId="{C19D65C4-5B08-4E70-A9B3-CB505F48F687}" destId="{2887CB93-E8A0-493B-B56E-AE1A61CE843B}" srcOrd="0" destOrd="0" presId="urn:microsoft.com/office/officeart/2005/8/layout/hierarchy2"/>
    <dgm:cxn modelId="{A6E26FEC-91D8-421D-B511-33E5A8619272}" type="presParOf" srcId="{2CECDF42-3FE6-49FE-B8AE-25E10CAEACE8}" destId="{806DFAFC-5552-47A3-BAB5-A3F2AE37AC1F}" srcOrd="1" destOrd="0" presId="urn:microsoft.com/office/officeart/2005/8/layout/hierarchy2"/>
    <dgm:cxn modelId="{9C53DA73-AEF3-4733-A6FE-F92A8CC22B11}" type="presParOf" srcId="{806DFAFC-5552-47A3-BAB5-A3F2AE37AC1F}" destId="{DAD28F90-B1BA-4A22-A3D9-6DC4D9A9D450}" srcOrd="0" destOrd="0" presId="urn:microsoft.com/office/officeart/2005/8/layout/hierarchy2"/>
    <dgm:cxn modelId="{8C163DEF-6E57-4D85-B33C-2332A4E288CB}" type="presParOf" srcId="{806DFAFC-5552-47A3-BAB5-A3F2AE37AC1F}" destId="{D26C4E54-9184-4AD0-80C1-C46F1B342616}"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3BC2CF-685A-4CB0-8C49-8634219CB8C6}" type="doc">
      <dgm:prSet loTypeId="urn:microsoft.com/office/officeart/2005/8/layout/equation2" loCatId="relationship" qsTypeId="urn:microsoft.com/office/officeart/2005/8/quickstyle/3d2" qsCatId="3D" csTypeId="urn:microsoft.com/office/officeart/2005/8/colors/colorful3" csCatId="colorful" phldr="1"/>
      <dgm:spPr/>
      <dgm:t>
        <a:bodyPr/>
        <a:lstStyle/>
        <a:p>
          <a:endParaRPr lang="en-US"/>
        </a:p>
      </dgm:t>
    </dgm:pt>
    <dgm:pt modelId="{F8A03030-AAFF-4C61-84F6-DFB5E195C76A}">
      <dgm:prSet phldrT="[Text]"/>
      <dgm:spPr/>
      <dgm:t>
        <a:bodyPr/>
        <a:lstStyle/>
        <a:p>
          <a:r>
            <a:rPr lang="en-US" dirty="0" smtClean="0"/>
            <a:t>Log in to OSST and Complete the Initial Assessment</a:t>
          </a:r>
          <a:endParaRPr lang="en-US" dirty="0"/>
        </a:p>
      </dgm:t>
    </dgm:pt>
    <dgm:pt modelId="{D02676C9-7D6D-4E7C-9E21-A8DDC4C85EAF}" type="parTrans" cxnId="{2999CBE0-4701-400E-BA17-66AF6969E4B7}">
      <dgm:prSet/>
      <dgm:spPr/>
      <dgm:t>
        <a:bodyPr/>
        <a:lstStyle/>
        <a:p>
          <a:endParaRPr lang="en-US"/>
        </a:p>
      </dgm:t>
    </dgm:pt>
    <dgm:pt modelId="{8288A6D5-43AD-4EA7-9597-E362ED9286B7}" type="sibTrans" cxnId="{2999CBE0-4701-400E-BA17-66AF6969E4B7}">
      <dgm:prSet/>
      <dgm:spPr/>
      <dgm:t>
        <a:bodyPr/>
        <a:lstStyle/>
        <a:p>
          <a:endParaRPr lang="en-US"/>
        </a:p>
      </dgm:t>
    </dgm:pt>
    <dgm:pt modelId="{B1CA2233-3FC9-4D79-9203-BE201DF2C77F}">
      <dgm:prSet phldrT="[Text]"/>
      <dgm:spPr/>
      <dgm:t>
        <a:bodyPr/>
        <a:lstStyle/>
        <a:p>
          <a:r>
            <a:rPr lang="en-US" dirty="0" smtClean="0"/>
            <a:t>Counsel the participant and set an appointment date/time to meet with you</a:t>
          </a:r>
          <a:endParaRPr lang="en-US" dirty="0"/>
        </a:p>
      </dgm:t>
    </dgm:pt>
    <dgm:pt modelId="{4F432B8D-DF6F-4837-931A-31417AAF33A2}" type="parTrans" cxnId="{BCD4AE6C-B0A4-4FD6-B331-81369C0AB546}">
      <dgm:prSet/>
      <dgm:spPr/>
      <dgm:t>
        <a:bodyPr/>
        <a:lstStyle/>
        <a:p>
          <a:endParaRPr lang="en-US"/>
        </a:p>
      </dgm:t>
    </dgm:pt>
    <dgm:pt modelId="{F0A65C5D-C22F-47C3-B01E-26FACC02280B}" type="sibTrans" cxnId="{BCD4AE6C-B0A4-4FD6-B331-81369C0AB546}">
      <dgm:prSet/>
      <dgm:spPr/>
      <dgm:t>
        <a:bodyPr/>
        <a:lstStyle/>
        <a:p>
          <a:endParaRPr lang="en-US"/>
        </a:p>
      </dgm:t>
    </dgm:pt>
    <dgm:pt modelId="{8DEAC789-8BCE-4355-BACB-648EEE81FDCE}" type="pres">
      <dgm:prSet presAssocID="{293BC2CF-685A-4CB0-8C49-8634219CB8C6}" presName="Name0" presStyleCnt="0">
        <dgm:presLayoutVars>
          <dgm:dir/>
          <dgm:resizeHandles val="exact"/>
        </dgm:presLayoutVars>
      </dgm:prSet>
      <dgm:spPr/>
      <dgm:t>
        <a:bodyPr/>
        <a:lstStyle/>
        <a:p>
          <a:endParaRPr lang="en-US"/>
        </a:p>
      </dgm:t>
    </dgm:pt>
    <dgm:pt modelId="{BC61868B-E884-496D-8E9D-D3B09024BB29}" type="pres">
      <dgm:prSet presAssocID="{293BC2CF-685A-4CB0-8C49-8634219CB8C6}" presName="vNodes" presStyleCnt="0"/>
      <dgm:spPr/>
    </dgm:pt>
    <dgm:pt modelId="{E66D879E-1D2B-413B-8F87-4B98E3360BF9}" type="pres">
      <dgm:prSet presAssocID="{F8A03030-AAFF-4C61-84F6-DFB5E195C76A}" presName="node" presStyleLbl="node1" presStyleIdx="0" presStyleCnt="2">
        <dgm:presLayoutVars>
          <dgm:bulletEnabled val="1"/>
        </dgm:presLayoutVars>
      </dgm:prSet>
      <dgm:spPr/>
      <dgm:t>
        <a:bodyPr/>
        <a:lstStyle/>
        <a:p>
          <a:endParaRPr lang="en-US"/>
        </a:p>
      </dgm:t>
    </dgm:pt>
    <dgm:pt modelId="{7B3616C5-E55C-49D0-9C50-5D21E427DF27}" type="pres">
      <dgm:prSet presAssocID="{293BC2CF-685A-4CB0-8C49-8634219CB8C6}" presName="sibTransLast" presStyleLbl="sibTrans2D1" presStyleIdx="0" presStyleCnt="1"/>
      <dgm:spPr/>
      <dgm:t>
        <a:bodyPr/>
        <a:lstStyle/>
        <a:p>
          <a:endParaRPr lang="en-US"/>
        </a:p>
      </dgm:t>
    </dgm:pt>
    <dgm:pt modelId="{F8BF0D2B-391E-424D-ABDA-5607548105D4}" type="pres">
      <dgm:prSet presAssocID="{293BC2CF-685A-4CB0-8C49-8634219CB8C6}" presName="connectorText" presStyleLbl="sibTrans2D1" presStyleIdx="0" presStyleCnt="1"/>
      <dgm:spPr/>
      <dgm:t>
        <a:bodyPr/>
        <a:lstStyle/>
        <a:p>
          <a:endParaRPr lang="en-US"/>
        </a:p>
      </dgm:t>
    </dgm:pt>
    <dgm:pt modelId="{42E2B029-7D90-4E74-9190-541B576466F7}" type="pres">
      <dgm:prSet presAssocID="{293BC2CF-685A-4CB0-8C49-8634219CB8C6}" presName="lastNode" presStyleLbl="node1" presStyleIdx="1" presStyleCnt="2">
        <dgm:presLayoutVars>
          <dgm:bulletEnabled val="1"/>
        </dgm:presLayoutVars>
      </dgm:prSet>
      <dgm:spPr/>
      <dgm:t>
        <a:bodyPr/>
        <a:lstStyle/>
        <a:p>
          <a:endParaRPr lang="en-US"/>
        </a:p>
      </dgm:t>
    </dgm:pt>
  </dgm:ptLst>
  <dgm:cxnLst>
    <dgm:cxn modelId="{BCD4AE6C-B0A4-4FD6-B331-81369C0AB546}" srcId="{293BC2CF-685A-4CB0-8C49-8634219CB8C6}" destId="{B1CA2233-3FC9-4D79-9203-BE201DF2C77F}" srcOrd="1" destOrd="0" parTransId="{4F432B8D-DF6F-4837-931A-31417AAF33A2}" sibTransId="{F0A65C5D-C22F-47C3-B01E-26FACC02280B}"/>
    <dgm:cxn modelId="{BB316B37-99F3-4676-8D7E-DB062AF5D6BC}" type="presOf" srcId="{8288A6D5-43AD-4EA7-9597-E362ED9286B7}" destId="{7B3616C5-E55C-49D0-9C50-5D21E427DF27}" srcOrd="0" destOrd="0" presId="urn:microsoft.com/office/officeart/2005/8/layout/equation2"/>
    <dgm:cxn modelId="{90774832-B1B3-4D0F-87AF-F0734F259C33}" type="presOf" srcId="{F8A03030-AAFF-4C61-84F6-DFB5E195C76A}" destId="{E66D879E-1D2B-413B-8F87-4B98E3360BF9}" srcOrd="0" destOrd="0" presId="urn:microsoft.com/office/officeart/2005/8/layout/equation2"/>
    <dgm:cxn modelId="{2999CBE0-4701-400E-BA17-66AF6969E4B7}" srcId="{293BC2CF-685A-4CB0-8C49-8634219CB8C6}" destId="{F8A03030-AAFF-4C61-84F6-DFB5E195C76A}" srcOrd="0" destOrd="0" parTransId="{D02676C9-7D6D-4E7C-9E21-A8DDC4C85EAF}" sibTransId="{8288A6D5-43AD-4EA7-9597-E362ED9286B7}"/>
    <dgm:cxn modelId="{11A4E396-85AE-43AA-ADE9-6AF6363FF4D7}" type="presOf" srcId="{293BC2CF-685A-4CB0-8C49-8634219CB8C6}" destId="{8DEAC789-8BCE-4355-BACB-648EEE81FDCE}" srcOrd="0" destOrd="0" presId="urn:microsoft.com/office/officeart/2005/8/layout/equation2"/>
    <dgm:cxn modelId="{A188319A-91CC-4C86-AE21-DB043D346F45}" type="presOf" srcId="{B1CA2233-3FC9-4D79-9203-BE201DF2C77F}" destId="{42E2B029-7D90-4E74-9190-541B576466F7}" srcOrd="0" destOrd="0" presId="urn:microsoft.com/office/officeart/2005/8/layout/equation2"/>
    <dgm:cxn modelId="{DD1B8196-291C-4B55-9322-856D62CB9662}" type="presOf" srcId="{8288A6D5-43AD-4EA7-9597-E362ED9286B7}" destId="{F8BF0D2B-391E-424D-ABDA-5607548105D4}" srcOrd="1" destOrd="0" presId="urn:microsoft.com/office/officeart/2005/8/layout/equation2"/>
    <dgm:cxn modelId="{5F742FBA-4642-4CAE-982C-BBE60A6041EA}" type="presParOf" srcId="{8DEAC789-8BCE-4355-BACB-648EEE81FDCE}" destId="{BC61868B-E884-496D-8E9D-D3B09024BB29}" srcOrd="0" destOrd="0" presId="urn:microsoft.com/office/officeart/2005/8/layout/equation2"/>
    <dgm:cxn modelId="{96F56B25-BF4F-43AE-AE40-F5C2C69FF03A}" type="presParOf" srcId="{BC61868B-E884-496D-8E9D-D3B09024BB29}" destId="{E66D879E-1D2B-413B-8F87-4B98E3360BF9}" srcOrd="0" destOrd="0" presId="urn:microsoft.com/office/officeart/2005/8/layout/equation2"/>
    <dgm:cxn modelId="{9A04EFA8-3D64-430F-A5DE-26736394B4BA}" type="presParOf" srcId="{8DEAC789-8BCE-4355-BACB-648EEE81FDCE}" destId="{7B3616C5-E55C-49D0-9C50-5D21E427DF27}" srcOrd="1" destOrd="0" presId="urn:microsoft.com/office/officeart/2005/8/layout/equation2"/>
    <dgm:cxn modelId="{A42F0A39-3CBD-4C6B-8DD8-186F942A8F3A}" type="presParOf" srcId="{7B3616C5-E55C-49D0-9C50-5D21E427DF27}" destId="{F8BF0D2B-391E-424D-ABDA-5607548105D4}" srcOrd="0" destOrd="0" presId="urn:microsoft.com/office/officeart/2005/8/layout/equation2"/>
    <dgm:cxn modelId="{2D90C057-E81A-4922-BD30-59B5B0E8D58A}" type="presParOf" srcId="{8DEAC789-8BCE-4355-BACB-648EEE81FDCE}" destId="{42E2B029-7D90-4E74-9190-541B576466F7}"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3BC2CF-685A-4CB0-8C49-8634219CB8C6}" type="doc">
      <dgm:prSet loTypeId="urn:microsoft.com/office/officeart/2005/8/layout/hierarchy2" loCatId="hierarchy" qsTypeId="urn:microsoft.com/office/officeart/2005/8/quickstyle/3d2" qsCatId="3D" csTypeId="urn:microsoft.com/office/officeart/2005/8/colors/colorful1" csCatId="colorful" phldr="1"/>
      <dgm:spPr/>
      <dgm:t>
        <a:bodyPr/>
        <a:lstStyle/>
        <a:p>
          <a:endParaRPr lang="en-US"/>
        </a:p>
      </dgm:t>
    </dgm:pt>
    <dgm:pt modelId="{F8A03030-AAFF-4C61-84F6-DFB5E195C76A}">
      <dgm:prSet phldrT="[Text]"/>
      <dgm:spPr/>
      <dgm:t>
        <a:bodyPr/>
        <a:lstStyle/>
        <a:p>
          <a:r>
            <a:rPr lang="en-US" dirty="0" smtClean="0"/>
            <a:t>The client logs in,  completes the Initial Assessment</a:t>
          </a:r>
          <a:endParaRPr lang="en-US" dirty="0"/>
        </a:p>
      </dgm:t>
    </dgm:pt>
    <dgm:pt modelId="{D02676C9-7D6D-4E7C-9E21-A8DDC4C85EAF}" type="parTrans" cxnId="{2999CBE0-4701-400E-BA17-66AF6969E4B7}">
      <dgm:prSet/>
      <dgm:spPr/>
      <dgm:t>
        <a:bodyPr/>
        <a:lstStyle/>
        <a:p>
          <a:endParaRPr lang="en-US"/>
        </a:p>
      </dgm:t>
    </dgm:pt>
    <dgm:pt modelId="{8288A6D5-43AD-4EA7-9597-E362ED9286B7}" type="sibTrans" cxnId="{2999CBE0-4701-400E-BA17-66AF6969E4B7}">
      <dgm:prSet/>
      <dgm:spPr/>
      <dgm:t>
        <a:bodyPr/>
        <a:lstStyle/>
        <a:p>
          <a:endParaRPr lang="en-US"/>
        </a:p>
      </dgm:t>
    </dgm:pt>
    <dgm:pt modelId="{B1CA2233-3FC9-4D79-9203-BE201DF2C77F}">
      <dgm:prSet phldrT="[Text]"/>
      <dgm:spPr/>
      <dgm:t>
        <a:bodyPr/>
        <a:lstStyle/>
        <a:p>
          <a:r>
            <a:rPr lang="en-US" dirty="0" smtClean="0"/>
            <a:t>The client attends the appointment</a:t>
          </a:r>
          <a:endParaRPr lang="en-US" dirty="0"/>
        </a:p>
      </dgm:t>
    </dgm:pt>
    <dgm:pt modelId="{4F432B8D-DF6F-4837-931A-31417AAF33A2}" type="parTrans" cxnId="{BCD4AE6C-B0A4-4FD6-B331-81369C0AB546}">
      <dgm:prSet/>
      <dgm:spPr/>
      <dgm:t>
        <a:bodyPr/>
        <a:lstStyle/>
        <a:p>
          <a:endParaRPr lang="en-US"/>
        </a:p>
      </dgm:t>
    </dgm:pt>
    <dgm:pt modelId="{F0A65C5D-C22F-47C3-B01E-26FACC02280B}" type="sibTrans" cxnId="{BCD4AE6C-B0A4-4FD6-B331-81369C0AB546}">
      <dgm:prSet/>
      <dgm:spPr/>
      <dgm:t>
        <a:bodyPr/>
        <a:lstStyle/>
        <a:p>
          <a:endParaRPr lang="en-US"/>
        </a:p>
      </dgm:t>
    </dgm:pt>
    <dgm:pt modelId="{B5FF304B-B6F0-49B2-ADE1-7F25B012411D}">
      <dgm:prSet phldrT="[Text]"/>
      <dgm:spPr/>
      <dgm:t>
        <a:bodyPr/>
        <a:lstStyle/>
        <a:p>
          <a:r>
            <a:rPr lang="en-US" dirty="0" smtClean="0"/>
            <a:t>End code 492 – Skill Development Screen</a:t>
          </a:r>
          <a:endParaRPr lang="en-US" dirty="0"/>
        </a:p>
      </dgm:t>
    </dgm:pt>
    <dgm:pt modelId="{E44B2955-A0A1-4A34-A7BD-7677B18E4C31}" type="parTrans" cxnId="{B60C45B1-0FCA-40D5-B604-CE448BBD1F9D}">
      <dgm:prSet/>
      <dgm:spPr/>
      <dgm:t>
        <a:bodyPr/>
        <a:lstStyle/>
        <a:p>
          <a:endParaRPr lang="en-US"/>
        </a:p>
      </dgm:t>
    </dgm:pt>
    <dgm:pt modelId="{5ACF51E4-5458-4817-AEA6-187170DE4BF0}" type="sibTrans" cxnId="{B60C45B1-0FCA-40D5-B604-CE448BBD1F9D}">
      <dgm:prSet/>
      <dgm:spPr/>
      <dgm:t>
        <a:bodyPr/>
        <a:lstStyle/>
        <a:p>
          <a:endParaRPr lang="en-US"/>
        </a:p>
      </dgm:t>
    </dgm:pt>
    <dgm:pt modelId="{0239FD72-5500-4DEC-A80E-A3DB730F9806}">
      <dgm:prSet phldrT="[Text]"/>
      <dgm:spPr/>
      <dgm:t>
        <a:bodyPr/>
        <a:lstStyle/>
        <a:p>
          <a:r>
            <a:rPr lang="en-US" dirty="0" smtClean="0"/>
            <a:t>End  pre-penalty with </a:t>
          </a:r>
          <a:r>
            <a:rPr lang="en-US" b="1" i="1" dirty="0" smtClean="0"/>
            <a:t>complied – </a:t>
          </a:r>
          <a:r>
            <a:rPr lang="en-US" b="0" i="0" dirty="0" smtClean="0"/>
            <a:t>Alternative Plan Screen</a:t>
          </a:r>
          <a:endParaRPr lang="en-US" b="1" i="1" dirty="0"/>
        </a:p>
      </dgm:t>
    </dgm:pt>
    <dgm:pt modelId="{DD72B4A4-2E90-4AF9-837C-023E39ACFC5F}" type="parTrans" cxnId="{550B7674-A411-4E0B-9C47-FB964550575D}">
      <dgm:prSet/>
      <dgm:spPr/>
      <dgm:t>
        <a:bodyPr/>
        <a:lstStyle/>
        <a:p>
          <a:endParaRPr lang="en-US"/>
        </a:p>
      </dgm:t>
    </dgm:pt>
    <dgm:pt modelId="{49DD5295-A090-460D-8DB1-2FCFDFB2CC9A}" type="sibTrans" cxnId="{550B7674-A411-4E0B-9C47-FB964550575D}">
      <dgm:prSet/>
      <dgm:spPr/>
      <dgm:t>
        <a:bodyPr/>
        <a:lstStyle/>
        <a:p>
          <a:endParaRPr lang="en-US"/>
        </a:p>
      </dgm:t>
    </dgm:pt>
    <dgm:pt modelId="{175F3584-98AE-4865-B6A8-744D33CB99D1}" type="pres">
      <dgm:prSet presAssocID="{293BC2CF-685A-4CB0-8C49-8634219CB8C6}" presName="diagram" presStyleCnt="0">
        <dgm:presLayoutVars>
          <dgm:chPref val="1"/>
          <dgm:dir/>
          <dgm:animOne val="branch"/>
          <dgm:animLvl val="lvl"/>
          <dgm:resizeHandles val="exact"/>
        </dgm:presLayoutVars>
      </dgm:prSet>
      <dgm:spPr/>
      <dgm:t>
        <a:bodyPr/>
        <a:lstStyle/>
        <a:p>
          <a:endParaRPr lang="en-US"/>
        </a:p>
      </dgm:t>
    </dgm:pt>
    <dgm:pt modelId="{F4E32ACC-6CC8-41C6-A234-1EAA57B78212}" type="pres">
      <dgm:prSet presAssocID="{F8A03030-AAFF-4C61-84F6-DFB5E195C76A}" presName="root1" presStyleCnt="0"/>
      <dgm:spPr/>
    </dgm:pt>
    <dgm:pt modelId="{E50D89DA-1835-4F25-933F-7CCF98EE0ABB}" type="pres">
      <dgm:prSet presAssocID="{F8A03030-AAFF-4C61-84F6-DFB5E195C76A}" presName="LevelOneTextNode" presStyleLbl="node0" presStyleIdx="0" presStyleCnt="2">
        <dgm:presLayoutVars>
          <dgm:chPref val="3"/>
        </dgm:presLayoutVars>
      </dgm:prSet>
      <dgm:spPr/>
      <dgm:t>
        <a:bodyPr/>
        <a:lstStyle/>
        <a:p>
          <a:endParaRPr lang="en-US"/>
        </a:p>
      </dgm:t>
    </dgm:pt>
    <dgm:pt modelId="{4F106B92-BD55-4D0F-895A-CCC2557818C3}" type="pres">
      <dgm:prSet presAssocID="{F8A03030-AAFF-4C61-84F6-DFB5E195C76A}" presName="level2hierChild" presStyleCnt="0"/>
      <dgm:spPr/>
    </dgm:pt>
    <dgm:pt modelId="{9DA293B5-5494-475B-95D9-6022F4977D57}" type="pres">
      <dgm:prSet presAssocID="{B1CA2233-3FC9-4D79-9203-BE201DF2C77F}" presName="root1" presStyleCnt="0"/>
      <dgm:spPr/>
    </dgm:pt>
    <dgm:pt modelId="{470CBD19-3DEB-47BB-A448-7FA7ABFCB7EB}" type="pres">
      <dgm:prSet presAssocID="{B1CA2233-3FC9-4D79-9203-BE201DF2C77F}" presName="LevelOneTextNode" presStyleLbl="node0" presStyleIdx="1" presStyleCnt="2">
        <dgm:presLayoutVars>
          <dgm:chPref val="3"/>
        </dgm:presLayoutVars>
      </dgm:prSet>
      <dgm:spPr/>
      <dgm:t>
        <a:bodyPr/>
        <a:lstStyle/>
        <a:p>
          <a:endParaRPr lang="en-US"/>
        </a:p>
      </dgm:t>
    </dgm:pt>
    <dgm:pt modelId="{6B6E9099-116C-4C75-9AC4-AB19F2C2ECE3}" type="pres">
      <dgm:prSet presAssocID="{B1CA2233-3FC9-4D79-9203-BE201DF2C77F}" presName="level2hierChild" presStyleCnt="0"/>
      <dgm:spPr/>
    </dgm:pt>
    <dgm:pt modelId="{E8320343-9CD9-4682-BA4F-14666300FAD1}" type="pres">
      <dgm:prSet presAssocID="{E44B2955-A0A1-4A34-A7BD-7677B18E4C31}" presName="conn2-1" presStyleLbl="parChTrans1D2" presStyleIdx="0" presStyleCnt="2"/>
      <dgm:spPr/>
      <dgm:t>
        <a:bodyPr/>
        <a:lstStyle/>
        <a:p>
          <a:endParaRPr lang="en-US"/>
        </a:p>
      </dgm:t>
    </dgm:pt>
    <dgm:pt modelId="{579B9838-6A35-4343-A94F-0C4AD6DFA13E}" type="pres">
      <dgm:prSet presAssocID="{E44B2955-A0A1-4A34-A7BD-7677B18E4C31}" presName="connTx" presStyleLbl="parChTrans1D2" presStyleIdx="0" presStyleCnt="2"/>
      <dgm:spPr/>
      <dgm:t>
        <a:bodyPr/>
        <a:lstStyle/>
        <a:p>
          <a:endParaRPr lang="en-US"/>
        </a:p>
      </dgm:t>
    </dgm:pt>
    <dgm:pt modelId="{27041C34-A6B8-4154-B6D2-BA3D0166853C}" type="pres">
      <dgm:prSet presAssocID="{B5FF304B-B6F0-49B2-ADE1-7F25B012411D}" presName="root2" presStyleCnt="0"/>
      <dgm:spPr/>
    </dgm:pt>
    <dgm:pt modelId="{E3F92E66-3FDE-4FB5-AFC9-26828386A39D}" type="pres">
      <dgm:prSet presAssocID="{B5FF304B-B6F0-49B2-ADE1-7F25B012411D}" presName="LevelTwoTextNode" presStyleLbl="node2" presStyleIdx="0" presStyleCnt="2">
        <dgm:presLayoutVars>
          <dgm:chPref val="3"/>
        </dgm:presLayoutVars>
      </dgm:prSet>
      <dgm:spPr/>
      <dgm:t>
        <a:bodyPr/>
        <a:lstStyle/>
        <a:p>
          <a:endParaRPr lang="en-US"/>
        </a:p>
      </dgm:t>
    </dgm:pt>
    <dgm:pt modelId="{2CECDF42-3FE6-49FE-B8AE-25E10CAEACE8}" type="pres">
      <dgm:prSet presAssocID="{B5FF304B-B6F0-49B2-ADE1-7F25B012411D}" presName="level3hierChild" presStyleCnt="0"/>
      <dgm:spPr/>
    </dgm:pt>
    <dgm:pt modelId="{C19D65C4-5B08-4E70-A9B3-CB505F48F687}" type="pres">
      <dgm:prSet presAssocID="{DD72B4A4-2E90-4AF9-837C-023E39ACFC5F}" presName="conn2-1" presStyleLbl="parChTrans1D2" presStyleIdx="1" presStyleCnt="2"/>
      <dgm:spPr/>
      <dgm:t>
        <a:bodyPr/>
        <a:lstStyle/>
        <a:p>
          <a:endParaRPr lang="en-US"/>
        </a:p>
      </dgm:t>
    </dgm:pt>
    <dgm:pt modelId="{2887CB93-E8A0-493B-B56E-AE1A61CE843B}" type="pres">
      <dgm:prSet presAssocID="{DD72B4A4-2E90-4AF9-837C-023E39ACFC5F}" presName="connTx" presStyleLbl="parChTrans1D2" presStyleIdx="1" presStyleCnt="2"/>
      <dgm:spPr/>
      <dgm:t>
        <a:bodyPr/>
        <a:lstStyle/>
        <a:p>
          <a:endParaRPr lang="en-US"/>
        </a:p>
      </dgm:t>
    </dgm:pt>
    <dgm:pt modelId="{806DFAFC-5552-47A3-BAB5-A3F2AE37AC1F}" type="pres">
      <dgm:prSet presAssocID="{0239FD72-5500-4DEC-A80E-A3DB730F9806}" presName="root2" presStyleCnt="0"/>
      <dgm:spPr/>
    </dgm:pt>
    <dgm:pt modelId="{DAD28F90-B1BA-4A22-A3D9-6DC4D9A9D450}" type="pres">
      <dgm:prSet presAssocID="{0239FD72-5500-4DEC-A80E-A3DB730F9806}" presName="LevelTwoTextNode" presStyleLbl="node2" presStyleIdx="1" presStyleCnt="2">
        <dgm:presLayoutVars>
          <dgm:chPref val="3"/>
        </dgm:presLayoutVars>
      </dgm:prSet>
      <dgm:spPr/>
      <dgm:t>
        <a:bodyPr/>
        <a:lstStyle/>
        <a:p>
          <a:endParaRPr lang="en-US"/>
        </a:p>
      </dgm:t>
    </dgm:pt>
    <dgm:pt modelId="{D26C4E54-9184-4AD0-80C1-C46F1B342616}" type="pres">
      <dgm:prSet presAssocID="{0239FD72-5500-4DEC-A80E-A3DB730F9806}" presName="level3hierChild" presStyleCnt="0"/>
      <dgm:spPr/>
    </dgm:pt>
  </dgm:ptLst>
  <dgm:cxnLst>
    <dgm:cxn modelId="{C25A6B98-C122-47FE-AFB1-E83F0116AE76}" type="presOf" srcId="{E44B2955-A0A1-4A34-A7BD-7677B18E4C31}" destId="{579B9838-6A35-4343-A94F-0C4AD6DFA13E}" srcOrd="1" destOrd="0" presId="urn:microsoft.com/office/officeart/2005/8/layout/hierarchy2"/>
    <dgm:cxn modelId="{1188DF0C-2775-4AD7-951D-3D8C906ED212}" type="presOf" srcId="{293BC2CF-685A-4CB0-8C49-8634219CB8C6}" destId="{175F3584-98AE-4865-B6A8-744D33CB99D1}" srcOrd="0" destOrd="0" presId="urn:microsoft.com/office/officeart/2005/8/layout/hierarchy2"/>
    <dgm:cxn modelId="{2999CBE0-4701-400E-BA17-66AF6969E4B7}" srcId="{293BC2CF-685A-4CB0-8C49-8634219CB8C6}" destId="{F8A03030-AAFF-4C61-84F6-DFB5E195C76A}" srcOrd="0" destOrd="0" parTransId="{D02676C9-7D6D-4E7C-9E21-A8DDC4C85EAF}" sibTransId="{8288A6D5-43AD-4EA7-9597-E362ED9286B7}"/>
    <dgm:cxn modelId="{B5751F6B-1D93-4C1D-B861-6776B19822D5}" type="presOf" srcId="{DD72B4A4-2E90-4AF9-837C-023E39ACFC5F}" destId="{2887CB93-E8A0-493B-B56E-AE1A61CE843B}" srcOrd="1" destOrd="0" presId="urn:microsoft.com/office/officeart/2005/8/layout/hierarchy2"/>
    <dgm:cxn modelId="{18C9AA2F-3D9B-4488-B5A4-BF50642EEDAE}" type="presOf" srcId="{DD72B4A4-2E90-4AF9-837C-023E39ACFC5F}" destId="{C19D65C4-5B08-4E70-A9B3-CB505F48F687}" srcOrd="0" destOrd="0" presId="urn:microsoft.com/office/officeart/2005/8/layout/hierarchy2"/>
    <dgm:cxn modelId="{AF69107E-8FA5-4C29-8F23-6E99661E081F}" type="presOf" srcId="{F8A03030-AAFF-4C61-84F6-DFB5E195C76A}" destId="{E50D89DA-1835-4F25-933F-7CCF98EE0ABB}" srcOrd="0" destOrd="0" presId="urn:microsoft.com/office/officeart/2005/8/layout/hierarchy2"/>
    <dgm:cxn modelId="{A24E130C-1B85-41B2-B73A-3BB0CB2A26D7}" type="presOf" srcId="{E44B2955-A0A1-4A34-A7BD-7677B18E4C31}" destId="{E8320343-9CD9-4682-BA4F-14666300FAD1}" srcOrd="0" destOrd="0" presId="urn:microsoft.com/office/officeart/2005/8/layout/hierarchy2"/>
    <dgm:cxn modelId="{B60C45B1-0FCA-40D5-B604-CE448BBD1F9D}" srcId="{B1CA2233-3FC9-4D79-9203-BE201DF2C77F}" destId="{B5FF304B-B6F0-49B2-ADE1-7F25B012411D}" srcOrd="0" destOrd="0" parTransId="{E44B2955-A0A1-4A34-A7BD-7677B18E4C31}" sibTransId="{5ACF51E4-5458-4817-AEA6-187170DE4BF0}"/>
    <dgm:cxn modelId="{BCD4AE6C-B0A4-4FD6-B331-81369C0AB546}" srcId="{293BC2CF-685A-4CB0-8C49-8634219CB8C6}" destId="{B1CA2233-3FC9-4D79-9203-BE201DF2C77F}" srcOrd="1" destOrd="0" parTransId="{4F432B8D-DF6F-4837-931A-31417AAF33A2}" sibTransId="{F0A65C5D-C22F-47C3-B01E-26FACC02280B}"/>
    <dgm:cxn modelId="{C1BC0701-E422-4F09-9BD6-855297BA36F8}" type="presOf" srcId="{0239FD72-5500-4DEC-A80E-A3DB730F9806}" destId="{DAD28F90-B1BA-4A22-A3D9-6DC4D9A9D450}" srcOrd="0" destOrd="0" presId="urn:microsoft.com/office/officeart/2005/8/layout/hierarchy2"/>
    <dgm:cxn modelId="{550B7674-A411-4E0B-9C47-FB964550575D}" srcId="{B1CA2233-3FC9-4D79-9203-BE201DF2C77F}" destId="{0239FD72-5500-4DEC-A80E-A3DB730F9806}" srcOrd="1" destOrd="0" parTransId="{DD72B4A4-2E90-4AF9-837C-023E39ACFC5F}" sibTransId="{49DD5295-A090-460D-8DB1-2FCFDFB2CC9A}"/>
    <dgm:cxn modelId="{97DDB234-DA31-41E4-9259-A741C94FEA34}" type="presOf" srcId="{B5FF304B-B6F0-49B2-ADE1-7F25B012411D}" destId="{E3F92E66-3FDE-4FB5-AFC9-26828386A39D}" srcOrd="0" destOrd="0" presId="urn:microsoft.com/office/officeart/2005/8/layout/hierarchy2"/>
    <dgm:cxn modelId="{9DA10E11-A021-4B8B-B370-987461BF962D}" type="presOf" srcId="{B1CA2233-3FC9-4D79-9203-BE201DF2C77F}" destId="{470CBD19-3DEB-47BB-A448-7FA7ABFCB7EB}" srcOrd="0" destOrd="0" presId="urn:microsoft.com/office/officeart/2005/8/layout/hierarchy2"/>
    <dgm:cxn modelId="{94160779-5EDF-4940-AA78-C72E9AFA7818}" type="presParOf" srcId="{175F3584-98AE-4865-B6A8-744D33CB99D1}" destId="{F4E32ACC-6CC8-41C6-A234-1EAA57B78212}" srcOrd="0" destOrd="0" presId="urn:microsoft.com/office/officeart/2005/8/layout/hierarchy2"/>
    <dgm:cxn modelId="{A0E54D25-C281-4918-9ABB-401ADAB0C809}" type="presParOf" srcId="{F4E32ACC-6CC8-41C6-A234-1EAA57B78212}" destId="{E50D89DA-1835-4F25-933F-7CCF98EE0ABB}" srcOrd="0" destOrd="0" presId="urn:microsoft.com/office/officeart/2005/8/layout/hierarchy2"/>
    <dgm:cxn modelId="{68B004E3-2D5A-4E08-9072-5D8FCBE07688}" type="presParOf" srcId="{F4E32ACC-6CC8-41C6-A234-1EAA57B78212}" destId="{4F106B92-BD55-4D0F-895A-CCC2557818C3}" srcOrd="1" destOrd="0" presId="urn:microsoft.com/office/officeart/2005/8/layout/hierarchy2"/>
    <dgm:cxn modelId="{0F717CB3-3699-4852-B348-1A8C508CF98C}" type="presParOf" srcId="{175F3584-98AE-4865-B6A8-744D33CB99D1}" destId="{9DA293B5-5494-475B-95D9-6022F4977D57}" srcOrd="1" destOrd="0" presId="urn:microsoft.com/office/officeart/2005/8/layout/hierarchy2"/>
    <dgm:cxn modelId="{7F50C2A2-9972-4418-BC4F-80FE3A935685}" type="presParOf" srcId="{9DA293B5-5494-475B-95D9-6022F4977D57}" destId="{470CBD19-3DEB-47BB-A448-7FA7ABFCB7EB}" srcOrd="0" destOrd="0" presId="urn:microsoft.com/office/officeart/2005/8/layout/hierarchy2"/>
    <dgm:cxn modelId="{07506F2C-870A-4B30-96E2-6887D5F0A764}" type="presParOf" srcId="{9DA293B5-5494-475B-95D9-6022F4977D57}" destId="{6B6E9099-116C-4C75-9AC4-AB19F2C2ECE3}" srcOrd="1" destOrd="0" presId="urn:microsoft.com/office/officeart/2005/8/layout/hierarchy2"/>
    <dgm:cxn modelId="{5B3EB304-43E0-4946-895B-8B709EF2EEDD}" type="presParOf" srcId="{6B6E9099-116C-4C75-9AC4-AB19F2C2ECE3}" destId="{E8320343-9CD9-4682-BA4F-14666300FAD1}" srcOrd="0" destOrd="0" presId="urn:microsoft.com/office/officeart/2005/8/layout/hierarchy2"/>
    <dgm:cxn modelId="{63E25646-078D-41B9-95FA-22041E1300D7}" type="presParOf" srcId="{E8320343-9CD9-4682-BA4F-14666300FAD1}" destId="{579B9838-6A35-4343-A94F-0C4AD6DFA13E}" srcOrd="0" destOrd="0" presId="urn:microsoft.com/office/officeart/2005/8/layout/hierarchy2"/>
    <dgm:cxn modelId="{78ADD3D9-7470-483D-AE91-92CC2BC08B70}" type="presParOf" srcId="{6B6E9099-116C-4C75-9AC4-AB19F2C2ECE3}" destId="{27041C34-A6B8-4154-B6D2-BA3D0166853C}" srcOrd="1" destOrd="0" presId="urn:microsoft.com/office/officeart/2005/8/layout/hierarchy2"/>
    <dgm:cxn modelId="{C2E60D4B-1346-4923-8B59-5171773A59B7}" type="presParOf" srcId="{27041C34-A6B8-4154-B6D2-BA3D0166853C}" destId="{E3F92E66-3FDE-4FB5-AFC9-26828386A39D}" srcOrd="0" destOrd="0" presId="urn:microsoft.com/office/officeart/2005/8/layout/hierarchy2"/>
    <dgm:cxn modelId="{DF258A9B-0C7D-4CB8-BC6E-71EAAA44E020}" type="presParOf" srcId="{27041C34-A6B8-4154-B6D2-BA3D0166853C}" destId="{2CECDF42-3FE6-49FE-B8AE-25E10CAEACE8}" srcOrd="1" destOrd="0" presId="urn:microsoft.com/office/officeart/2005/8/layout/hierarchy2"/>
    <dgm:cxn modelId="{2A4A1849-8540-4D87-9010-650FD5EF5C95}" type="presParOf" srcId="{6B6E9099-116C-4C75-9AC4-AB19F2C2ECE3}" destId="{C19D65C4-5B08-4E70-A9B3-CB505F48F687}" srcOrd="2" destOrd="0" presId="urn:microsoft.com/office/officeart/2005/8/layout/hierarchy2"/>
    <dgm:cxn modelId="{3648BD1E-F2D7-4A8C-9B08-4E46D83F7294}" type="presParOf" srcId="{C19D65C4-5B08-4E70-A9B3-CB505F48F687}" destId="{2887CB93-E8A0-493B-B56E-AE1A61CE843B}" srcOrd="0" destOrd="0" presId="urn:microsoft.com/office/officeart/2005/8/layout/hierarchy2"/>
    <dgm:cxn modelId="{97E9988E-CB8B-40AD-8F4D-DB432DFB29AD}" type="presParOf" srcId="{6B6E9099-116C-4C75-9AC4-AB19F2C2ECE3}" destId="{806DFAFC-5552-47A3-BAB5-A3F2AE37AC1F}" srcOrd="3" destOrd="0" presId="urn:microsoft.com/office/officeart/2005/8/layout/hierarchy2"/>
    <dgm:cxn modelId="{454A2AB4-47E4-4C42-9E4A-405C277E7CC7}" type="presParOf" srcId="{806DFAFC-5552-47A3-BAB5-A3F2AE37AC1F}" destId="{DAD28F90-B1BA-4A22-A3D9-6DC4D9A9D450}" srcOrd="0" destOrd="0" presId="urn:microsoft.com/office/officeart/2005/8/layout/hierarchy2"/>
    <dgm:cxn modelId="{1F18C5FA-4BE0-43A2-96E3-5E1755C4B7A0}" type="presParOf" srcId="{806DFAFC-5552-47A3-BAB5-A3F2AE37AC1F}" destId="{D26C4E54-9184-4AD0-80C1-C46F1B342616}"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3BC2CF-685A-4CB0-8C49-8634219CB8C6}" type="doc">
      <dgm:prSet loTypeId="urn:microsoft.com/office/officeart/2005/8/layout/hierarchy2" loCatId="hierarchy" qsTypeId="urn:microsoft.com/office/officeart/2005/8/quickstyle/3d2" qsCatId="3D" csTypeId="urn:microsoft.com/office/officeart/2005/8/colors/colorful1" csCatId="colorful" phldr="1"/>
      <dgm:spPr/>
      <dgm:t>
        <a:bodyPr/>
        <a:lstStyle/>
        <a:p>
          <a:endParaRPr lang="en-US"/>
        </a:p>
      </dgm:t>
    </dgm:pt>
    <dgm:pt modelId="{F8A03030-AAFF-4C61-84F6-DFB5E195C76A}">
      <dgm:prSet phldrT="[Text]"/>
      <dgm:spPr/>
      <dgm:t>
        <a:bodyPr/>
        <a:lstStyle/>
        <a:p>
          <a:r>
            <a:rPr lang="en-US" dirty="0" smtClean="0"/>
            <a:t>Client logs in and completes the Initial Assessment</a:t>
          </a:r>
          <a:endParaRPr lang="en-US" dirty="0"/>
        </a:p>
      </dgm:t>
    </dgm:pt>
    <dgm:pt modelId="{D02676C9-7D6D-4E7C-9E21-A8DDC4C85EAF}" type="parTrans" cxnId="{2999CBE0-4701-400E-BA17-66AF6969E4B7}">
      <dgm:prSet/>
      <dgm:spPr/>
      <dgm:t>
        <a:bodyPr/>
        <a:lstStyle/>
        <a:p>
          <a:endParaRPr lang="en-US"/>
        </a:p>
      </dgm:t>
    </dgm:pt>
    <dgm:pt modelId="{8288A6D5-43AD-4EA7-9597-E362ED9286B7}" type="sibTrans" cxnId="{2999CBE0-4701-400E-BA17-66AF6969E4B7}">
      <dgm:prSet/>
      <dgm:spPr/>
      <dgm:t>
        <a:bodyPr/>
        <a:lstStyle/>
        <a:p>
          <a:endParaRPr lang="en-US"/>
        </a:p>
      </dgm:t>
    </dgm:pt>
    <dgm:pt modelId="{B1CA2233-3FC9-4D79-9203-BE201DF2C77F}">
      <dgm:prSet phldrT="[Text]"/>
      <dgm:spPr/>
      <dgm:t>
        <a:bodyPr/>
        <a:lstStyle/>
        <a:p>
          <a:r>
            <a:rPr lang="en-US" dirty="0" smtClean="0"/>
            <a:t>DOES NOT attend the appointment</a:t>
          </a:r>
          <a:endParaRPr lang="en-US" dirty="0"/>
        </a:p>
      </dgm:t>
    </dgm:pt>
    <dgm:pt modelId="{4F432B8D-DF6F-4837-931A-31417AAF33A2}" type="parTrans" cxnId="{BCD4AE6C-B0A4-4FD6-B331-81369C0AB546}">
      <dgm:prSet/>
      <dgm:spPr/>
      <dgm:t>
        <a:bodyPr/>
        <a:lstStyle/>
        <a:p>
          <a:endParaRPr lang="en-US"/>
        </a:p>
      </dgm:t>
    </dgm:pt>
    <dgm:pt modelId="{F0A65C5D-C22F-47C3-B01E-26FACC02280B}" type="sibTrans" cxnId="{BCD4AE6C-B0A4-4FD6-B331-81369C0AB546}">
      <dgm:prSet/>
      <dgm:spPr/>
      <dgm:t>
        <a:bodyPr/>
        <a:lstStyle/>
        <a:p>
          <a:endParaRPr lang="en-US"/>
        </a:p>
      </dgm:t>
    </dgm:pt>
    <dgm:pt modelId="{B5FF304B-B6F0-49B2-ADE1-7F25B012411D}">
      <dgm:prSet phldrT="[Text]"/>
      <dgm:spPr/>
      <dgm:t>
        <a:bodyPr/>
        <a:lstStyle/>
        <a:p>
          <a:r>
            <a:rPr lang="en-US" dirty="0" smtClean="0"/>
            <a:t>Case manager notates the failure in case notes</a:t>
          </a:r>
          <a:endParaRPr lang="en-US" dirty="0"/>
        </a:p>
      </dgm:t>
    </dgm:pt>
    <dgm:pt modelId="{5ACF51E4-5458-4817-AEA6-187170DE4BF0}" type="sibTrans" cxnId="{B60C45B1-0FCA-40D5-B604-CE448BBD1F9D}">
      <dgm:prSet/>
      <dgm:spPr/>
      <dgm:t>
        <a:bodyPr/>
        <a:lstStyle/>
        <a:p>
          <a:endParaRPr lang="en-US"/>
        </a:p>
      </dgm:t>
    </dgm:pt>
    <dgm:pt modelId="{E44B2955-A0A1-4A34-A7BD-7677B18E4C31}" type="parTrans" cxnId="{B60C45B1-0FCA-40D5-B604-CE448BBD1F9D}">
      <dgm:prSet/>
      <dgm:spPr/>
      <dgm:t>
        <a:bodyPr/>
        <a:lstStyle/>
        <a:p>
          <a:endParaRPr lang="en-US"/>
        </a:p>
      </dgm:t>
    </dgm:pt>
    <dgm:pt modelId="{71624404-C9B0-4D1E-8A6A-8DBCA8D4E310}">
      <dgm:prSet phldrT="[Text]"/>
      <dgm:spPr/>
      <dgm:t>
        <a:bodyPr/>
        <a:lstStyle/>
        <a:p>
          <a:r>
            <a:rPr lang="en-US" dirty="0" smtClean="0"/>
            <a:t>Manual Sanction Request if no good cause</a:t>
          </a:r>
          <a:endParaRPr lang="en-US" dirty="0"/>
        </a:p>
      </dgm:t>
    </dgm:pt>
    <dgm:pt modelId="{7347D318-D257-4330-864A-10D1C331E0AD}" type="sibTrans" cxnId="{3D77C3C1-D0C8-4FEE-A5D8-50033F016409}">
      <dgm:prSet/>
      <dgm:spPr/>
      <dgm:t>
        <a:bodyPr/>
        <a:lstStyle/>
        <a:p>
          <a:endParaRPr lang="en-US"/>
        </a:p>
      </dgm:t>
    </dgm:pt>
    <dgm:pt modelId="{02A0D0B6-7C4B-4D27-8BA7-66922C163789}" type="parTrans" cxnId="{3D77C3C1-D0C8-4FEE-A5D8-50033F016409}">
      <dgm:prSet/>
      <dgm:spPr/>
      <dgm:t>
        <a:bodyPr/>
        <a:lstStyle/>
        <a:p>
          <a:endParaRPr lang="en-US"/>
        </a:p>
      </dgm:t>
    </dgm:pt>
    <dgm:pt modelId="{D9817AD5-FDAD-4FE4-9FF4-AFB848E71BDE}">
      <dgm:prSet phldrT="[Text]"/>
      <dgm:spPr/>
      <dgm:t>
        <a:bodyPr/>
        <a:lstStyle/>
        <a:p>
          <a:r>
            <a:rPr lang="en-US" dirty="0" smtClean="0"/>
            <a:t>This is a 2</a:t>
          </a:r>
          <a:r>
            <a:rPr lang="en-US" baseline="30000" dirty="0" smtClean="0"/>
            <a:t>nd</a:t>
          </a:r>
          <a:r>
            <a:rPr lang="en-US" dirty="0" smtClean="0"/>
            <a:t> failure – set alert for 3 days</a:t>
          </a:r>
          <a:endParaRPr lang="en-US" dirty="0"/>
        </a:p>
      </dgm:t>
    </dgm:pt>
    <dgm:pt modelId="{253DD13E-1225-46D2-8FE8-ADEBA7C3A7E9}" type="sibTrans" cxnId="{91C77BC9-32FA-4614-9AA6-1DE18A21DCA1}">
      <dgm:prSet/>
      <dgm:spPr/>
    </dgm:pt>
    <dgm:pt modelId="{D81B47C4-6862-4D3B-8251-2055C753F70E}" type="parTrans" cxnId="{91C77BC9-32FA-4614-9AA6-1DE18A21DCA1}">
      <dgm:prSet/>
      <dgm:spPr/>
      <dgm:t>
        <a:bodyPr/>
        <a:lstStyle/>
        <a:p>
          <a:endParaRPr lang="en-US"/>
        </a:p>
      </dgm:t>
    </dgm:pt>
    <dgm:pt modelId="{8AD50026-DF52-4AAB-84C0-566AA69AEF9C}">
      <dgm:prSet phldrT="[Text]"/>
      <dgm:spPr/>
      <dgm:t>
        <a:bodyPr/>
        <a:lstStyle/>
        <a:p>
          <a:r>
            <a:rPr lang="en-US" dirty="0" smtClean="0"/>
            <a:t>End Code 492 with “</a:t>
          </a:r>
          <a:r>
            <a:rPr lang="en-US" b="1" i="1" dirty="0" smtClean="0"/>
            <a:t>Not Completed</a:t>
          </a:r>
          <a:r>
            <a:rPr lang="en-US" dirty="0" smtClean="0"/>
            <a:t>”</a:t>
          </a:r>
          <a:endParaRPr lang="en-US" dirty="0"/>
        </a:p>
      </dgm:t>
    </dgm:pt>
    <dgm:pt modelId="{48CA7EAD-BBC8-4532-A88A-0FF2D76A4254}" type="parTrans" cxnId="{D1B02EC5-AAA0-4562-8291-07FFFD47C19B}">
      <dgm:prSet/>
      <dgm:spPr/>
      <dgm:t>
        <a:bodyPr/>
        <a:lstStyle/>
        <a:p>
          <a:endParaRPr lang="en-US"/>
        </a:p>
      </dgm:t>
    </dgm:pt>
    <dgm:pt modelId="{16F60536-310D-4835-A294-65C9F27EABF0}" type="sibTrans" cxnId="{D1B02EC5-AAA0-4562-8291-07FFFD47C19B}">
      <dgm:prSet/>
      <dgm:spPr/>
    </dgm:pt>
    <dgm:pt modelId="{175F3584-98AE-4865-B6A8-744D33CB99D1}" type="pres">
      <dgm:prSet presAssocID="{293BC2CF-685A-4CB0-8C49-8634219CB8C6}" presName="diagram" presStyleCnt="0">
        <dgm:presLayoutVars>
          <dgm:chPref val="1"/>
          <dgm:dir/>
          <dgm:animOne val="branch"/>
          <dgm:animLvl val="lvl"/>
          <dgm:resizeHandles val="exact"/>
        </dgm:presLayoutVars>
      </dgm:prSet>
      <dgm:spPr/>
      <dgm:t>
        <a:bodyPr/>
        <a:lstStyle/>
        <a:p>
          <a:endParaRPr lang="en-US"/>
        </a:p>
      </dgm:t>
    </dgm:pt>
    <dgm:pt modelId="{F4E32ACC-6CC8-41C6-A234-1EAA57B78212}" type="pres">
      <dgm:prSet presAssocID="{F8A03030-AAFF-4C61-84F6-DFB5E195C76A}" presName="root1" presStyleCnt="0"/>
      <dgm:spPr/>
    </dgm:pt>
    <dgm:pt modelId="{E50D89DA-1835-4F25-933F-7CCF98EE0ABB}" type="pres">
      <dgm:prSet presAssocID="{F8A03030-AAFF-4C61-84F6-DFB5E195C76A}" presName="LevelOneTextNode" presStyleLbl="node0" presStyleIdx="0" presStyleCnt="3">
        <dgm:presLayoutVars>
          <dgm:chPref val="3"/>
        </dgm:presLayoutVars>
      </dgm:prSet>
      <dgm:spPr/>
      <dgm:t>
        <a:bodyPr/>
        <a:lstStyle/>
        <a:p>
          <a:endParaRPr lang="en-US"/>
        </a:p>
      </dgm:t>
    </dgm:pt>
    <dgm:pt modelId="{4F106B92-BD55-4D0F-895A-CCC2557818C3}" type="pres">
      <dgm:prSet presAssocID="{F8A03030-AAFF-4C61-84F6-DFB5E195C76A}" presName="level2hierChild" presStyleCnt="0"/>
      <dgm:spPr/>
    </dgm:pt>
    <dgm:pt modelId="{9DA293B5-5494-475B-95D9-6022F4977D57}" type="pres">
      <dgm:prSet presAssocID="{B1CA2233-3FC9-4D79-9203-BE201DF2C77F}" presName="root1" presStyleCnt="0"/>
      <dgm:spPr/>
    </dgm:pt>
    <dgm:pt modelId="{470CBD19-3DEB-47BB-A448-7FA7ABFCB7EB}" type="pres">
      <dgm:prSet presAssocID="{B1CA2233-3FC9-4D79-9203-BE201DF2C77F}" presName="LevelOneTextNode" presStyleLbl="node0" presStyleIdx="1" presStyleCnt="3">
        <dgm:presLayoutVars>
          <dgm:chPref val="3"/>
        </dgm:presLayoutVars>
      </dgm:prSet>
      <dgm:spPr/>
      <dgm:t>
        <a:bodyPr/>
        <a:lstStyle/>
        <a:p>
          <a:endParaRPr lang="en-US"/>
        </a:p>
      </dgm:t>
    </dgm:pt>
    <dgm:pt modelId="{6B6E9099-116C-4C75-9AC4-AB19F2C2ECE3}" type="pres">
      <dgm:prSet presAssocID="{B1CA2233-3FC9-4D79-9203-BE201DF2C77F}" presName="level2hierChild" presStyleCnt="0"/>
      <dgm:spPr/>
    </dgm:pt>
    <dgm:pt modelId="{EC677437-8B8E-45F7-A964-CE7F6DE7CAEE}" type="pres">
      <dgm:prSet presAssocID="{B5FF304B-B6F0-49B2-ADE1-7F25B012411D}" presName="root1" presStyleCnt="0"/>
      <dgm:spPr/>
    </dgm:pt>
    <dgm:pt modelId="{DC6B32DC-A364-42F7-ABD4-F3DA89FF0E04}" type="pres">
      <dgm:prSet presAssocID="{B5FF304B-B6F0-49B2-ADE1-7F25B012411D}" presName="LevelOneTextNode" presStyleLbl="node0" presStyleIdx="2" presStyleCnt="3">
        <dgm:presLayoutVars>
          <dgm:chPref val="3"/>
        </dgm:presLayoutVars>
      </dgm:prSet>
      <dgm:spPr/>
      <dgm:t>
        <a:bodyPr/>
        <a:lstStyle/>
        <a:p>
          <a:endParaRPr lang="en-US"/>
        </a:p>
      </dgm:t>
    </dgm:pt>
    <dgm:pt modelId="{2EF291E1-3674-4220-82D6-A36BB3135E72}" type="pres">
      <dgm:prSet presAssocID="{B5FF304B-B6F0-49B2-ADE1-7F25B012411D}" presName="level2hierChild" presStyleCnt="0"/>
      <dgm:spPr/>
    </dgm:pt>
    <dgm:pt modelId="{F59E13DC-11E1-4C47-B084-52AB3BA0E355}" type="pres">
      <dgm:prSet presAssocID="{D81B47C4-6862-4D3B-8251-2055C753F70E}" presName="conn2-1" presStyleLbl="parChTrans1D2" presStyleIdx="0" presStyleCnt="3"/>
      <dgm:spPr/>
      <dgm:t>
        <a:bodyPr/>
        <a:lstStyle/>
        <a:p>
          <a:endParaRPr lang="en-US"/>
        </a:p>
      </dgm:t>
    </dgm:pt>
    <dgm:pt modelId="{69C08477-C712-4F5D-A49E-8A5C9419078D}" type="pres">
      <dgm:prSet presAssocID="{D81B47C4-6862-4D3B-8251-2055C753F70E}" presName="connTx" presStyleLbl="parChTrans1D2" presStyleIdx="0" presStyleCnt="3"/>
      <dgm:spPr/>
      <dgm:t>
        <a:bodyPr/>
        <a:lstStyle/>
        <a:p>
          <a:endParaRPr lang="en-US"/>
        </a:p>
      </dgm:t>
    </dgm:pt>
    <dgm:pt modelId="{22040B55-DD87-48B2-80A1-F58F829A5A95}" type="pres">
      <dgm:prSet presAssocID="{D9817AD5-FDAD-4FE4-9FF4-AFB848E71BDE}" presName="root2" presStyleCnt="0"/>
      <dgm:spPr/>
    </dgm:pt>
    <dgm:pt modelId="{20F22296-F5E8-4DF5-9FC8-B489A49E07D6}" type="pres">
      <dgm:prSet presAssocID="{D9817AD5-FDAD-4FE4-9FF4-AFB848E71BDE}" presName="LevelTwoTextNode" presStyleLbl="node2" presStyleIdx="0" presStyleCnt="3">
        <dgm:presLayoutVars>
          <dgm:chPref val="3"/>
        </dgm:presLayoutVars>
      </dgm:prSet>
      <dgm:spPr/>
      <dgm:t>
        <a:bodyPr/>
        <a:lstStyle/>
        <a:p>
          <a:endParaRPr lang="en-US"/>
        </a:p>
      </dgm:t>
    </dgm:pt>
    <dgm:pt modelId="{BB63F412-9810-4A68-AA20-9B3011DFE2E3}" type="pres">
      <dgm:prSet presAssocID="{D9817AD5-FDAD-4FE4-9FF4-AFB848E71BDE}" presName="level3hierChild" presStyleCnt="0"/>
      <dgm:spPr/>
    </dgm:pt>
    <dgm:pt modelId="{00A7C572-C139-4E61-A500-5239BA2E42E7}" type="pres">
      <dgm:prSet presAssocID="{48CA7EAD-BBC8-4532-A88A-0FF2D76A4254}" presName="conn2-1" presStyleLbl="parChTrans1D2" presStyleIdx="1" presStyleCnt="3"/>
      <dgm:spPr/>
      <dgm:t>
        <a:bodyPr/>
        <a:lstStyle/>
        <a:p>
          <a:endParaRPr lang="en-US"/>
        </a:p>
      </dgm:t>
    </dgm:pt>
    <dgm:pt modelId="{9F6FF1FC-C576-4A71-95B9-E37016668C39}" type="pres">
      <dgm:prSet presAssocID="{48CA7EAD-BBC8-4532-A88A-0FF2D76A4254}" presName="connTx" presStyleLbl="parChTrans1D2" presStyleIdx="1" presStyleCnt="3"/>
      <dgm:spPr/>
      <dgm:t>
        <a:bodyPr/>
        <a:lstStyle/>
        <a:p>
          <a:endParaRPr lang="en-US"/>
        </a:p>
      </dgm:t>
    </dgm:pt>
    <dgm:pt modelId="{6917CA56-3C1D-4FEF-8D3F-A38AA4F8E87E}" type="pres">
      <dgm:prSet presAssocID="{8AD50026-DF52-4AAB-84C0-566AA69AEF9C}" presName="root2" presStyleCnt="0"/>
      <dgm:spPr/>
    </dgm:pt>
    <dgm:pt modelId="{AC86AB0B-A912-4019-A721-84E09A61E1FD}" type="pres">
      <dgm:prSet presAssocID="{8AD50026-DF52-4AAB-84C0-566AA69AEF9C}" presName="LevelTwoTextNode" presStyleLbl="node2" presStyleIdx="1" presStyleCnt="3">
        <dgm:presLayoutVars>
          <dgm:chPref val="3"/>
        </dgm:presLayoutVars>
      </dgm:prSet>
      <dgm:spPr/>
      <dgm:t>
        <a:bodyPr/>
        <a:lstStyle/>
        <a:p>
          <a:endParaRPr lang="en-US"/>
        </a:p>
      </dgm:t>
    </dgm:pt>
    <dgm:pt modelId="{6234F6B1-D6AA-45EC-A11C-698327089715}" type="pres">
      <dgm:prSet presAssocID="{8AD50026-DF52-4AAB-84C0-566AA69AEF9C}" presName="level3hierChild" presStyleCnt="0"/>
      <dgm:spPr/>
    </dgm:pt>
    <dgm:pt modelId="{CCA2CEF4-1EEE-4981-B6E0-9E8CB63FB2A8}" type="pres">
      <dgm:prSet presAssocID="{02A0D0B6-7C4B-4D27-8BA7-66922C163789}" presName="conn2-1" presStyleLbl="parChTrans1D2" presStyleIdx="2" presStyleCnt="3"/>
      <dgm:spPr/>
      <dgm:t>
        <a:bodyPr/>
        <a:lstStyle/>
        <a:p>
          <a:endParaRPr lang="en-US"/>
        </a:p>
      </dgm:t>
    </dgm:pt>
    <dgm:pt modelId="{4E4BD379-2E5D-43A4-A4A4-B98F12B48915}" type="pres">
      <dgm:prSet presAssocID="{02A0D0B6-7C4B-4D27-8BA7-66922C163789}" presName="connTx" presStyleLbl="parChTrans1D2" presStyleIdx="2" presStyleCnt="3"/>
      <dgm:spPr/>
      <dgm:t>
        <a:bodyPr/>
        <a:lstStyle/>
        <a:p>
          <a:endParaRPr lang="en-US"/>
        </a:p>
      </dgm:t>
    </dgm:pt>
    <dgm:pt modelId="{FCF3A080-06BF-4D26-9A85-60322716B233}" type="pres">
      <dgm:prSet presAssocID="{71624404-C9B0-4D1E-8A6A-8DBCA8D4E310}" presName="root2" presStyleCnt="0"/>
      <dgm:spPr/>
    </dgm:pt>
    <dgm:pt modelId="{D7853E07-9A2A-40FB-8F2E-B6FB058189D5}" type="pres">
      <dgm:prSet presAssocID="{71624404-C9B0-4D1E-8A6A-8DBCA8D4E310}" presName="LevelTwoTextNode" presStyleLbl="node2" presStyleIdx="2" presStyleCnt="3">
        <dgm:presLayoutVars>
          <dgm:chPref val="3"/>
        </dgm:presLayoutVars>
      </dgm:prSet>
      <dgm:spPr/>
      <dgm:t>
        <a:bodyPr/>
        <a:lstStyle/>
        <a:p>
          <a:endParaRPr lang="en-US"/>
        </a:p>
      </dgm:t>
    </dgm:pt>
    <dgm:pt modelId="{2A50E5CD-F4F8-40F7-A14C-929227F3722F}" type="pres">
      <dgm:prSet presAssocID="{71624404-C9B0-4D1E-8A6A-8DBCA8D4E310}" presName="level3hierChild" presStyleCnt="0"/>
      <dgm:spPr/>
    </dgm:pt>
  </dgm:ptLst>
  <dgm:cxnLst>
    <dgm:cxn modelId="{577E8C19-038F-4B53-837E-F5F69291F297}" type="presOf" srcId="{8AD50026-DF52-4AAB-84C0-566AA69AEF9C}" destId="{AC86AB0B-A912-4019-A721-84E09A61E1FD}" srcOrd="0" destOrd="0" presId="urn:microsoft.com/office/officeart/2005/8/layout/hierarchy2"/>
    <dgm:cxn modelId="{2999CBE0-4701-400E-BA17-66AF6969E4B7}" srcId="{293BC2CF-685A-4CB0-8C49-8634219CB8C6}" destId="{F8A03030-AAFF-4C61-84F6-DFB5E195C76A}" srcOrd="0" destOrd="0" parTransId="{D02676C9-7D6D-4E7C-9E21-A8DDC4C85EAF}" sibTransId="{8288A6D5-43AD-4EA7-9597-E362ED9286B7}"/>
    <dgm:cxn modelId="{74B3CFC9-C709-42F3-817F-FBD1A49DE1B7}" type="presOf" srcId="{71624404-C9B0-4D1E-8A6A-8DBCA8D4E310}" destId="{D7853E07-9A2A-40FB-8F2E-B6FB058189D5}" srcOrd="0" destOrd="0" presId="urn:microsoft.com/office/officeart/2005/8/layout/hierarchy2"/>
    <dgm:cxn modelId="{3D77C3C1-D0C8-4FEE-A5D8-50033F016409}" srcId="{B5FF304B-B6F0-49B2-ADE1-7F25B012411D}" destId="{71624404-C9B0-4D1E-8A6A-8DBCA8D4E310}" srcOrd="2" destOrd="0" parTransId="{02A0D0B6-7C4B-4D27-8BA7-66922C163789}" sibTransId="{7347D318-D257-4330-864A-10D1C331E0AD}"/>
    <dgm:cxn modelId="{D68E9A77-4DBA-42AA-8B13-A8D4D7155715}" type="presOf" srcId="{02A0D0B6-7C4B-4D27-8BA7-66922C163789}" destId="{4E4BD379-2E5D-43A4-A4A4-B98F12B48915}" srcOrd="1" destOrd="0" presId="urn:microsoft.com/office/officeart/2005/8/layout/hierarchy2"/>
    <dgm:cxn modelId="{80218A34-79EF-44AC-991E-5C248661CBD0}" type="presOf" srcId="{02A0D0B6-7C4B-4D27-8BA7-66922C163789}" destId="{CCA2CEF4-1EEE-4981-B6E0-9E8CB63FB2A8}" srcOrd="0" destOrd="0" presId="urn:microsoft.com/office/officeart/2005/8/layout/hierarchy2"/>
    <dgm:cxn modelId="{362E2A4E-2444-402B-8B1B-80893802265F}" type="presOf" srcId="{D81B47C4-6862-4D3B-8251-2055C753F70E}" destId="{F59E13DC-11E1-4C47-B084-52AB3BA0E355}" srcOrd="0" destOrd="0" presId="urn:microsoft.com/office/officeart/2005/8/layout/hierarchy2"/>
    <dgm:cxn modelId="{B60C45B1-0FCA-40D5-B604-CE448BBD1F9D}" srcId="{293BC2CF-685A-4CB0-8C49-8634219CB8C6}" destId="{B5FF304B-B6F0-49B2-ADE1-7F25B012411D}" srcOrd="2" destOrd="0" parTransId="{E44B2955-A0A1-4A34-A7BD-7677B18E4C31}" sibTransId="{5ACF51E4-5458-4817-AEA6-187170DE4BF0}"/>
    <dgm:cxn modelId="{670649EE-9B3B-48DA-ADEB-6281D0D05171}" type="presOf" srcId="{B1CA2233-3FC9-4D79-9203-BE201DF2C77F}" destId="{470CBD19-3DEB-47BB-A448-7FA7ABFCB7EB}" srcOrd="0" destOrd="0" presId="urn:microsoft.com/office/officeart/2005/8/layout/hierarchy2"/>
    <dgm:cxn modelId="{8F0B7AD0-2685-444A-B318-482D829978D4}" type="presOf" srcId="{D81B47C4-6862-4D3B-8251-2055C753F70E}" destId="{69C08477-C712-4F5D-A49E-8A5C9419078D}" srcOrd="1" destOrd="0" presId="urn:microsoft.com/office/officeart/2005/8/layout/hierarchy2"/>
    <dgm:cxn modelId="{07F7B506-9BC5-49F2-81C3-E5D87CB2168D}" type="presOf" srcId="{B5FF304B-B6F0-49B2-ADE1-7F25B012411D}" destId="{DC6B32DC-A364-42F7-ABD4-F3DA89FF0E04}" srcOrd="0" destOrd="0" presId="urn:microsoft.com/office/officeart/2005/8/layout/hierarchy2"/>
    <dgm:cxn modelId="{BCD4AE6C-B0A4-4FD6-B331-81369C0AB546}" srcId="{293BC2CF-685A-4CB0-8C49-8634219CB8C6}" destId="{B1CA2233-3FC9-4D79-9203-BE201DF2C77F}" srcOrd="1" destOrd="0" parTransId="{4F432B8D-DF6F-4837-931A-31417AAF33A2}" sibTransId="{F0A65C5D-C22F-47C3-B01E-26FACC02280B}"/>
    <dgm:cxn modelId="{01631260-ADE5-4839-9591-514C817B2F43}" type="presOf" srcId="{D9817AD5-FDAD-4FE4-9FF4-AFB848E71BDE}" destId="{20F22296-F5E8-4DF5-9FC8-B489A49E07D6}" srcOrd="0" destOrd="0" presId="urn:microsoft.com/office/officeart/2005/8/layout/hierarchy2"/>
    <dgm:cxn modelId="{A7EC338B-05BB-49EC-ADDB-B2F45671FA6B}" type="presOf" srcId="{48CA7EAD-BBC8-4532-A88A-0FF2D76A4254}" destId="{9F6FF1FC-C576-4A71-95B9-E37016668C39}" srcOrd="1" destOrd="0" presId="urn:microsoft.com/office/officeart/2005/8/layout/hierarchy2"/>
    <dgm:cxn modelId="{3D4A7EE6-71EE-4BFA-BC6C-498D3911BE31}" type="presOf" srcId="{293BC2CF-685A-4CB0-8C49-8634219CB8C6}" destId="{175F3584-98AE-4865-B6A8-744D33CB99D1}" srcOrd="0" destOrd="0" presId="urn:microsoft.com/office/officeart/2005/8/layout/hierarchy2"/>
    <dgm:cxn modelId="{D1B02EC5-AAA0-4562-8291-07FFFD47C19B}" srcId="{B5FF304B-B6F0-49B2-ADE1-7F25B012411D}" destId="{8AD50026-DF52-4AAB-84C0-566AA69AEF9C}" srcOrd="1" destOrd="0" parTransId="{48CA7EAD-BBC8-4532-A88A-0FF2D76A4254}" sibTransId="{16F60536-310D-4835-A294-65C9F27EABF0}"/>
    <dgm:cxn modelId="{91C77BC9-32FA-4614-9AA6-1DE18A21DCA1}" srcId="{B5FF304B-B6F0-49B2-ADE1-7F25B012411D}" destId="{D9817AD5-FDAD-4FE4-9FF4-AFB848E71BDE}" srcOrd="0" destOrd="0" parTransId="{D81B47C4-6862-4D3B-8251-2055C753F70E}" sibTransId="{253DD13E-1225-46D2-8FE8-ADEBA7C3A7E9}"/>
    <dgm:cxn modelId="{C6C9F304-5951-4DB4-AB20-9C773525E753}" type="presOf" srcId="{F8A03030-AAFF-4C61-84F6-DFB5E195C76A}" destId="{E50D89DA-1835-4F25-933F-7CCF98EE0ABB}" srcOrd="0" destOrd="0" presId="urn:microsoft.com/office/officeart/2005/8/layout/hierarchy2"/>
    <dgm:cxn modelId="{235D0F4B-8F6C-4084-B1CA-F0D195C9E5B6}" type="presOf" srcId="{48CA7EAD-BBC8-4532-A88A-0FF2D76A4254}" destId="{00A7C572-C139-4E61-A500-5239BA2E42E7}" srcOrd="0" destOrd="0" presId="urn:microsoft.com/office/officeart/2005/8/layout/hierarchy2"/>
    <dgm:cxn modelId="{F65DE2B9-DFF3-479D-BA07-FDA6CFB98C08}" type="presParOf" srcId="{175F3584-98AE-4865-B6A8-744D33CB99D1}" destId="{F4E32ACC-6CC8-41C6-A234-1EAA57B78212}" srcOrd="0" destOrd="0" presId="urn:microsoft.com/office/officeart/2005/8/layout/hierarchy2"/>
    <dgm:cxn modelId="{43B35888-92CF-4AAB-BB8C-1DC3F545D3A2}" type="presParOf" srcId="{F4E32ACC-6CC8-41C6-A234-1EAA57B78212}" destId="{E50D89DA-1835-4F25-933F-7CCF98EE0ABB}" srcOrd="0" destOrd="0" presId="urn:microsoft.com/office/officeart/2005/8/layout/hierarchy2"/>
    <dgm:cxn modelId="{B85A6C24-549B-4D53-ACCC-60C61FD55D4C}" type="presParOf" srcId="{F4E32ACC-6CC8-41C6-A234-1EAA57B78212}" destId="{4F106B92-BD55-4D0F-895A-CCC2557818C3}" srcOrd="1" destOrd="0" presId="urn:microsoft.com/office/officeart/2005/8/layout/hierarchy2"/>
    <dgm:cxn modelId="{DDF6BB02-3899-454E-A04D-2CEC465175A0}" type="presParOf" srcId="{175F3584-98AE-4865-B6A8-744D33CB99D1}" destId="{9DA293B5-5494-475B-95D9-6022F4977D57}" srcOrd="1" destOrd="0" presId="urn:microsoft.com/office/officeart/2005/8/layout/hierarchy2"/>
    <dgm:cxn modelId="{1876647E-7B5F-4988-8AEE-3D4046573435}" type="presParOf" srcId="{9DA293B5-5494-475B-95D9-6022F4977D57}" destId="{470CBD19-3DEB-47BB-A448-7FA7ABFCB7EB}" srcOrd="0" destOrd="0" presId="urn:microsoft.com/office/officeart/2005/8/layout/hierarchy2"/>
    <dgm:cxn modelId="{CE1690E8-5955-49E9-88DA-6C16B10A079B}" type="presParOf" srcId="{9DA293B5-5494-475B-95D9-6022F4977D57}" destId="{6B6E9099-116C-4C75-9AC4-AB19F2C2ECE3}" srcOrd="1" destOrd="0" presId="urn:microsoft.com/office/officeart/2005/8/layout/hierarchy2"/>
    <dgm:cxn modelId="{EFFA7F0B-EE65-4F2A-9626-BDB3F2E3E6AC}" type="presParOf" srcId="{175F3584-98AE-4865-B6A8-744D33CB99D1}" destId="{EC677437-8B8E-45F7-A964-CE7F6DE7CAEE}" srcOrd="2" destOrd="0" presId="urn:microsoft.com/office/officeart/2005/8/layout/hierarchy2"/>
    <dgm:cxn modelId="{E7675B40-A5A9-470A-B88D-5AA68275A199}" type="presParOf" srcId="{EC677437-8B8E-45F7-A964-CE7F6DE7CAEE}" destId="{DC6B32DC-A364-42F7-ABD4-F3DA89FF0E04}" srcOrd="0" destOrd="0" presId="urn:microsoft.com/office/officeart/2005/8/layout/hierarchy2"/>
    <dgm:cxn modelId="{E10CDE05-AF4B-44D5-A1F2-4941865C2B1C}" type="presParOf" srcId="{EC677437-8B8E-45F7-A964-CE7F6DE7CAEE}" destId="{2EF291E1-3674-4220-82D6-A36BB3135E72}" srcOrd="1" destOrd="0" presId="urn:microsoft.com/office/officeart/2005/8/layout/hierarchy2"/>
    <dgm:cxn modelId="{90B7FF1D-9E9C-46CB-AABC-24AA93419C71}" type="presParOf" srcId="{2EF291E1-3674-4220-82D6-A36BB3135E72}" destId="{F59E13DC-11E1-4C47-B084-52AB3BA0E355}" srcOrd="0" destOrd="0" presId="urn:microsoft.com/office/officeart/2005/8/layout/hierarchy2"/>
    <dgm:cxn modelId="{B6A6FCE8-2204-4DBE-92E8-BCAC79818A27}" type="presParOf" srcId="{F59E13DC-11E1-4C47-B084-52AB3BA0E355}" destId="{69C08477-C712-4F5D-A49E-8A5C9419078D}" srcOrd="0" destOrd="0" presId="urn:microsoft.com/office/officeart/2005/8/layout/hierarchy2"/>
    <dgm:cxn modelId="{C939A605-FB6B-4D4E-8858-62AE66CA9CF3}" type="presParOf" srcId="{2EF291E1-3674-4220-82D6-A36BB3135E72}" destId="{22040B55-DD87-48B2-80A1-F58F829A5A95}" srcOrd="1" destOrd="0" presId="urn:microsoft.com/office/officeart/2005/8/layout/hierarchy2"/>
    <dgm:cxn modelId="{00FDE231-5B57-4C4D-8536-16DE48CE4A3D}" type="presParOf" srcId="{22040B55-DD87-48B2-80A1-F58F829A5A95}" destId="{20F22296-F5E8-4DF5-9FC8-B489A49E07D6}" srcOrd="0" destOrd="0" presId="urn:microsoft.com/office/officeart/2005/8/layout/hierarchy2"/>
    <dgm:cxn modelId="{F9454E52-4DD9-4E0A-91FF-BD1D38444B93}" type="presParOf" srcId="{22040B55-DD87-48B2-80A1-F58F829A5A95}" destId="{BB63F412-9810-4A68-AA20-9B3011DFE2E3}" srcOrd="1" destOrd="0" presId="urn:microsoft.com/office/officeart/2005/8/layout/hierarchy2"/>
    <dgm:cxn modelId="{3B8F98A6-3F2B-493A-A3A0-93439DA9AE9F}" type="presParOf" srcId="{2EF291E1-3674-4220-82D6-A36BB3135E72}" destId="{00A7C572-C139-4E61-A500-5239BA2E42E7}" srcOrd="2" destOrd="0" presId="urn:microsoft.com/office/officeart/2005/8/layout/hierarchy2"/>
    <dgm:cxn modelId="{CC739032-0413-4086-9588-A1BAA4610192}" type="presParOf" srcId="{00A7C572-C139-4E61-A500-5239BA2E42E7}" destId="{9F6FF1FC-C576-4A71-95B9-E37016668C39}" srcOrd="0" destOrd="0" presId="urn:microsoft.com/office/officeart/2005/8/layout/hierarchy2"/>
    <dgm:cxn modelId="{2D5F8EBC-0EC7-472F-B97C-05A78B1E7EAF}" type="presParOf" srcId="{2EF291E1-3674-4220-82D6-A36BB3135E72}" destId="{6917CA56-3C1D-4FEF-8D3F-A38AA4F8E87E}" srcOrd="3" destOrd="0" presId="urn:microsoft.com/office/officeart/2005/8/layout/hierarchy2"/>
    <dgm:cxn modelId="{7239E254-69F8-42F5-9793-FAC0E4CC26D7}" type="presParOf" srcId="{6917CA56-3C1D-4FEF-8D3F-A38AA4F8E87E}" destId="{AC86AB0B-A912-4019-A721-84E09A61E1FD}" srcOrd="0" destOrd="0" presId="urn:microsoft.com/office/officeart/2005/8/layout/hierarchy2"/>
    <dgm:cxn modelId="{018A4F17-AF1E-4EDC-912F-A912149FDA16}" type="presParOf" srcId="{6917CA56-3C1D-4FEF-8D3F-A38AA4F8E87E}" destId="{6234F6B1-D6AA-45EC-A11C-698327089715}" srcOrd="1" destOrd="0" presId="urn:microsoft.com/office/officeart/2005/8/layout/hierarchy2"/>
    <dgm:cxn modelId="{02FD7A4C-8430-4DFD-9191-0F8FFFB2AABD}" type="presParOf" srcId="{2EF291E1-3674-4220-82D6-A36BB3135E72}" destId="{CCA2CEF4-1EEE-4981-B6E0-9E8CB63FB2A8}" srcOrd="4" destOrd="0" presId="urn:microsoft.com/office/officeart/2005/8/layout/hierarchy2"/>
    <dgm:cxn modelId="{A9DDAB80-FCBF-4DEF-888C-655F81FB3BB8}" type="presParOf" srcId="{CCA2CEF4-1EEE-4981-B6E0-9E8CB63FB2A8}" destId="{4E4BD379-2E5D-43A4-A4A4-B98F12B48915}" srcOrd="0" destOrd="0" presId="urn:microsoft.com/office/officeart/2005/8/layout/hierarchy2"/>
    <dgm:cxn modelId="{F72680FF-6FA1-4479-BF81-4444BFDD0F83}" type="presParOf" srcId="{2EF291E1-3674-4220-82D6-A36BB3135E72}" destId="{FCF3A080-06BF-4D26-9A85-60322716B233}" srcOrd="5" destOrd="0" presId="urn:microsoft.com/office/officeart/2005/8/layout/hierarchy2"/>
    <dgm:cxn modelId="{638723DE-FA55-44E4-B107-A20C86C9970D}" type="presParOf" srcId="{FCF3A080-06BF-4D26-9A85-60322716B233}" destId="{D7853E07-9A2A-40FB-8F2E-B6FB058189D5}" srcOrd="0" destOrd="0" presId="urn:microsoft.com/office/officeart/2005/8/layout/hierarchy2"/>
    <dgm:cxn modelId="{B37FB215-A4C9-4835-83A4-991162A1F347}" type="presParOf" srcId="{FCF3A080-06BF-4D26-9A85-60322716B233}" destId="{2A50E5CD-F4F8-40F7-A14C-929227F3722F}"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AC2421-9D95-4D91-A74F-1AA37F7C35F9}" type="doc">
      <dgm:prSet loTypeId="urn:microsoft.com/office/officeart/2005/8/layout/hierarchy3" loCatId="relationship" qsTypeId="urn:microsoft.com/office/officeart/2005/8/quickstyle/3d2" qsCatId="3D" csTypeId="urn:microsoft.com/office/officeart/2005/8/colors/colorful3" csCatId="colorful" phldr="1"/>
      <dgm:spPr/>
      <dgm:t>
        <a:bodyPr/>
        <a:lstStyle/>
        <a:p>
          <a:endParaRPr lang="en-US"/>
        </a:p>
      </dgm:t>
    </dgm:pt>
    <dgm:pt modelId="{B49F63FD-3E93-42D0-84ED-E61156ABF124}">
      <dgm:prSet phldrT="[Text]"/>
      <dgm:spPr/>
      <dgm:t>
        <a:bodyPr/>
        <a:lstStyle/>
        <a:p>
          <a:r>
            <a:rPr lang="en-US" dirty="0" smtClean="0"/>
            <a:t>OSST</a:t>
          </a:r>
          <a:endParaRPr lang="en-US" dirty="0"/>
        </a:p>
      </dgm:t>
    </dgm:pt>
    <dgm:pt modelId="{2535886A-BFA0-4F5A-B32C-B9A7FE517874}" type="parTrans" cxnId="{442E9CBE-FEED-4482-A54A-354F1480511D}">
      <dgm:prSet/>
      <dgm:spPr/>
      <dgm:t>
        <a:bodyPr/>
        <a:lstStyle/>
        <a:p>
          <a:endParaRPr lang="en-US"/>
        </a:p>
      </dgm:t>
    </dgm:pt>
    <dgm:pt modelId="{E3CACD02-8400-4E56-997E-C4BEA75BB95D}" type="sibTrans" cxnId="{442E9CBE-FEED-4482-A54A-354F1480511D}">
      <dgm:prSet/>
      <dgm:spPr/>
      <dgm:t>
        <a:bodyPr/>
        <a:lstStyle/>
        <a:p>
          <a:endParaRPr lang="en-US"/>
        </a:p>
      </dgm:t>
    </dgm:pt>
    <dgm:pt modelId="{8CA75325-408F-4B30-B399-C7A411EA99B6}">
      <dgm:prSet phldrT="[Text]"/>
      <dgm:spPr/>
      <dgm:t>
        <a:bodyPr/>
        <a:lstStyle/>
        <a:p>
          <a:r>
            <a:rPr lang="en-US" dirty="0" smtClean="0"/>
            <a:t>Clearly less than six months</a:t>
          </a:r>
          <a:endParaRPr lang="en-US" dirty="0"/>
        </a:p>
      </dgm:t>
    </dgm:pt>
    <dgm:pt modelId="{73AF39B9-B30A-4C42-A11C-055901FD88FC}" type="parTrans" cxnId="{061A6C69-717D-4C26-AE46-219A1A34E621}">
      <dgm:prSet/>
      <dgm:spPr/>
      <dgm:t>
        <a:bodyPr/>
        <a:lstStyle/>
        <a:p>
          <a:endParaRPr lang="en-US"/>
        </a:p>
      </dgm:t>
    </dgm:pt>
    <dgm:pt modelId="{C239A770-B7E5-41EA-9625-25B0222F51AB}" type="sibTrans" cxnId="{061A6C69-717D-4C26-AE46-219A1A34E621}">
      <dgm:prSet/>
      <dgm:spPr/>
      <dgm:t>
        <a:bodyPr/>
        <a:lstStyle/>
        <a:p>
          <a:endParaRPr lang="en-US"/>
        </a:p>
      </dgm:t>
    </dgm:pt>
    <dgm:pt modelId="{A4141AAC-EC37-4F83-8AAC-E7222F0415DD}">
      <dgm:prSet phldrT="[Text]"/>
      <dgm:spPr/>
      <dgm:t>
        <a:bodyPr/>
        <a:lstStyle/>
        <a:p>
          <a:r>
            <a:rPr lang="en-US" dirty="0" smtClean="0"/>
            <a:t>Clearly more than six months</a:t>
          </a:r>
          <a:endParaRPr lang="en-US" dirty="0"/>
        </a:p>
      </dgm:t>
    </dgm:pt>
    <dgm:pt modelId="{1FEF5D5B-D3BF-4A40-861C-5BE86FFD23DE}" type="parTrans" cxnId="{5418F7AD-83C4-438E-9251-2F3E2E0416F7}">
      <dgm:prSet/>
      <dgm:spPr/>
      <dgm:t>
        <a:bodyPr/>
        <a:lstStyle/>
        <a:p>
          <a:endParaRPr lang="en-US"/>
        </a:p>
      </dgm:t>
    </dgm:pt>
    <dgm:pt modelId="{98D639F9-9FBA-4BFF-86D3-75D7B78E8957}" type="sibTrans" cxnId="{5418F7AD-83C4-438E-9251-2F3E2E0416F7}">
      <dgm:prSet/>
      <dgm:spPr/>
      <dgm:t>
        <a:bodyPr/>
        <a:lstStyle/>
        <a:p>
          <a:endParaRPr lang="en-US"/>
        </a:p>
      </dgm:t>
    </dgm:pt>
    <dgm:pt modelId="{AB4B9A64-1E00-464B-A757-93AFEF0E1A22}">
      <dgm:prSet phldrT="[Text]"/>
      <dgm:spPr/>
      <dgm:t>
        <a:bodyPr/>
        <a:lstStyle/>
        <a:p>
          <a:r>
            <a:rPr lang="en-US" dirty="0" smtClean="0"/>
            <a:t>Case Manager</a:t>
          </a:r>
          <a:endParaRPr lang="en-US" dirty="0"/>
        </a:p>
      </dgm:t>
    </dgm:pt>
    <dgm:pt modelId="{7B422160-330C-4199-AF9E-C4E287BABC6F}" type="parTrans" cxnId="{A3125718-3792-45C2-ABB8-5A304647B144}">
      <dgm:prSet/>
      <dgm:spPr/>
      <dgm:t>
        <a:bodyPr/>
        <a:lstStyle/>
        <a:p>
          <a:endParaRPr lang="en-US"/>
        </a:p>
      </dgm:t>
    </dgm:pt>
    <dgm:pt modelId="{95FAF60E-5052-4757-B065-27D128D06847}" type="sibTrans" cxnId="{A3125718-3792-45C2-ABB8-5A304647B144}">
      <dgm:prSet/>
      <dgm:spPr/>
      <dgm:t>
        <a:bodyPr/>
        <a:lstStyle/>
        <a:p>
          <a:endParaRPr lang="en-US"/>
        </a:p>
      </dgm:t>
    </dgm:pt>
    <dgm:pt modelId="{889B1B4A-B0A1-48AB-9AC7-1CCB02DF9DB1}">
      <dgm:prSet phldrT="[Text]"/>
      <dgm:spPr/>
      <dgm:t>
        <a:bodyPr/>
        <a:lstStyle/>
        <a:p>
          <a:r>
            <a:rPr lang="en-US" dirty="0" smtClean="0"/>
            <a:t>Reviews the sanction history</a:t>
          </a:r>
          <a:endParaRPr lang="en-US" dirty="0"/>
        </a:p>
      </dgm:t>
    </dgm:pt>
    <dgm:pt modelId="{5B865F05-231C-4C92-9A72-BEED6D967B69}" type="parTrans" cxnId="{0505BFB2-AC2E-40D3-A75A-339136628334}">
      <dgm:prSet/>
      <dgm:spPr/>
      <dgm:t>
        <a:bodyPr/>
        <a:lstStyle/>
        <a:p>
          <a:endParaRPr lang="en-US"/>
        </a:p>
      </dgm:t>
    </dgm:pt>
    <dgm:pt modelId="{992D88F9-6376-483D-AAB8-14AB18BFE81D}" type="sibTrans" cxnId="{0505BFB2-AC2E-40D3-A75A-339136628334}">
      <dgm:prSet/>
      <dgm:spPr/>
      <dgm:t>
        <a:bodyPr/>
        <a:lstStyle/>
        <a:p>
          <a:endParaRPr lang="en-US"/>
        </a:p>
      </dgm:t>
    </dgm:pt>
    <dgm:pt modelId="{FCED60D9-C33C-40AE-96A1-40016D692839}">
      <dgm:prSet phldrT="[Text]"/>
      <dgm:spPr/>
      <dgm:t>
        <a:bodyPr/>
        <a:lstStyle/>
        <a:p>
          <a:r>
            <a:rPr lang="en-US" dirty="0" smtClean="0"/>
            <a:t>Borderline </a:t>
          </a:r>
          <a:endParaRPr lang="en-US" dirty="0"/>
        </a:p>
      </dgm:t>
    </dgm:pt>
    <dgm:pt modelId="{4DD165CB-E617-468B-B1CB-493298EB070E}" type="parTrans" cxnId="{49C1FFFF-9F8A-438E-AFC9-07B1DCCA6C92}">
      <dgm:prSet/>
      <dgm:spPr/>
      <dgm:t>
        <a:bodyPr/>
        <a:lstStyle/>
        <a:p>
          <a:endParaRPr lang="en-US"/>
        </a:p>
      </dgm:t>
    </dgm:pt>
    <dgm:pt modelId="{30FA6784-9690-4644-B718-3D22A83A460F}" type="sibTrans" cxnId="{49C1FFFF-9F8A-438E-AFC9-07B1DCCA6C92}">
      <dgm:prSet/>
      <dgm:spPr/>
      <dgm:t>
        <a:bodyPr/>
        <a:lstStyle/>
        <a:p>
          <a:endParaRPr lang="en-US"/>
        </a:p>
      </dgm:t>
    </dgm:pt>
    <dgm:pt modelId="{C6A9614F-B392-4D9C-AF63-B90385C9580D}">
      <dgm:prSet phldrT="[Text]"/>
      <dgm:spPr/>
      <dgm:t>
        <a:bodyPr/>
        <a:lstStyle/>
        <a:p>
          <a:r>
            <a:rPr lang="en-US" dirty="0" smtClean="0"/>
            <a:t>Requests the appropriate level sanction</a:t>
          </a:r>
          <a:endParaRPr lang="en-US" dirty="0"/>
        </a:p>
      </dgm:t>
    </dgm:pt>
    <dgm:pt modelId="{9BF97218-8614-4ABC-92D2-F676D18D6D3F}" type="parTrans" cxnId="{1F553336-C81D-4B5F-9280-0E9BA1699663}">
      <dgm:prSet/>
      <dgm:spPr/>
      <dgm:t>
        <a:bodyPr/>
        <a:lstStyle/>
        <a:p>
          <a:endParaRPr lang="en-US"/>
        </a:p>
      </dgm:t>
    </dgm:pt>
    <dgm:pt modelId="{DE5E20A1-6E48-471E-9FCB-BB4A64A56715}" type="sibTrans" cxnId="{1F553336-C81D-4B5F-9280-0E9BA1699663}">
      <dgm:prSet/>
      <dgm:spPr/>
      <dgm:t>
        <a:bodyPr/>
        <a:lstStyle/>
        <a:p>
          <a:endParaRPr lang="en-US"/>
        </a:p>
      </dgm:t>
    </dgm:pt>
    <dgm:pt modelId="{32E2F0F4-6ED6-4B3A-B663-C7AF2A2872CF}">
      <dgm:prSet phldrT="[Text]"/>
      <dgm:spPr/>
      <dgm:t>
        <a:bodyPr/>
        <a:lstStyle/>
        <a:p>
          <a:r>
            <a:rPr lang="en-US" dirty="0" smtClean="0"/>
            <a:t>System alerts case manager to review</a:t>
          </a:r>
          <a:endParaRPr lang="en-US" dirty="0"/>
        </a:p>
      </dgm:t>
    </dgm:pt>
    <dgm:pt modelId="{E64AC85F-2971-46B4-902E-DDB386324923}" type="parTrans" cxnId="{46ED1D55-1E60-43BE-B80C-58F507AFBB8D}">
      <dgm:prSet/>
      <dgm:spPr/>
      <dgm:t>
        <a:bodyPr/>
        <a:lstStyle/>
        <a:p>
          <a:endParaRPr lang="en-US"/>
        </a:p>
      </dgm:t>
    </dgm:pt>
    <dgm:pt modelId="{845C9A65-1605-4C94-BC2B-7DDFF7274131}" type="sibTrans" cxnId="{46ED1D55-1E60-43BE-B80C-58F507AFBB8D}">
      <dgm:prSet/>
      <dgm:spPr/>
      <dgm:t>
        <a:bodyPr/>
        <a:lstStyle/>
        <a:p>
          <a:endParaRPr lang="en-US"/>
        </a:p>
      </dgm:t>
    </dgm:pt>
    <dgm:pt modelId="{3BFA580D-E3F1-4402-B948-7252EA609AA9}">
      <dgm:prSet phldrT="[Text]"/>
      <dgm:spPr/>
      <dgm:t>
        <a:bodyPr/>
        <a:lstStyle/>
        <a:p>
          <a:r>
            <a:rPr lang="en-US" dirty="0" smtClean="0"/>
            <a:t>Determines the level</a:t>
          </a:r>
          <a:endParaRPr lang="en-US" dirty="0"/>
        </a:p>
      </dgm:t>
    </dgm:pt>
    <dgm:pt modelId="{EBC3806F-245C-4232-84A4-D453628261BA}" type="parTrans" cxnId="{43261C10-D4DB-4495-927D-A4AFDFB871FB}">
      <dgm:prSet/>
      <dgm:spPr/>
      <dgm:t>
        <a:bodyPr/>
        <a:lstStyle/>
        <a:p>
          <a:endParaRPr lang="en-US"/>
        </a:p>
      </dgm:t>
    </dgm:pt>
    <dgm:pt modelId="{E6AB8E8E-ED68-4AAB-9790-32EFBA20B835}" type="sibTrans" cxnId="{43261C10-D4DB-4495-927D-A4AFDFB871FB}">
      <dgm:prSet/>
      <dgm:spPr/>
      <dgm:t>
        <a:bodyPr/>
        <a:lstStyle/>
        <a:p>
          <a:endParaRPr lang="en-US"/>
        </a:p>
      </dgm:t>
    </dgm:pt>
    <dgm:pt modelId="{03531954-8E7E-435C-8F9F-310ECE00C5FC}">
      <dgm:prSet phldrT="[Text]"/>
      <dgm:spPr/>
      <dgm:t>
        <a:bodyPr/>
        <a:lstStyle/>
        <a:p>
          <a:r>
            <a:rPr lang="en-US" dirty="0" smtClean="0"/>
            <a:t>Requests the appropriate level</a:t>
          </a:r>
          <a:endParaRPr lang="en-US" dirty="0"/>
        </a:p>
      </dgm:t>
    </dgm:pt>
    <dgm:pt modelId="{635822D5-1BF5-41DC-B436-D20319553903}" type="parTrans" cxnId="{A29F764F-F241-4FEE-9D95-3FD51D4B5FE7}">
      <dgm:prSet/>
      <dgm:spPr/>
      <dgm:t>
        <a:bodyPr/>
        <a:lstStyle/>
        <a:p>
          <a:endParaRPr lang="en-US"/>
        </a:p>
      </dgm:t>
    </dgm:pt>
    <dgm:pt modelId="{7E47D67C-02A2-4C54-9E83-0B69D874E504}" type="sibTrans" cxnId="{A29F764F-F241-4FEE-9D95-3FD51D4B5FE7}">
      <dgm:prSet/>
      <dgm:spPr/>
      <dgm:t>
        <a:bodyPr/>
        <a:lstStyle/>
        <a:p>
          <a:endParaRPr lang="en-US"/>
        </a:p>
      </dgm:t>
    </dgm:pt>
    <dgm:pt modelId="{C2AAEBE6-60B4-4936-968F-8BF8647E96B3}" type="pres">
      <dgm:prSet presAssocID="{CCAC2421-9D95-4D91-A74F-1AA37F7C35F9}" presName="diagram" presStyleCnt="0">
        <dgm:presLayoutVars>
          <dgm:chPref val="1"/>
          <dgm:dir/>
          <dgm:animOne val="branch"/>
          <dgm:animLvl val="lvl"/>
          <dgm:resizeHandles/>
        </dgm:presLayoutVars>
      </dgm:prSet>
      <dgm:spPr/>
      <dgm:t>
        <a:bodyPr/>
        <a:lstStyle/>
        <a:p>
          <a:endParaRPr lang="en-US"/>
        </a:p>
      </dgm:t>
    </dgm:pt>
    <dgm:pt modelId="{489F3974-DEFA-4263-BD08-AB52EF1896E9}" type="pres">
      <dgm:prSet presAssocID="{B49F63FD-3E93-42D0-84ED-E61156ABF124}" presName="root" presStyleCnt="0"/>
      <dgm:spPr/>
    </dgm:pt>
    <dgm:pt modelId="{E911B89F-3C04-42E7-836A-5DC8F72CB174}" type="pres">
      <dgm:prSet presAssocID="{B49F63FD-3E93-42D0-84ED-E61156ABF124}" presName="rootComposite" presStyleCnt="0"/>
      <dgm:spPr/>
    </dgm:pt>
    <dgm:pt modelId="{4B696A98-A095-4B9B-BEC4-E2A7A4C57CBB}" type="pres">
      <dgm:prSet presAssocID="{B49F63FD-3E93-42D0-84ED-E61156ABF124}" presName="rootText" presStyleLbl="node1" presStyleIdx="0" presStyleCnt="3"/>
      <dgm:spPr/>
      <dgm:t>
        <a:bodyPr/>
        <a:lstStyle/>
        <a:p>
          <a:endParaRPr lang="en-US"/>
        </a:p>
      </dgm:t>
    </dgm:pt>
    <dgm:pt modelId="{ACD8545E-48EA-4893-989D-10F2A597A1F8}" type="pres">
      <dgm:prSet presAssocID="{B49F63FD-3E93-42D0-84ED-E61156ABF124}" presName="rootConnector" presStyleLbl="node1" presStyleIdx="0" presStyleCnt="3"/>
      <dgm:spPr/>
      <dgm:t>
        <a:bodyPr/>
        <a:lstStyle/>
        <a:p>
          <a:endParaRPr lang="en-US"/>
        </a:p>
      </dgm:t>
    </dgm:pt>
    <dgm:pt modelId="{9C8F79CE-5EC8-4648-9BD1-C53DDD33018B}" type="pres">
      <dgm:prSet presAssocID="{B49F63FD-3E93-42D0-84ED-E61156ABF124}" presName="childShape" presStyleCnt="0"/>
      <dgm:spPr/>
    </dgm:pt>
    <dgm:pt modelId="{1AF92632-023A-445A-8832-A69E7219F57E}" type="pres">
      <dgm:prSet presAssocID="{73AF39B9-B30A-4C42-A11C-055901FD88FC}" presName="Name13" presStyleLbl="parChTrans1D2" presStyleIdx="0" presStyleCnt="7"/>
      <dgm:spPr/>
      <dgm:t>
        <a:bodyPr/>
        <a:lstStyle/>
        <a:p>
          <a:endParaRPr lang="en-US"/>
        </a:p>
      </dgm:t>
    </dgm:pt>
    <dgm:pt modelId="{D730F9E4-CECE-4267-B51F-BD0273E88503}" type="pres">
      <dgm:prSet presAssocID="{8CA75325-408F-4B30-B399-C7A411EA99B6}" presName="childText" presStyleLbl="bgAcc1" presStyleIdx="0" presStyleCnt="7">
        <dgm:presLayoutVars>
          <dgm:bulletEnabled val="1"/>
        </dgm:presLayoutVars>
      </dgm:prSet>
      <dgm:spPr/>
      <dgm:t>
        <a:bodyPr/>
        <a:lstStyle/>
        <a:p>
          <a:endParaRPr lang="en-US"/>
        </a:p>
      </dgm:t>
    </dgm:pt>
    <dgm:pt modelId="{AD896F27-0A29-4F60-B8B2-ECB68DB4909D}" type="pres">
      <dgm:prSet presAssocID="{1FEF5D5B-D3BF-4A40-861C-5BE86FFD23DE}" presName="Name13" presStyleLbl="parChTrans1D2" presStyleIdx="1" presStyleCnt="7"/>
      <dgm:spPr/>
      <dgm:t>
        <a:bodyPr/>
        <a:lstStyle/>
        <a:p>
          <a:endParaRPr lang="en-US"/>
        </a:p>
      </dgm:t>
    </dgm:pt>
    <dgm:pt modelId="{965B52DF-C9ED-4DF4-937F-745FCAE8B4A4}" type="pres">
      <dgm:prSet presAssocID="{A4141AAC-EC37-4F83-8AAC-E7222F0415DD}" presName="childText" presStyleLbl="bgAcc1" presStyleIdx="1" presStyleCnt="7">
        <dgm:presLayoutVars>
          <dgm:bulletEnabled val="1"/>
        </dgm:presLayoutVars>
      </dgm:prSet>
      <dgm:spPr/>
      <dgm:t>
        <a:bodyPr/>
        <a:lstStyle/>
        <a:p>
          <a:endParaRPr lang="en-US"/>
        </a:p>
      </dgm:t>
    </dgm:pt>
    <dgm:pt modelId="{E8581377-4180-4CBF-B5BC-A647E90788EF}" type="pres">
      <dgm:prSet presAssocID="{9BF97218-8614-4ABC-92D2-F676D18D6D3F}" presName="Name13" presStyleLbl="parChTrans1D2" presStyleIdx="2" presStyleCnt="7"/>
      <dgm:spPr/>
      <dgm:t>
        <a:bodyPr/>
        <a:lstStyle/>
        <a:p>
          <a:endParaRPr lang="en-US"/>
        </a:p>
      </dgm:t>
    </dgm:pt>
    <dgm:pt modelId="{97A211B5-31DD-4B14-973D-CA7DC85771C9}" type="pres">
      <dgm:prSet presAssocID="{C6A9614F-B392-4D9C-AF63-B90385C9580D}" presName="childText" presStyleLbl="bgAcc1" presStyleIdx="2" presStyleCnt="7">
        <dgm:presLayoutVars>
          <dgm:bulletEnabled val="1"/>
        </dgm:presLayoutVars>
      </dgm:prSet>
      <dgm:spPr/>
      <dgm:t>
        <a:bodyPr/>
        <a:lstStyle/>
        <a:p>
          <a:endParaRPr lang="en-US"/>
        </a:p>
      </dgm:t>
    </dgm:pt>
    <dgm:pt modelId="{6712BE61-1069-4DD1-87EB-104A6EF5DBE6}" type="pres">
      <dgm:prSet presAssocID="{FCED60D9-C33C-40AE-96A1-40016D692839}" presName="root" presStyleCnt="0"/>
      <dgm:spPr/>
    </dgm:pt>
    <dgm:pt modelId="{4AFC33F5-2CF4-4C31-9271-79B342A5463C}" type="pres">
      <dgm:prSet presAssocID="{FCED60D9-C33C-40AE-96A1-40016D692839}" presName="rootComposite" presStyleCnt="0"/>
      <dgm:spPr/>
    </dgm:pt>
    <dgm:pt modelId="{F2B71FD3-D9DA-4D2F-ADF1-F6C809287C4C}" type="pres">
      <dgm:prSet presAssocID="{FCED60D9-C33C-40AE-96A1-40016D692839}" presName="rootText" presStyleLbl="node1" presStyleIdx="1" presStyleCnt="3"/>
      <dgm:spPr/>
      <dgm:t>
        <a:bodyPr/>
        <a:lstStyle/>
        <a:p>
          <a:endParaRPr lang="en-US"/>
        </a:p>
      </dgm:t>
    </dgm:pt>
    <dgm:pt modelId="{EFDB31E7-D70D-4072-B967-30DC6FAF71A2}" type="pres">
      <dgm:prSet presAssocID="{FCED60D9-C33C-40AE-96A1-40016D692839}" presName="rootConnector" presStyleLbl="node1" presStyleIdx="1" presStyleCnt="3"/>
      <dgm:spPr/>
      <dgm:t>
        <a:bodyPr/>
        <a:lstStyle/>
        <a:p>
          <a:endParaRPr lang="en-US"/>
        </a:p>
      </dgm:t>
    </dgm:pt>
    <dgm:pt modelId="{8591037F-4C66-49AB-86CC-4F27E1361E6B}" type="pres">
      <dgm:prSet presAssocID="{FCED60D9-C33C-40AE-96A1-40016D692839}" presName="childShape" presStyleCnt="0"/>
      <dgm:spPr/>
    </dgm:pt>
    <dgm:pt modelId="{BE235B66-C4FC-4837-82ED-50C6BAECADAF}" type="pres">
      <dgm:prSet presAssocID="{E64AC85F-2971-46B4-902E-DDB386324923}" presName="Name13" presStyleLbl="parChTrans1D2" presStyleIdx="3" presStyleCnt="7"/>
      <dgm:spPr/>
      <dgm:t>
        <a:bodyPr/>
        <a:lstStyle/>
        <a:p>
          <a:endParaRPr lang="en-US"/>
        </a:p>
      </dgm:t>
    </dgm:pt>
    <dgm:pt modelId="{DE10A9E1-B32B-4200-8C46-1B1C09D45B22}" type="pres">
      <dgm:prSet presAssocID="{32E2F0F4-6ED6-4B3A-B663-C7AF2A2872CF}" presName="childText" presStyleLbl="bgAcc1" presStyleIdx="3" presStyleCnt="7">
        <dgm:presLayoutVars>
          <dgm:bulletEnabled val="1"/>
        </dgm:presLayoutVars>
      </dgm:prSet>
      <dgm:spPr/>
      <dgm:t>
        <a:bodyPr/>
        <a:lstStyle/>
        <a:p>
          <a:endParaRPr lang="en-US"/>
        </a:p>
      </dgm:t>
    </dgm:pt>
    <dgm:pt modelId="{A87EDA01-45C3-41D9-AB1F-D43B4177E1DF}" type="pres">
      <dgm:prSet presAssocID="{AB4B9A64-1E00-464B-A757-93AFEF0E1A22}" presName="root" presStyleCnt="0"/>
      <dgm:spPr/>
    </dgm:pt>
    <dgm:pt modelId="{4FB77192-55C3-4B60-B679-488F880DA61C}" type="pres">
      <dgm:prSet presAssocID="{AB4B9A64-1E00-464B-A757-93AFEF0E1A22}" presName="rootComposite" presStyleCnt="0"/>
      <dgm:spPr/>
    </dgm:pt>
    <dgm:pt modelId="{E210E9CA-5177-4DF1-BEC9-0C732798FDAF}" type="pres">
      <dgm:prSet presAssocID="{AB4B9A64-1E00-464B-A757-93AFEF0E1A22}" presName="rootText" presStyleLbl="node1" presStyleIdx="2" presStyleCnt="3" custLinFactNeighborX="3" custLinFactNeighborY="-58"/>
      <dgm:spPr/>
      <dgm:t>
        <a:bodyPr/>
        <a:lstStyle/>
        <a:p>
          <a:endParaRPr lang="en-US"/>
        </a:p>
      </dgm:t>
    </dgm:pt>
    <dgm:pt modelId="{94087C00-E7CC-482B-AD37-C7E94A1F816A}" type="pres">
      <dgm:prSet presAssocID="{AB4B9A64-1E00-464B-A757-93AFEF0E1A22}" presName="rootConnector" presStyleLbl="node1" presStyleIdx="2" presStyleCnt="3"/>
      <dgm:spPr/>
      <dgm:t>
        <a:bodyPr/>
        <a:lstStyle/>
        <a:p>
          <a:endParaRPr lang="en-US"/>
        </a:p>
      </dgm:t>
    </dgm:pt>
    <dgm:pt modelId="{E1EB7EBB-7608-46B4-B0FD-920CD0D74593}" type="pres">
      <dgm:prSet presAssocID="{AB4B9A64-1E00-464B-A757-93AFEF0E1A22}" presName="childShape" presStyleCnt="0"/>
      <dgm:spPr/>
    </dgm:pt>
    <dgm:pt modelId="{519FCD43-3605-4629-AF5E-553D95E61589}" type="pres">
      <dgm:prSet presAssocID="{5B865F05-231C-4C92-9A72-BEED6D967B69}" presName="Name13" presStyleLbl="parChTrans1D2" presStyleIdx="4" presStyleCnt="7"/>
      <dgm:spPr/>
      <dgm:t>
        <a:bodyPr/>
        <a:lstStyle/>
        <a:p>
          <a:endParaRPr lang="en-US"/>
        </a:p>
      </dgm:t>
    </dgm:pt>
    <dgm:pt modelId="{E1581575-5CBA-4DDB-8778-043D1EC695F5}" type="pres">
      <dgm:prSet presAssocID="{889B1B4A-B0A1-48AB-9AC7-1CCB02DF9DB1}" presName="childText" presStyleLbl="bgAcc1" presStyleIdx="4" presStyleCnt="7">
        <dgm:presLayoutVars>
          <dgm:bulletEnabled val="1"/>
        </dgm:presLayoutVars>
      </dgm:prSet>
      <dgm:spPr/>
      <dgm:t>
        <a:bodyPr/>
        <a:lstStyle/>
        <a:p>
          <a:endParaRPr lang="en-US"/>
        </a:p>
      </dgm:t>
    </dgm:pt>
    <dgm:pt modelId="{F5CEA55E-5635-4FF3-AC92-BFF118170858}" type="pres">
      <dgm:prSet presAssocID="{EBC3806F-245C-4232-84A4-D453628261BA}" presName="Name13" presStyleLbl="parChTrans1D2" presStyleIdx="5" presStyleCnt="7"/>
      <dgm:spPr/>
      <dgm:t>
        <a:bodyPr/>
        <a:lstStyle/>
        <a:p>
          <a:endParaRPr lang="en-US"/>
        </a:p>
      </dgm:t>
    </dgm:pt>
    <dgm:pt modelId="{2FBF6579-6D89-49D9-82CA-79E45A329ADD}" type="pres">
      <dgm:prSet presAssocID="{3BFA580D-E3F1-4402-B948-7252EA609AA9}" presName="childText" presStyleLbl="bgAcc1" presStyleIdx="5" presStyleCnt="7">
        <dgm:presLayoutVars>
          <dgm:bulletEnabled val="1"/>
        </dgm:presLayoutVars>
      </dgm:prSet>
      <dgm:spPr/>
      <dgm:t>
        <a:bodyPr/>
        <a:lstStyle/>
        <a:p>
          <a:endParaRPr lang="en-US"/>
        </a:p>
      </dgm:t>
    </dgm:pt>
    <dgm:pt modelId="{E5B19C26-2DBC-46D3-ADB5-C4D17B85DE41}" type="pres">
      <dgm:prSet presAssocID="{635822D5-1BF5-41DC-B436-D20319553903}" presName="Name13" presStyleLbl="parChTrans1D2" presStyleIdx="6" presStyleCnt="7"/>
      <dgm:spPr/>
      <dgm:t>
        <a:bodyPr/>
        <a:lstStyle/>
        <a:p>
          <a:endParaRPr lang="en-US"/>
        </a:p>
      </dgm:t>
    </dgm:pt>
    <dgm:pt modelId="{AD7BC53C-50E8-40A2-92E9-E272C63A7A60}" type="pres">
      <dgm:prSet presAssocID="{03531954-8E7E-435C-8F9F-310ECE00C5FC}" presName="childText" presStyleLbl="bgAcc1" presStyleIdx="6" presStyleCnt="7">
        <dgm:presLayoutVars>
          <dgm:bulletEnabled val="1"/>
        </dgm:presLayoutVars>
      </dgm:prSet>
      <dgm:spPr/>
      <dgm:t>
        <a:bodyPr/>
        <a:lstStyle/>
        <a:p>
          <a:endParaRPr lang="en-US"/>
        </a:p>
      </dgm:t>
    </dgm:pt>
  </dgm:ptLst>
  <dgm:cxnLst>
    <dgm:cxn modelId="{46DD836B-4711-4A5A-9B98-36E6BD7626D2}" type="presOf" srcId="{8CA75325-408F-4B30-B399-C7A411EA99B6}" destId="{D730F9E4-CECE-4267-B51F-BD0273E88503}" srcOrd="0" destOrd="0" presId="urn:microsoft.com/office/officeart/2005/8/layout/hierarchy3"/>
    <dgm:cxn modelId="{5653DE7D-D06C-40FA-B349-4FB9686841C8}" type="presOf" srcId="{889B1B4A-B0A1-48AB-9AC7-1CCB02DF9DB1}" destId="{E1581575-5CBA-4DDB-8778-043D1EC695F5}" srcOrd="0" destOrd="0" presId="urn:microsoft.com/office/officeart/2005/8/layout/hierarchy3"/>
    <dgm:cxn modelId="{43261C10-D4DB-4495-927D-A4AFDFB871FB}" srcId="{AB4B9A64-1E00-464B-A757-93AFEF0E1A22}" destId="{3BFA580D-E3F1-4402-B948-7252EA609AA9}" srcOrd="1" destOrd="0" parTransId="{EBC3806F-245C-4232-84A4-D453628261BA}" sibTransId="{E6AB8E8E-ED68-4AAB-9790-32EFBA20B835}"/>
    <dgm:cxn modelId="{A3B53C75-527A-4399-BB78-C23D70D57BAB}" type="presOf" srcId="{A4141AAC-EC37-4F83-8AAC-E7222F0415DD}" destId="{965B52DF-C9ED-4DF4-937F-745FCAE8B4A4}" srcOrd="0" destOrd="0" presId="urn:microsoft.com/office/officeart/2005/8/layout/hierarchy3"/>
    <dgm:cxn modelId="{8B3E3A9F-7F92-4522-9D48-0CCE21CA2EB6}" type="presOf" srcId="{FCED60D9-C33C-40AE-96A1-40016D692839}" destId="{EFDB31E7-D70D-4072-B967-30DC6FAF71A2}" srcOrd="1" destOrd="0" presId="urn:microsoft.com/office/officeart/2005/8/layout/hierarchy3"/>
    <dgm:cxn modelId="{7814E7F0-A7D6-401B-949E-4426DC6D8BF8}" type="presOf" srcId="{9BF97218-8614-4ABC-92D2-F676D18D6D3F}" destId="{E8581377-4180-4CBF-B5BC-A647E90788EF}" srcOrd="0" destOrd="0" presId="urn:microsoft.com/office/officeart/2005/8/layout/hierarchy3"/>
    <dgm:cxn modelId="{5418F7AD-83C4-438E-9251-2F3E2E0416F7}" srcId="{B49F63FD-3E93-42D0-84ED-E61156ABF124}" destId="{A4141AAC-EC37-4F83-8AAC-E7222F0415DD}" srcOrd="1" destOrd="0" parTransId="{1FEF5D5B-D3BF-4A40-861C-5BE86FFD23DE}" sibTransId="{98D639F9-9FBA-4BFF-86D3-75D7B78E8957}"/>
    <dgm:cxn modelId="{061A6C69-717D-4C26-AE46-219A1A34E621}" srcId="{B49F63FD-3E93-42D0-84ED-E61156ABF124}" destId="{8CA75325-408F-4B30-B399-C7A411EA99B6}" srcOrd="0" destOrd="0" parTransId="{73AF39B9-B30A-4C42-A11C-055901FD88FC}" sibTransId="{C239A770-B7E5-41EA-9625-25B0222F51AB}"/>
    <dgm:cxn modelId="{442E9CBE-FEED-4482-A54A-354F1480511D}" srcId="{CCAC2421-9D95-4D91-A74F-1AA37F7C35F9}" destId="{B49F63FD-3E93-42D0-84ED-E61156ABF124}" srcOrd="0" destOrd="0" parTransId="{2535886A-BFA0-4F5A-B32C-B9A7FE517874}" sibTransId="{E3CACD02-8400-4E56-997E-C4BEA75BB95D}"/>
    <dgm:cxn modelId="{D9D8D575-9A4D-4B5C-A687-25C9160DDA94}" type="presOf" srcId="{FCED60D9-C33C-40AE-96A1-40016D692839}" destId="{F2B71FD3-D9DA-4D2F-ADF1-F6C809287C4C}" srcOrd="0" destOrd="0" presId="urn:microsoft.com/office/officeart/2005/8/layout/hierarchy3"/>
    <dgm:cxn modelId="{425FC939-E935-42CB-B501-B5E7B994F8A4}" type="presOf" srcId="{C6A9614F-B392-4D9C-AF63-B90385C9580D}" destId="{97A211B5-31DD-4B14-973D-CA7DC85771C9}" srcOrd="0" destOrd="0" presId="urn:microsoft.com/office/officeart/2005/8/layout/hierarchy3"/>
    <dgm:cxn modelId="{B3321117-0B77-4220-9AEE-6B26CEF18C14}" type="presOf" srcId="{B49F63FD-3E93-42D0-84ED-E61156ABF124}" destId="{4B696A98-A095-4B9B-BEC4-E2A7A4C57CBB}" srcOrd="0" destOrd="0" presId="urn:microsoft.com/office/officeart/2005/8/layout/hierarchy3"/>
    <dgm:cxn modelId="{A29F764F-F241-4FEE-9D95-3FD51D4B5FE7}" srcId="{AB4B9A64-1E00-464B-A757-93AFEF0E1A22}" destId="{03531954-8E7E-435C-8F9F-310ECE00C5FC}" srcOrd="2" destOrd="0" parTransId="{635822D5-1BF5-41DC-B436-D20319553903}" sibTransId="{7E47D67C-02A2-4C54-9E83-0B69D874E504}"/>
    <dgm:cxn modelId="{4EA4AA65-CBB0-462B-8DA4-E8FD9B815EAA}" type="presOf" srcId="{B49F63FD-3E93-42D0-84ED-E61156ABF124}" destId="{ACD8545E-48EA-4893-989D-10F2A597A1F8}" srcOrd="1" destOrd="0" presId="urn:microsoft.com/office/officeart/2005/8/layout/hierarchy3"/>
    <dgm:cxn modelId="{97A9B356-6750-40EA-9DCD-822DCE891DC7}" type="presOf" srcId="{03531954-8E7E-435C-8F9F-310ECE00C5FC}" destId="{AD7BC53C-50E8-40A2-92E9-E272C63A7A60}" srcOrd="0" destOrd="0" presId="urn:microsoft.com/office/officeart/2005/8/layout/hierarchy3"/>
    <dgm:cxn modelId="{3207DBBA-A128-49E4-9538-C24CC82AC288}" type="presOf" srcId="{E64AC85F-2971-46B4-902E-DDB386324923}" destId="{BE235B66-C4FC-4837-82ED-50C6BAECADAF}" srcOrd="0" destOrd="0" presId="urn:microsoft.com/office/officeart/2005/8/layout/hierarchy3"/>
    <dgm:cxn modelId="{49C1FFFF-9F8A-438E-AFC9-07B1DCCA6C92}" srcId="{CCAC2421-9D95-4D91-A74F-1AA37F7C35F9}" destId="{FCED60D9-C33C-40AE-96A1-40016D692839}" srcOrd="1" destOrd="0" parTransId="{4DD165CB-E617-468B-B1CB-493298EB070E}" sibTransId="{30FA6784-9690-4644-B718-3D22A83A460F}"/>
    <dgm:cxn modelId="{685D5732-72A3-4807-AECB-3C35B2B179F4}" type="presOf" srcId="{1FEF5D5B-D3BF-4A40-861C-5BE86FFD23DE}" destId="{AD896F27-0A29-4F60-B8B2-ECB68DB4909D}" srcOrd="0" destOrd="0" presId="urn:microsoft.com/office/officeart/2005/8/layout/hierarchy3"/>
    <dgm:cxn modelId="{46ED1D55-1E60-43BE-B80C-58F507AFBB8D}" srcId="{FCED60D9-C33C-40AE-96A1-40016D692839}" destId="{32E2F0F4-6ED6-4B3A-B663-C7AF2A2872CF}" srcOrd="0" destOrd="0" parTransId="{E64AC85F-2971-46B4-902E-DDB386324923}" sibTransId="{845C9A65-1605-4C94-BC2B-7DDFF7274131}"/>
    <dgm:cxn modelId="{12B10720-A659-41C7-9996-C2633D9AEEC4}" type="presOf" srcId="{EBC3806F-245C-4232-84A4-D453628261BA}" destId="{F5CEA55E-5635-4FF3-AC92-BFF118170858}" srcOrd="0" destOrd="0" presId="urn:microsoft.com/office/officeart/2005/8/layout/hierarchy3"/>
    <dgm:cxn modelId="{0505BFB2-AC2E-40D3-A75A-339136628334}" srcId="{AB4B9A64-1E00-464B-A757-93AFEF0E1A22}" destId="{889B1B4A-B0A1-48AB-9AC7-1CCB02DF9DB1}" srcOrd="0" destOrd="0" parTransId="{5B865F05-231C-4C92-9A72-BEED6D967B69}" sibTransId="{992D88F9-6376-483D-AAB8-14AB18BFE81D}"/>
    <dgm:cxn modelId="{A3125718-3792-45C2-ABB8-5A304647B144}" srcId="{CCAC2421-9D95-4D91-A74F-1AA37F7C35F9}" destId="{AB4B9A64-1E00-464B-A757-93AFEF0E1A22}" srcOrd="2" destOrd="0" parTransId="{7B422160-330C-4199-AF9E-C4E287BABC6F}" sibTransId="{95FAF60E-5052-4757-B065-27D128D06847}"/>
    <dgm:cxn modelId="{EFF537F8-B5FF-4E5B-B7B0-E665B1644C78}" type="presOf" srcId="{5B865F05-231C-4C92-9A72-BEED6D967B69}" destId="{519FCD43-3605-4629-AF5E-553D95E61589}" srcOrd="0" destOrd="0" presId="urn:microsoft.com/office/officeart/2005/8/layout/hierarchy3"/>
    <dgm:cxn modelId="{DED5C244-EFD4-4DE6-B04A-1F2617945DCB}" type="presOf" srcId="{AB4B9A64-1E00-464B-A757-93AFEF0E1A22}" destId="{94087C00-E7CC-482B-AD37-C7E94A1F816A}" srcOrd="1" destOrd="0" presId="urn:microsoft.com/office/officeart/2005/8/layout/hierarchy3"/>
    <dgm:cxn modelId="{69402C60-C03B-4EDD-A59B-B06D0B87F96C}" type="presOf" srcId="{635822D5-1BF5-41DC-B436-D20319553903}" destId="{E5B19C26-2DBC-46D3-ADB5-C4D17B85DE41}" srcOrd="0" destOrd="0" presId="urn:microsoft.com/office/officeart/2005/8/layout/hierarchy3"/>
    <dgm:cxn modelId="{CC9837D2-5460-4B7E-A38E-271B23B77EB5}" type="presOf" srcId="{73AF39B9-B30A-4C42-A11C-055901FD88FC}" destId="{1AF92632-023A-445A-8832-A69E7219F57E}" srcOrd="0" destOrd="0" presId="urn:microsoft.com/office/officeart/2005/8/layout/hierarchy3"/>
    <dgm:cxn modelId="{7F5AA600-8624-47DA-A8F8-A3F5D8B4835A}" type="presOf" srcId="{32E2F0F4-6ED6-4B3A-B663-C7AF2A2872CF}" destId="{DE10A9E1-B32B-4200-8C46-1B1C09D45B22}" srcOrd="0" destOrd="0" presId="urn:microsoft.com/office/officeart/2005/8/layout/hierarchy3"/>
    <dgm:cxn modelId="{1F553336-C81D-4B5F-9280-0E9BA1699663}" srcId="{B49F63FD-3E93-42D0-84ED-E61156ABF124}" destId="{C6A9614F-B392-4D9C-AF63-B90385C9580D}" srcOrd="2" destOrd="0" parTransId="{9BF97218-8614-4ABC-92D2-F676D18D6D3F}" sibTransId="{DE5E20A1-6E48-471E-9FCB-BB4A64A56715}"/>
    <dgm:cxn modelId="{2F622203-F9CD-4425-8360-F92C4DEF8264}" type="presOf" srcId="{CCAC2421-9D95-4D91-A74F-1AA37F7C35F9}" destId="{C2AAEBE6-60B4-4936-968F-8BF8647E96B3}" srcOrd="0" destOrd="0" presId="urn:microsoft.com/office/officeart/2005/8/layout/hierarchy3"/>
    <dgm:cxn modelId="{6EEF3A62-E6D8-40DD-BFE2-0E0433611E3E}" type="presOf" srcId="{3BFA580D-E3F1-4402-B948-7252EA609AA9}" destId="{2FBF6579-6D89-49D9-82CA-79E45A329ADD}" srcOrd="0" destOrd="0" presId="urn:microsoft.com/office/officeart/2005/8/layout/hierarchy3"/>
    <dgm:cxn modelId="{BB001D46-4B40-4FE4-9EEC-52ED2C498EE8}" type="presOf" srcId="{AB4B9A64-1E00-464B-A757-93AFEF0E1A22}" destId="{E210E9CA-5177-4DF1-BEC9-0C732798FDAF}" srcOrd="0" destOrd="0" presId="urn:microsoft.com/office/officeart/2005/8/layout/hierarchy3"/>
    <dgm:cxn modelId="{72005DB2-3FE1-46DC-B7B9-27199E34076A}" type="presParOf" srcId="{C2AAEBE6-60B4-4936-968F-8BF8647E96B3}" destId="{489F3974-DEFA-4263-BD08-AB52EF1896E9}" srcOrd="0" destOrd="0" presId="urn:microsoft.com/office/officeart/2005/8/layout/hierarchy3"/>
    <dgm:cxn modelId="{17313E1D-F42B-4ADE-8BC5-D0F284FF2699}" type="presParOf" srcId="{489F3974-DEFA-4263-BD08-AB52EF1896E9}" destId="{E911B89F-3C04-42E7-836A-5DC8F72CB174}" srcOrd="0" destOrd="0" presId="urn:microsoft.com/office/officeart/2005/8/layout/hierarchy3"/>
    <dgm:cxn modelId="{E482453D-A126-492D-87C3-9C851F931B0A}" type="presParOf" srcId="{E911B89F-3C04-42E7-836A-5DC8F72CB174}" destId="{4B696A98-A095-4B9B-BEC4-E2A7A4C57CBB}" srcOrd="0" destOrd="0" presId="urn:microsoft.com/office/officeart/2005/8/layout/hierarchy3"/>
    <dgm:cxn modelId="{471EF9DE-F969-45C4-8DA8-CB67DD721D44}" type="presParOf" srcId="{E911B89F-3C04-42E7-836A-5DC8F72CB174}" destId="{ACD8545E-48EA-4893-989D-10F2A597A1F8}" srcOrd="1" destOrd="0" presId="urn:microsoft.com/office/officeart/2005/8/layout/hierarchy3"/>
    <dgm:cxn modelId="{B54518C4-EF1B-4C4C-83CF-427211F5CC29}" type="presParOf" srcId="{489F3974-DEFA-4263-BD08-AB52EF1896E9}" destId="{9C8F79CE-5EC8-4648-9BD1-C53DDD33018B}" srcOrd="1" destOrd="0" presId="urn:microsoft.com/office/officeart/2005/8/layout/hierarchy3"/>
    <dgm:cxn modelId="{6865D14B-6EDA-4BC1-91FB-50ADED60E5AE}" type="presParOf" srcId="{9C8F79CE-5EC8-4648-9BD1-C53DDD33018B}" destId="{1AF92632-023A-445A-8832-A69E7219F57E}" srcOrd="0" destOrd="0" presId="urn:microsoft.com/office/officeart/2005/8/layout/hierarchy3"/>
    <dgm:cxn modelId="{9107875F-7CBB-44A1-B624-E1B34465AD32}" type="presParOf" srcId="{9C8F79CE-5EC8-4648-9BD1-C53DDD33018B}" destId="{D730F9E4-CECE-4267-B51F-BD0273E88503}" srcOrd="1" destOrd="0" presId="urn:microsoft.com/office/officeart/2005/8/layout/hierarchy3"/>
    <dgm:cxn modelId="{445C2952-F314-45AE-90ED-F6282AA6696C}" type="presParOf" srcId="{9C8F79CE-5EC8-4648-9BD1-C53DDD33018B}" destId="{AD896F27-0A29-4F60-B8B2-ECB68DB4909D}" srcOrd="2" destOrd="0" presId="urn:microsoft.com/office/officeart/2005/8/layout/hierarchy3"/>
    <dgm:cxn modelId="{AA2401DE-4240-4BB8-8635-C1C950F3A2AA}" type="presParOf" srcId="{9C8F79CE-5EC8-4648-9BD1-C53DDD33018B}" destId="{965B52DF-C9ED-4DF4-937F-745FCAE8B4A4}" srcOrd="3" destOrd="0" presId="urn:microsoft.com/office/officeart/2005/8/layout/hierarchy3"/>
    <dgm:cxn modelId="{C486AE7B-7C0C-4A79-A8F9-F66A318F0767}" type="presParOf" srcId="{9C8F79CE-5EC8-4648-9BD1-C53DDD33018B}" destId="{E8581377-4180-4CBF-B5BC-A647E90788EF}" srcOrd="4" destOrd="0" presId="urn:microsoft.com/office/officeart/2005/8/layout/hierarchy3"/>
    <dgm:cxn modelId="{2C39B232-D15F-4F8C-A0AB-2D7788202441}" type="presParOf" srcId="{9C8F79CE-5EC8-4648-9BD1-C53DDD33018B}" destId="{97A211B5-31DD-4B14-973D-CA7DC85771C9}" srcOrd="5" destOrd="0" presId="urn:microsoft.com/office/officeart/2005/8/layout/hierarchy3"/>
    <dgm:cxn modelId="{EBDA0E90-0254-4161-BB61-918640850D5F}" type="presParOf" srcId="{C2AAEBE6-60B4-4936-968F-8BF8647E96B3}" destId="{6712BE61-1069-4DD1-87EB-104A6EF5DBE6}" srcOrd="1" destOrd="0" presId="urn:microsoft.com/office/officeart/2005/8/layout/hierarchy3"/>
    <dgm:cxn modelId="{AD48FD8B-C10C-4175-848C-7185B4B379EF}" type="presParOf" srcId="{6712BE61-1069-4DD1-87EB-104A6EF5DBE6}" destId="{4AFC33F5-2CF4-4C31-9271-79B342A5463C}" srcOrd="0" destOrd="0" presId="urn:microsoft.com/office/officeart/2005/8/layout/hierarchy3"/>
    <dgm:cxn modelId="{B3373355-C284-4C93-9733-11CEA0373477}" type="presParOf" srcId="{4AFC33F5-2CF4-4C31-9271-79B342A5463C}" destId="{F2B71FD3-D9DA-4D2F-ADF1-F6C809287C4C}" srcOrd="0" destOrd="0" presId="urn:microsoft.com/office/officeart/2005/8/layout/hierarchy3"/>
    <dgm:cxn modelId="{E8370CE7-FAAD-4678-8EF8-05798E916A9E}" type="presParOf" srcId="{4AFC33F5-2CF4-4C31-9271-79B342A5463C}" destId="{EFDB31E7-D70D-4072-B967-30DC6FAF71A2}" srcOrd="1" destOrd="0" presId="urn:microsoft.com/office/officeart/2005/8/layout/hierarchy3"/>
    <dgm:cxn modelId="{27B7986C-4304-4C32-8A87-6D758580805F}" type="presParOf" srcId="{6712BE61-1069-4DD1-87EB-104A6EF5DBE6}" destId="{8591037F-4C66-49AB-86CC-4F27E1361E6B}" srcOrd="1" destOrd="0" presId="urn:microsoft.com/office/officeart/2005/8/layout/hierarchy3"/>
    <dgm:cxn modelId="{5B2B8921-23AD-40EA-ADC1-3D782E386D89}" type="presParOf" srcId="{8591037F-4C66-49AB-86CC-4F27E1361E6B}" destId="{BE235B66-C4FC-4837-82ED-50C6BAECADAF}" srcOrd="0" destOrd="0" presId="urn:microsoft.com/office/officeart/2005/8/layout/hierarchy3"/>
    <dgm:cxn modelId="{C86BF2F7-21AF-4425-9A84-924A5F5C5910}" type="presParOf" srcId="{8591037F-4C66-49AB-86CC-4F27E1361E6B}" destId="{DE10A9E1-B32B-4200-8C46-1B1C09D45B22}" srcOrd="1" destOrd="0" presId="urn:microsoft.com/office/officeart/2005/8/layout/hierarchy3"/>
    <dgm:cxn modelId="{969B9BBF-2F84-43E0-88E4-B01199E14BB6}" type="presParOf" srcId="{C2AAEBE6-60B4-4936-968F-8BF8647E96B3}" destId="{A87EDA01-45C3-41D9-AB1F-D43B4177E1DF}" srcOrd="2" destOrd="0" presId="urn:microsoft.com/office/officeart/2005/8/layout/hierarchy3"/>
    <dgm:cxn modelId="{FB6BD61F-FC6A-4E4F-86B4-897C6BD947AE}" type="presParOf" srcId="{A87EDA01-45C3-41D9-AB1F-D43B4177E1DF}" destId="{4FB77192-55C3-4B60-B679-488F880DA61C}" srcOrd="0" destOrd="0" presId="urn:microsoft.com/office/officeart/2005/8/layout/hierarchy3"/>
    <dgm:cxn modelId="{C2E14A82-F003-40F0-B297-E79DDC24D6FA}" type="presParOf" srcId="{4FB77192-55C3-4B60-B679-488F880DA61C}" destId="{E210E9CA-5177-4DF1-BEC9-0C732798FDAF}" srcOrd="0" destOrd="0" presId="urn:microsoft.com/office/officeart/2005/8/layout/hierarchy3"/>
    <dgm:cxn modelId="{AC618781-B97F-49BD-9E31-2CAF06C0A922}" type="presParOf" srcId="{4FB77192-55C3-4B60-B679-488F880DA61C}" destId="{94087C00-E7CC-482B-AD37-C7E94A1F816A}" srcOrd="1" destOrd="0" presId="urn:microsoft.com/office/officeart/2005/8/layout/hierarchy3"/>
    <dgm:cxn modelId="{68B176D1-D34D-4517-8BA3-A4832B781ECB}" type="presParOf" srcId="{A87EDA01-45C3-41D9-AB1F-D43B4177E1DF}" destId="{E1EB7EBB-7608-46B4-B0FD-920CD0D74593}" srcOrd="1" destOrd="0" presId="urn:microsoft.com/office/officeart/2005/8/layout/hierarchy3"/>
    <dgm:cxn modelId="{E51250F3-B621-47A2-AD35-9304479A50CB}" type="presParOf" srcId="{E1EB7EBB-7608-46B4-B0FD-920CD0D74593}" destId="{519FCD43-3605-4629-AF5E-553D95E61589}" srcOrd="0" destOrd="0" presId="urn:microsoft.com/office/officeart/2005/8/layout/hierarchy3"/>
    <dgm:cxn modelId="{2E81C42D-AF35-4158-9C90-18E65FFA8274}" type="presParOf" srcId="{E1EB7EBB-7608-46B4-B0FD-920CD0D74593}" destId="{E1581575-5CBA-4DDB-8778-043D1EC695F5}" srcOrd="1" destOrd="0" presId="urn:microsoft.com/office/officeart/2005/8/layout/hierarchy3"/>
    <dgm:cxn modelId="{364A9CDC-82D6-4024-B7B8-39AD032438FE}" type="presParOf" srcId="{E1EB7EBB-7608-46B4-B0FD-920CD0D74593}" destId="{F5CEA55E-5635-4FF3-AC92-BFF118170858}" srcOrd="2" destOrd="0" presId="urn:microsoft.com/office/officeart/2005/8/layout/hierarchy3"/>
    <dgm:cxn modelId="{5390FC11-397F-42C8-A7A2-367B249B2CFD}" type="presParOf" srcId="{E1EB7EBB-7608-46B4-B0FD-920CD0D74593}" destId="{2FBF6579-6D89-49D9-82CA-79E45A329ADD}" srcOrd="3" destOrd="0" presId="urn:microsoft.com/office/officeart/2005/8/layout/hierarchy3"/>
    <dgm:cxn modelId="{3B3B7469-86AA-4515-9977-06427E75C3DA}" type="presParOf" srcId="{E1EB7EBB-7608-46B4-B0FD-920CD0D74593}" destId="{E5B19C26-2DBC-46D3-ADB5-C4D17B85DE41}" srcOrd="4" destOrd="0" presId="urn:microsoft.com/office/officeart/2005/8/layout/hierarchy3"/>
    <dgm:cxn modelId="{0EBD7015-93E9-48EA-8516-0DBA909C579A}" type="presParOf" srcId="{E1EB7EBB-7608-46B4-B0FD-920CD0D74593}" destId="{AD7BC53C-50E8-40A2-92E9-E272C63A7A60}"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421D27-52BE-45B8-8204-67EAE72FBE9F}">
      <dsp:nvSpPr>
        <dsp:cNvPr id="0" name=""/>
        <dsp:cNvSpPr/>
      </dsp:nvSpPr>
      <dsp:spPr>
        <a:xfrm>
          <a:off x="0" y="779759"/>
          <a:ext cx="822960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EF66786-5A7A-4FCC-BDE9-F92996526F32}">
      <dsp:nvSpPr>
        <dsp:cNvPr id="0" name=""/>
        <dsp:cNvSpPr/>
      </dsp:nvSpPr>
      <dsp:spPr>
        <a:xfrm>
          <a:off x="411480" y="499319"/>
          <a:ext cx="5760720" cy="5608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44550" rtl="0">
            <a:lnSpc>
              <a:spcPct val="90000"/>
            </a:lnSpc>
            <a:spcBef>
              <a:spcPct val="0"/>
            </a:spcBef>
            <a:spcAft>
              <a:spcPct val="35000"/>
            </a:spcAft>
          </a:pPr>
          <a:r>
            <a:rPr lang="en-US" sz="1900" kern="1200" dirty="0" smtClean="0"/>
            <a:t>Understand Automated Pre-penalties and Sanctions</a:t>
          </a:r>
          <a:endParaRPr lang="en-US" sz="1900" kern="1200" dirty="0"/>
        </a:p>
      </dsp:txBody>
      <dsp:txXfrm>
        <a:off x="411480" y="499319"/>
        <a:ext cx="5760720" cy="560880"/>
      </dsp:txXfrm>
    </dsp:sp>
    <dsp:sp modelId="{7D67A4F1-9122-4AA0-A975-7E41B7CFA344}">
      <dsp:nvSpPr>
        <dsp:cNvPr id="0" name=""/>
        <dsp:cNvSpPr/>
      </dsp:nvSpPr>
      <dsp:spPr>
        <a:xfrm>
          <a:off x="0" y="1641600"/>
          <a:ext cx="822960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ADD512F-BDBE-45B9-86A1-6D4223ED66C6}">
      <dsp:nvSpPr>
        <dsp:cNvPr id="0" name=""/>
        <dsp:cNvSpPr/>
      </dsp:nvSpPr>
      <dsp:spPr>
        <a:xfrm>
          <a:off x="411480" y="1361160"/>
          <a:ext cx="5760720" cy="5608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44550" rtl="0">
            <a:lnSpc>
              <a:spcPct val="90000"/>
            </a:lnSpc>
            <a:spcBef>
              <a:spcPct val="0"/>
            </a:spcBef>
            <a:spcAft>
              <a:spcPct val="35000"/>
            </a:spcAft>
          </a:pPr>
          <a:r>
            <a:rPr lang="en-US" sz="1900" kern="1200" dirty="0" smtClean="0"/>
            <a:t>When they start and how does the client know</a:t>
          </a:r>
          <a:endParaRPr lang="en-US" sz="1900" kern="1200" dirty="0"/>
        </a:p>
      </dsp:txBody>
      <dsp:txXfrm>
        <a:off x="411480" y="1361160"/>
        <a:ext cx="5760720" cy="560880"/>
      </dsp:txXfrm>
    </dsp:sp>
    <dsp:sp modelId="{B7CF2E7B-CEF2-46B7-B1DB-C7A537F87126}">
      <dsp:nvSpPr>
        <dsp:cNvPr id="0" name=""/>
        <dsp:cNvSpPr/>
      </dsp:nvSpPr>
      <dsp:spPr>
        <a:xfrm>
          <a:off x="0" y="2503440"/>
          <a:ext cx="822960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129121D-9DC5-4D5B-B3F9-424926FF3DCB}">
      <dsp:nvSpPr>
        <dsp:cNvPr id="0" name=""/>
        <dsp:cNvSpPr/>
      </dsp:nvSpPr>
      <dsp:spPr>
        <a:xfrm>
          <a:off x="411480" y="2223000"/>
          <a:ext cx="5760720" cy="5608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44550" rtl="0">
            <a:lnSpc>
              <a:spcPct val="90000"/>
            </a:lnSpc>
            <a:spcBef>
              <a:spcPct val="0"/>
            </a:spcBef>
            <a:spcAft>
              <a:spcPct val="35000"/>
            </a:spcAft>
          </a:pPr>
          <a:r>
            <a:rPr lang="en-US" sz="1900" kern="1200" dirty="0" smtClean="0"/>
            <a:t>What must the Career Manager do</a:t>
          </a:r>
          <a:endParaRPr lang="en-US" sz="1900" kern="1200" dirty="0"/>
        </a:p>
      </dsp:txBody>
      <dsp:txXfrm>
        <a:off x="411480" y="2223000"/>
        <a:ext cx="5760720" cy="560880"/>
      </dsp:txXfrm>
    </dsp:sp>
    <dsp:sp modelId="{57EF727E-AD4C-4915-A058-5DF4FD1DDC66}">
      <dsp:nvSpPr>
        <dsp:cNvPr id="0" name=""/>
        <dsp:cNvSpPr/>
      </dsp:nvSpPr>
      <dsp:spPr>
        <a:xfrm>
          <a:off x="0" y="3365280"/>
          <a:ext cx="822960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759466A-3CA8-45A3-8301-81B1DF4039AD}">
      <dsp:nvSpPr>
        <dsp:cNvPr id="0" name=""/>
        <dsp:cNvSpPr/>
      </dsp:nvSpPr>
      <dsp:spPr>
        <a:xfrm>
          <a:off x="411480" y="3084840"/>
          <a:ext cx="5760720" cy="5608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44550" rtl="0">
            <a:lnSpc>
              <a:spcPct val="90000"/>
            </a:lnSpc>
            <a:spcBef>
              <a:spcPct val="0"/>
            </a:spcBef>
            <a:spcAft>
              <a:spcPct val="35000"/>
            </a:spcAft>
          </a:pPr>
          <a:r>
            <a:rPr lang="en-US" sz="1900" kern="1200" dirty="0" smtClean="0"/>
            <a:t>Automated Sanctions and the Forgiveness Policy</a:t>
          </a:r>
          <a:endParaRPr lang="en-US" sz="1900" kern="1200" dirty="0"/>
        </a:p>
      </dsp:txBody>
      <dsp:txXfrm>
        <a:off x="411480" y="3084840"/>
        <a:ext cx="5760720" cy="56088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916BB5-EBDC-4FF0-AB32-220D90239C73}">
      <dsp:nvSpPr>
        <dsp:cNvPr id="0" name=""/>
        <dsp:cNvSpPr/>
      </dsp:nvSpPr>
      <dsp:spPr>
        <a:xfrm>
          <a:off x="4118" y="0"/>
          <a:ext cx="3962102" cy="4343400"/>
        </a:xfrm>
        <a:prstGeom prst="roundRect">
          <a:avLst>
            <a:gd name="adj" fmla="val 10000"/>
          </a:avLst>
        </a:prstGeom>
        <a:gradFill rotWithShape="0">
          <a:gsLst>
            <a:gs pos="0">
              <a:schemeClr val="accent3">
                <a:tint val="55000"/>
                <a:hueOff val="0"/>
                <a:satOff val="0"/>
                <a:lumOff val="0"/>
                <a:alphaOff val="0"/>
                <a:shade val="51000"/>
                <a:satMod val="130000"/>
              </a:schemeClr>
            </a:gs>
            <a:gs pos="80000">
              <a:schemeClr val="accent3">
                <a:tint val="55000"/>
                <a:hueOff val="0"/>
                <a:satOff val="0"/>
                <a:lumOff val="0"/>
                <a:alphaOff val="0"/>
                <a:shade val="93000"/>
                <a:satMod val="130000"/>
              </a:schemeClr>
            </a:gs>
            <a:gs pos="100000">
              <a:schemeClr val="accent3">
                <a:tint val="55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en-US" sz="6300" kern="1200" dirty="0" smtClean="0">
              <a:latin typeface="Garamond" pitchFamily="18" charset="0"/>
            </a:rPr>
            <a:t>492</a:t>
          </a:r>
          <a:endParaRPr lang="en-US" sz="6300" kern="1200" dirty="0">
            <a:latin typeface="Garamond" pitchFamily="18" charset="0"/>
          </a:endParaRPr>
        </a:p>
      </dsp:txBody>
      <dsp:txXfrm>
        <a:off x="4118" y="0"/>
        <a:ext cx="3962102" cy="1303020"/>
      </dsp:txXfrm>
    </dsp:sp>
    <dsp:sp modelId="{5C9A993C-BD4D-449E-BBE3-920F9C68E1E0}">
      <dsp:nvSpPr>
        <dsp:cNvPr id="0" name=""/>
        <dsp:cNvSpPr/>
      </dsp:nvSpPr>
      <dsp:spPr>
        <a:xfrm>
          <a:off x="400329" y="1303020"/>
          <a:ext cx="3169681" cy="2823210"/>
        </a:xfrm>
        <a:prstGeom prst="roundRect">
          <a:avLst>
            <a:gd name="adj" fmla="val 10000"/>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7150" rIns="76200" bIns="57150" numCol="1" spcCol="1270" anchor="ctr" anchorCtr="0">
          <a:noAutofit/>
        </a:bodyPr>
        <a:lstStyle/>
        <a:p>
          <a:pPr lvl="0" algn="ctr" defTabSz="1333500">
            <a:lnSpc>
              <a:spcPct val="90000"/>
            </a:lnSpc>
            <a:spcBef>
              <a:spcPct val="0"/>
            </a:spcBef>
            <a:spcAft>
              <a:spcPct val="35000"/>
            </a:spcAft>
          </a:pPr>
          <a:r>
            <a:rPr lang="en-US" sz="3000" kern="1200" dirty="0" smtClean="0">
              <a:latin typeface="Garamond" pitchFamily="18" charset="0"/>
            </a:rPr>
            <a:t>Engagement Letter</a:t>
          </a:r>
          <a:endParaRPr lang="en-US" sz="3000" kern="1200" dirty="0">
            <a:latin typeface="Garamond" pitchFamily="18" charset="0"/>
          </a:endParaRPr>
        </a:p>
      </dsp:txBody>
      <dsp:txXfrm>
        <a:off x="400329" y="1303020"/>
        <a:ext cx="3169681" cy="2823210"/>
      </dsp:txXfrm>
    </dsp:sp>
    <dsp:sp modelId="{AF2474A9-2F0F-4E0C-87C5-3720EE47B5D6}">
      <dsp:nvSpPr>
        <dsp:cNvPr id="0" name=""/>
        <dsp:cNvSpPr/>
      </dsp:nvSpPr>
      <dsp:spPr>
        <a:xfrm>
          <a:off x="4263378" y="0"/>
          <a:ext cx="3962102" cy="4343400"/>
        </a:xfrm>
        <a:prstGeom prst="roundRect">
          <a:avLst>
            <a:gd name="adj" fmla="val 10000"/>
          </a:avLst>
        </a:prstGeom>
        <a:gradFill rotWithShape="0">
          <a:gsLst>
            <a:gs pos="0">
              <a:schemeClr val="accent3">
                <a:tint val="55000"/>
                <a:hueOff val="0"/>
                <a:satOff val="0"/>
                <a:lumOff val="0"/>
                <a:alphaOff val="0"/>
                <a:shade val="51000"/>
                <a:satMod val="130000"/>
              </a:schemeClr>
            </a:gs>
            <a:gs pos="80000">
              <a:schemeClr val="accent3">
                <a:tint val="55000"/>
                <a:hueOff val="0"/>
                <a:satOff val="0"/>
                <a:lumOff val="0"/>
                <a:alphaOff val="0"/>
                <a:shade val="93000"/>
                <a:satMod val="130000"/>
              </a:schemeClr>
            </a:gs>
            <a:gs pos="100000">
              <a:schemeClr val="accent3">
                <a:tint val="55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en-US" sz="6300" kern="1200" dirty="0" smtClean="0">
              <a:latin typeface="Garamond" pitchFamily="18" charset="0"/>
            </a:rPr>
            <a:t>491</a:t>
          </a:r>
          <a:endParaRPr lang="en-US" sz="6300" kern="1200" dirty="0">
            <a:latin typeface="Garamond" pitchFamily="18" charset="0"/>
          </a:endParaRPr>
        </a:p>
      </dsp:txBody>
      <dsp:txXfrm>
        <a:off x="4263378" y="0"/>
        <a:ext cx="3962102" cy="1303020"/>
      </dsp:txXfrm>
    </dsp:sp>
    <dsp:sp modelId="{A1CA025C-80C4-4CA6-8A87-D43AAB9D0810}">
      <dsp:nvSpPr>
        <dsp:cNvPr id="0" name=""/>
        <dsp:cNvSpPr/>
      </dsp:nvSpPr>
      <dsp:spPr>
        <a:xfrm>
          <a:off x="4659589" y="1303020"/>
          <a:ext cx="3169681" cy="2823210"/>
        </a:xfrm>
        <a:prstGeom prst="roundRect">
          <a:avLst>
            <a:gd name="adj" fmla="val 10000"/>
          </a:avLst>
        </a:prstGeom>
        <a:gradFill rotWithShape="0">
          <a:gsLst>
            <a:gs pos="0">
              <a:schemeClr val="accent3">
                <a:shade val="50000"/>
                <a:hueOff val="267555"/>
                <a:satOff val="-4269"/>
                <a:lumOff val="41107"/>
                <a:alphaOff val="0"/>
                <a:shade val="51000"/>
                <a:satMod val="130000"/>
              </a:schemeClr>
            </a:gs>
            <a:gs pos="80000">
              <a:schemeClr val="accent3">
                <a:shade val="50000"/>
                <a:hueOff val="267555"/>
                <a:satOff val="-4269"/>
                <a:lumOff val="41107"/>
                <a:alphaOff val="0"/>
                <a:shade val="93000"/>
                <a:satMod val="130000"/>
              </a:schemeClr>
            </a:gs>
            <a:gs pos="100000">
              <a:schemeClr val="accent3">
                <a:shade val="50000"/>
                <a:hueOff val="267555"/>
                <a:satOff val="-4269"/>
                <a:lumOff val="411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57150" rIns="76200" bIns="57150" numCol="1" spcCol="1270" anchor="ctr" anchorCtr="0">
          <a:noAutofit/>
        </a:bodyPr>
        <a:lstStyle/>
        <a:p>
          <a:pPr lvl="0" algn="ctr" defTabSz="1333500">
            <a:lnSpc>
              <a:spcPct val="90000"/>
            </a:lnSpc>
            <a:spcBef>
              <a:spcPct val="0"/>
            </a:spcBef>
            <a:spcAft>
              <a:spcPct val="35000"/>
            </a:spcAft>
          </a:pPr>
          <a:r>
            <a:rPr lang="en-US" sz="3000" kern="1200" dirty="0" smtClean="0">
              <a:latin typeface="Garamond" pitchFamily="18" charset="0"/>
            </a:rPr>
            <a:t>Initial Assessment</a:t>
          </a:r>
          <a:endParaRPr lang="en-US" sz="3000" kern="1200" dirty="0">
            <a:latin typeface="Garamond" pitchFamily="18" charset="0"/>
          </a:endParaRPr>
        </a:p>
      </dsp:txBody>
      <dsp:txXfrm>
        <a:off x="4659589" y="1303020"/>
        <a:ext cx="3169681" cy="282321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B498C2-4D00-4745-9C84-AD8A4DCA85E8}">
      <dsp:nvSpPr>
        <dsp:cNvPr id="0" name=""/>
        <dsp:cNvSpPr/>
      </dsp:nvSpPr>
      <dsp:spPr>
        <a:xfrm>
          <a:off x="2143" y="1314896"/>
          <a:ext cx="3427214" cy="171360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The participant has 7 days from the date the Engagement Letter is mailed to</a:t>
          </a:r>
          <a:endParaRPr lang="en-US" sz="2800" kern="1200" dirty="0"/>
        </a:p>
      </dsp:txBody>
      <dsp:txXfrm>
        <a:off x="2143" y="1314896"/>
        <a:ext cx="3427214" cy="1713607"/>
      </dsp:txXfrm>
    </dsp:sp>
    <dsp:sp modelId="{16FE55C9-76D4-4B8B-B9CD-68346D8628D3}">
      <dsp:nvSpPr>
        <dsp:cNvPr id="0" name=""/>
        <dsp:cNvSpPr/>
      </dsp:nvSpPr>
      <dsp:spPr>
        <a:xfrm rot="19457599">
          <a:off x="3270674" y="1643530"/>
          <a:ext cx="1688250" cy="71015"/>
        </a:xfrm>
        <a:custGeom>
          <a:avLst/>
          <a:gdLst/>
          <a:ahLst/>
          <a:cxnLst/>
          <a:rect l="0" t="0" r="0" b="0"/>
          <a:pathLst>
            <a:path>
              <a:moveTo>
                <a:pt x="0" y="35507"/>
              </a:moveTo>
              <a:lnTo>
                <a:pt x="1688250" y="35507"/>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19457599">
        <a:off x="4072593" y="1636831"/>
        <a:ext cx="84412" cy="84412"/>
      </dsp:txXfrm>
    </dsp:sp>
    <dsp:sp modelId="{0D8BF8D9-7699-4D43-919F-371FB0A48E71}">
      <dsp:nvSpPr>
        <dsp:cNvPr id="0" name=""/>
        <dsp:cNvSpPr/>
      </dsp:nvSpPr>
      <dsp:spPr>
        <a:xfrm>
          <a:off x="4800242" y="329572"/>
          <a:ext cx="3427214" cy="171360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Complete the Initial Assessment</a:t>
          </a:r>
          <a:endParaRPr lang="en-US" sz="2800" kern="1200" dirty="0"/>
        </a:p>
      </dsp:txBody>
      <dsp:txXfrm>
        <a:off x="4800242" y="329572"/>
        <a:ext cx="3427214" cy="1713607"/>
      </dsp:txXfrm>
    </dsp:sp>
    <dsp:sp modelId="{AAC12E4F-D280-4A9A-BD0B-05B07585B66E}">
      <dsp:nvSpPr>
        <dsp:cNvPr id="0" name=""/>
        <dsp:cNvSpPr/>
      </dsp:nvSpPr>
      <dsp:spPr>
        <a:xfrm rot="2142401">
          <a:off x="3270674" y="2628854"/>
          <a:ext cx="1688250" cy="71015"/>
        </a:xfrm>
        <a:custGeom>
          <a:avLst/>
          <a:gdLst/>
          <a:ahLst/>
          <a:cxnLst/>
          <a:rect l="0" t="0" r="0" b="0"/>
          <a:pathLst>
            <a:path>
              <a:moveTo>
                <a:pt x="0" y="35507"/>
              </a:moveTo>
              <a:lnTo>
                <a:pt x="1688250" y="35507"/>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rot="2142401">
        <a:off x="4072593" y="2622155"/>
        <a:ext cx="84412" cy="84412"/>
      </dsp:txXfrm>
    </dsp:sp>
    <dsp:sp modelId="{E6238ECA-3F6A-411F-B344-8146134BDCEF}">
      <dsp:nvSpPr>
        <dsp:cNvPr id="0" name=""/>
        <dsp:cNvSpPr/>
      </dsp:nvSpPr>
      <dsp:spPr>
        <a:xfrm>
          <a:off x="4800242" y="2300220"/>
          <a:ext cx="3427214" cy="171360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Meet with a career manager to be removed from the automated process</a:t>
          </a:r>
          <a:endParaRPr lang="en-US" sz="2800" kern="1200" dirty="0"/>
        </a:p>
      </dsp:txBody>
      <dsp:txXfrm>
        <a:off x="4800242" y="2300220"/>
        <a:ext cx="3427214" cy="171360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696A98-A095-4B9B-BEC4-E2A7A4C57CBB}">
      <dsp:nvSpPr>
        <dsp:cNvPr id="0" name=""/>
        <dsp:cNvSpPr/>
      </dsp:nvSpPr>
      <dsp:spPr>
        <a:xfrm>
          <a:off x="2057902" y="530"/>
          <a:ext cx="1828353" cy="9141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OSST</a:t>
          </a:r>
          <a:endParaRPr lang="en-US" sz="2800" kern="1200" dirty="0"/>
        </a:p>
      </dsp:txBody>
      <dsp:txXfrm>
        <a:off x="2057902" y="530"/>
        <a:ext cx="1828353" cy="914176"/>
      </dsp:txXfrm>
    </dsp:sp>
    <dsp:sp modelId="{1AF92632-023A-445A-8832-A69E7219F57E}">
      <dsp:nvSpPr>
        <dsp:cNvPr id="0" name=""/>
        <dsp:cNvSpPr/>
      </dsp:nvSpPr>
      <dsp:spPr>
        <a:xfrm>
          <a:off x="2240737" y="914706"/>
          <a:ext cx="182835" cy="685632"/>
        </a:xfrm>
        <a:custGeom>
          <a:avLst/>
          <a:gdLst/>
          <a:ahLst/>
          <a:cxnLst/>
          <a:rect l="0" t="0" r="0" b="0"/>
          <a:pathLst>
            <a:path>
              <a:moveTo>
                <a:pt x="0" y="0"/>
              </a:moveTo>
              <a:lnTo>
                <a:pt x="0" y="685632"/>
              </a:lnTo>
              <a:lnTo>
                <a:pt x="182835" y="685632"/>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730F9E4-CECE-4267-B51F-BD0273E88503}">
      <dsp:nvSpPr>
        <dsp:cNvPr id="0" name=""/>
        <dsp:cNvSpPr/>
      </dsp:nvSpPr>
      <dsp:spPr>
        <a:xfrm>
          <a:off x="2423572" y="1143251"/>
          <a:ext cx="1462682" cy="91417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Generates DEO-WTP form 2290</a:t>
          </a:r>
          <a:endParaRPr lang="en-US" sz="1300" kern="1200" dirty="0"/>
        </a:p>
      </dsp:txBody>
      <dsp:txXfrm>
        <a:off x="2423572" y="1143251"/>
        <a:ext cx="1462682" cy="914176"/>
      </dsp:txXfrm>
    </dsp:sp>
    <dsp:sp modelId="{AD896F27-0A29-4F60-B8B2-ECB68DB4909D}">
      <dsp:nvSpPr>
        <dsp:cNvPr id="0" name=""/>
        <dsp:cNvSpPr/>
      </dsp:nvSpPr>
      <dsp:spPr>
        <a:xfrm>
          <a:off x="2240737" y="914706"/>
          <a:ext cx="182835" cy="1828353"/>
        </a:xfrm>
        <a:custGeom>
          <a:avLst/>
          <a:gdLst/>
          <a:ahLst/>
          <a:cxnLst/>
          <a:rect l="0" t="0" r="0" b="0"/>
          <a:pathLst>
            <a:path>
              <a:moveTo>
                <a:pt x="0" y="0"/>
              </a:moveTo>
              <a:lnTo>
                <a:pt x="0" y="1828353"/>
              </a:lnTo>
              <a:lnTo>
                <a:pt x="182835" y="1828353"/>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65B52DF-C9ED-4DF4-937F-745FCAE8B4A4}">
      <dsp:nvSpPr>
        <dsp:cNvPr id="0" name=""/>
        <dsp:cNvSpPr/>
      </dsp:nvSpPr>
      <dsp:spPr>
        <a:xfrm>
          <a:off x="2423572" y="2285972"/>
          <a:ext cx="1462682" cy="91417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936304"/>
              <a:satOff val="-1168"/>
              <a:lumOff val="275"/>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Mails 2290</a:t>
          </a:r>
          <a:endParaRPr lang="en-US" sz="1300" kern="1200" dirty="0"/>
        </a:p>
      </dsp:txBody>
      <dsp:txXfrm>
        <a:off x="2423572" y="2285972"/>
        <a:ext cx="1462682" cy="914176"/>
      </dsp:txXfrm>
    </dsp:sp>
    <dsp:sp modelId="{440E5D9F-CFBC-4CCB-BC3F-507F571C5F26}">
      <dsp:nvSpPr>
        <dsp:cNvPr id="0" name=""/>
        <dsp:cNvSpPr/>
      </dsp:nvSpPr>
      <dsp:spPr>
        <a:xfrm>
          <a:off x="2240737" y="914706"/>
          <a:ext cx="182835" cy="2971074"/>
        </a:xfrm>
        <a:custGeom>
          <a:avLst/>
          <a:gdLst/>
          <a:ahLst/>
          <a:cxnLst/>
          <a:rect l="0" t="0" r="0" b="0"/>
          <a:pathLst>
            <a:path>
              <a:moveTo>
                <a:pt x="0" y="0"/>
              </a:moveTo>
              <a:lnTo>
                <a:pt x="0" y="2971074"/>
              </a:lnTo>
              <a:lnTo>
                <a:pt x="182835" y="2971074"/>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2C8910-51E9-4942-9899-F8A15707FD53}">
      <dsp:nvSpPr>
        <dsp:cNvPr id="0" name=""/>
        <dsp:cNvSpPr/>
      </dsp:nvSpPr>
      <dsp:spPr>
        <a:xfrm>
          <a:off x="2423572" y="3428693"/>
          <a:ext cx="1462682" cy="91417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872608"/>
              <a:satOff val="-2336"/>
              <a:lumOff val="549"/>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Sends an alert to case manager</a:t>
          </a:r>
          <a:endParaRPr lang="en-US" sz="1300" kern="1200" dirty="0"/>
        </a:p>
      </dsp:txBody>
      <dsp:txXfrm>
        <a:off x="2423572" y="3428693"/>
        <a:ext cx="1462682" cy="914176"/>
      </dsp:txXfrm>
    </dsp:sp>
    <dsp:sp modelId="{E210E9CA-5177-4DF1-BEC9-0C732798FDAF}">
      <dsp:nvSpPr>
        <dsp:cNvPr id="0" name=""/>
        <dsp:cNvSpPr/>
      </dsp:nvSpPr>
      <dsp:spPr>
        <a:xfrm>
          <a:off x="4343399" y="0"/>
          <a:ext cx="1828353" cy="914176"/>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Case Manager</a:t>
          </a:r>
          <a:endParaRPr lang="en-US" sz="2800" kern="1200" dirty="0"/>
        </a:p>
      </dsp:txBody>
      <dsp:txXfrm>
        <a:off x="4343399" y="0"/>
        <a:ext cx="1828353" cy="914176"/>
      </dsp:txXfrm>
    </dsp:sp>
    <dsp:sp modelId="{519FCD43-3605-4629-AF5E-553D95E61589}">
      <dsp:nvSpPr>
        <dsp:cNvPr id="0" name=""/>
        <dsp:cNvSpPr/>
      </dsp:nvSpPr>
      <dsp:spPr>
        <a:xfrm>
          <a:off x="4526234" y="914176"/>
          <a:ext cx="182780" cy="686162"/>
        </a:xfrm>
        <a:custGeom>
          <a:avLst/>
          <a:gdLst/>
          <a:ahLst/>
          <a:cxnLst/>
          <a:rect l="0" t="0" r="0" b="0"/>
          <a:pathLst>
            <a:path>
              <a:moveTo>
                <a:pt x="0" y="0"/>
              </a:moveTo>
              <a:lnTo>
                <a:pt x="0" y="686162"/>
              </a:lnTo>
              <a:lnTo>
                <a:pt x="182780" y="686162"/>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1581575-5CBA-4DDB-8778-043D1EC695F5}">
      <dsp:nvSpPr>
        <dsp:cNvPr id="0" name=""/>
        <dsp:cNvSpPr/>
      </dsp:nvSpPr>
      <dsp:spPr>
        <a:xfrm>
          <a:off x="4709014" y="1143251"/>
          <a:ext cx="1462682" cy="91417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808911"/>
              <a:satOff val="-3503"/>
              <a:lumOff val="824"/>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Makes oral attempt</a:t>
          </a:r>
          <a:endParaRPr lang="en-US" sz="1300" kern="1200" dirty="0"/>
        </a:p>
      </dsp:txBody>
      <dsp:txXfrm>
        <a:off x="4709014" y="1143251"/>
        <a:ext cx="1462682" cy="914176"/>
      </dsp:txXfrm>
    </dsp:sp>
    <dsp:sp modelId="{49D74D2C-B12A-4282-A4B7-9CB02973F77A}">
      <dsp:nvSpPr>
        <dsp:cNvPr id="0" name=""/>
        <dsp:cNvSpPr/>
      </dsp:nvSpPr>
      <dsp:spPr>
        <a:xfrm>
          <a:off x="4526234" y="914176"/>
          <a:ext cx="182780" cy="1828883"/>
        </a:xfrm>
        <a:custGeom>
          <a:avLst/>
          <a:gdLst/>
          <a:ahLst/>
          <a:cxnLst/>
          <a:rect l="0" t="0" r="0" b="0"/>
          <a:pathLst>
            <a:path>
              <a:moveTo>
                <a:pt x="0" y="0"/>
              </a:moveTo>
              <a:lnTo>
                <a:pt x="0" y="1828883"/>
              </a:lnTo>
              <a:lnTo>
                <a:pt x="182780" y="1828883"/>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B812976-4530-40DC-B4A0-AC42E2F34948}">
      <dsp:nvSpPr>
        <dsp:cNvPr id="0" name=""/>
        <dsp:cNvSpPr/>
      </dsp:nvSpPr>
      <dsp:spPr>
        <a:xfrm>
          <a:off x="4709014" y="2285972"/>
          <a:ext cx="1462682" cy="91417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3745215"/>
              <a:satOff val="-4671"/>
              <a:lumOff val="109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Provide pre-penalty counseling, if attempt is successful</a:t>
          </a:r>
          <a:endParaRPr lang="en-US" sz="1300" kern="1200" dirty="0"/>
        </a:p>
      </dsp:txBody>
      <dsp:txXfrm>
        <a:off x="4709014" y="2285972"/>
        <a:ext cx="1462682" cy="914176"/>
      </dsp:txXfrm>
    </dsp:sp>
    <dsp:sp modelId="{09460A19-2B43-41A2-AA4E-F73E986CB521}">
      <dsp:nvSpPr>
        <dsp:cNvPr id="0" name=""/>
        <dsp:cNvSpPr/>
      </dsp:nvSpPr>
      <dsp:spPr>
        <a:xfrm>
          <a:off x="4526234" y="914176"/>
          <a:ext cx="182780" cy="2971604"/>
        </a:xfrm>
        <a:custGeom>
          <a:avLst/>
          <a:gdLst/>
          <a:ahLst/>
          <a:cxnLst/>
          <a:rect l="0" t="0" r="0" b="0"/>
          <a:pathLst>
            <a:path>
              <a:moveTo>
                <a:pt x="0" y="0"/>
              </a:moveTo>
              <a:lnTo>
                <a:pt x="0" y="2971604"/>
              </a:lnTo>
              <a:lnTo>
                <a:pt x="182780" y="2971604"/>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B7146C6-3810-4233-AF10-DD5386247328}">
      <dsp:nvSpPr>
        <dsp:cNvPr id="0" name=""/>
        <dsp:cNvSpPr/>
      </dsp:nvSpPr>
      <dsp:spPr>
        <a:xfrm>
          <a:off x="4709014" y="3428693"/>
          <a:ext cx="1462682" cy="91417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Enter case note</a:t>
          </a:r>
          <a:endParaRPr lang="en-US" sz="1300" kern="1200" dirty="0"/>
        </a:p>
      </dsp:txBody>
      <dsp:txXfrm>
        <a:off x="4709014" y="3428693"/>
        <a:ext cx="1462682" cy="91417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0D89DA-1835-4F25-933F-7CCF98EE0ABB}">
      <dsp:nvSpPr>
        <dsp:cNvPr id="0" name=""/>
        <dsp:cNvSpPr/>
      </dsp:nvSpPr>
      <dsp:spPr>
        <a:xfrm>
          <a:off x="0" y="302542"/>
          <a:ext cx="2365734" cy="118286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System generates 2290</a:t>
          </a:r>
          <a:endParaRPr lang="en-US" sz="1900" kern="1200" dirty="0"/>
        </a:p>
      </dsp:txBody>
      <dsp:txXfrm>
        <a:off x="0" y="302542"/>
        <a:ext cx="2365734" cy="1182867"/>
      </dsp:txXfrm>
    </dsp:sp>
    <dsp:sp modelId="{470CBD19-3DEB-47BB-A448-7FA7ABFCB7EB}">
      <dsp:nvSpPr>
        <dsp:cNvPr id="0" name=""/>
        <dsp:cNvSpPr/>
      </dsp:nvSpPr>
      <dsp:spPr>
        <a:xfrm>
          <a:off x="0" y="1904203"/>
          <a:ext cx="2365734" cy="118286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System mails 2290</a:t>
          </a:r>
          <a:endParaRPr lang="en-US" sz="1900" kern="1200" dirty="0"/>
        </a:p>
      </dsp:txBody>
      <dsp:txXfrm>
        <a:off x="0" y="1904203"/>
        <a:ext cx="2365734" cy="1182867"/>
      </dsp:txXfrm>
    </dsp:sp>
    <dsp:sp modelId="{E8320343-9CD9-4682-BA4F-14666300FAD1}">
      <dsp:nvSpPr>
        <dsp:cNvPr id="0" name=""/>
        <dsp:cNvSpPr/>
      </dsp:nvSpPr>
      <dsp:spPr>
        <a:xfrm rot="2733448">
          <a:off x="2162950" y="2959404"/>
          <a:ext cx="1352765" cy="38276"/>
        </a:xfrm>
        <a:custGeom>
          <a:avLst/>
          <a:gdLst/>
          <a:ahLst/>
          <a:cxnLst/>
          <a:rect l="0" t="0" r="0" b="0"/>
          <a:pathLst>
            <a:path>
              <a:moveTo>
                <a:pt x="0" y="19138"/>
              </a:moveTo>
              <a:lnTo>
                <a:pt x="1352765" y="19138"/>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733448">
        <a:off x="2805514" y="2944723"/>
        <a:ext cx="67638" cy="67638"/>
      </dsp:txXfrm>
    </dsp:sp>
    <dsp:sp modelId="{E3F92E66-3FDE-4FB5-AFC9-26828386A39D}">
      <dsp:nvSpPr>
        <dsp:cNvPr id="0" name=""/>
        <dsp:cNvSpPr/>
      </dsp:nvSpPr>
      <dsp:spPr>
        <a:xfrm>
          <a:off x="3312932" y="2870015"/>
          <a:ext cx="2365734" cy="118286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Case Manager’s oral attempt – unsuccessful and no contact from customer</a:t>
          </a:r>
          <a:endParaRPr lang="en-US" sz="1900" kern="1200" dirty="0"/>
        </a:p>
      </dsp:txBody>
      <dsp:txXfrm>
        <a:off x="3312932" y="2870015"/>
        <a:ext cx="2365734" cy="1182867"/>
      </dsp:txXfrm>
    </dsp:sp>
    <dsp:sp modelId="{C19D65C4-5B08-4E70-A9B3-CB505F48F687}">
      <dsp:nvSpPr>
        <dsp:cNvPr id="0" name=""/>
        <dsp:cNvSpPr/>
      </dsp:nvSpPr>
      <dsp:spPr>
        <a:xfrm>
          <a:off x="5678667" y="3442310"/>
          <a:ext cx="946293" cy="38276"/>
        </a:xfrm>
        <a:custGeom>
          <a:avLst/>
          <a:gdLst/>
          <a:ahLst/>
          <a:cxnLst/>
          <a:rect l="0" t="0" r="0" b="0"/>
          <a:pathLst>
            <a:path>
              <a:moveTo>
                <a:pt x="0" y="19138"/>
              </a:moveTo>
              <a:lnTo>
                <a:pt x="946293" y="19138"/>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28156" y="3437791"/>
        <a:ext cx="47314" cy="47314"/>
      </dsp:txXfrm>
    </dsp:sp>
    <dsp:sp modelId="{DAD28F90-B1BA-4A22-A3D9-6DC4D9A9D450}">
      <dsp:nvSpPr>
        <dsp:cNvPr id="0" name=""/>
        <dsp:cNvSpPr/>
      </dsp:nvSpPr>
      <dsp:spPr>
        <a:xfrm>
          <a:off x="6624961" y="2870015"/>
          <a:ext cx="2365734" cy="118286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System requests sanction (Auto sanction) on day 11</a:t>
          </a:r>
          <a:endParaRPr lang="en-US" sz="1900" b="1" i="1" kern="1200" dirty="0"/>
        </a:p>
      </dsp:txBody>
      <dsp:txXfrm>
        <a:off x="6624961" y="2870015"/>
        <a:ext cx="2365734" cy="118286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163DF-0D3A-4599-80FF-AC10E34F93A0}" type="datetimeFigureOut">
              <a:rPr lang="en-US" smtClean="0"/>
              <a:pPr/>
              <a:t>9/23/2013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A40E19-5E03-4C2F-8194-34950990A11E}" type="slidenum">
              <a:rPr lang="en-US" smtClean="0"/>
              <a:pPr/>
              <a:t>‹#›</a:t>
            </a:fld>
            <a:endParaRPr lang="en-US"/>
          </a:p>
        </p:txBody>
      </p:sp>
    </p:spTree>
    <p:extLst>
      <p:ext uri="{BB962C8B-B14F-4D97-AF65-F5344CB8AC3E}">
        <p14:creationId xmlns="" xmlns:p14="http://schemas.microsoft.com/office/powerpoint/2010/main" val="241940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 the Department</a:t>
            </a:r>
            <a:r>
              <a:rPr lang="en-US" baseline="0" dirty="0" smtClean="0"/>
              <a:t> of Economic Opportunity’s (DEO’s) Welfare Transition (WT) program’s presentation on Automated Pre-Penalties and Sanctions.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a:t>
            </a:r>
            <a:r>
              <a:rPr lang="en-US" baseline="0" dirty="0" smtClean="0"/>
              <a:t> the auto process, the system will look at the NOMA start date and will check 7 days after that date to see if code 492 has been </a:t>
            </a:r>
            <a:r>
              <a:rPr lang="en-US" b="1" i="1" baseline="0" dirty="0" smtClean="0"/>
              <a:t>ended</a:t>
            </a:r>
            <a:r>
              <a:rPr lang="en-US" baseline="0" dirty="0" smtClean="0"/>
              <a:t> by a career manager or program staff.  If the code has not been ended by a career manager, the system will start the pre-penalty process by generating </a:t>
            </a:r>
            <a:r>
              <a:rPr lang="en-US" b="1" i="1" baseline="0" dirty="0" smtClean="0"/>
              <a:t>a Notice of Failure to Participate, DEO WTP 2290, and mails the 2290</a:t>
            </a:r>
            <a:r>
              <a:rPr lang="en-US" baseline="0" dirty="0" smtClean="0"/>
              <a:t> to the participant.  The system will also send an alert to the career manager informing that the pre-penalty process has started and that he or she must make an oral attempt to contact and counsel the participant for the failure.  The case manager must enter a case note of the events of the oral attempt.  If the oral attempt is unsuccessful, the case manager would indicate that in the case notes. If the oral attempt is successful, the case manager will inform the customer what needs to take place to avoid a penalty on the case and provide pre-penalty counseling.  </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last slide we indicated that the case manager would receive an alert to make an oral attempt when the system starts the pre-penalty process on someone who is noncompliant with the Initial Engagement requirements or the NOMA requirements.  </a:t>
            </a:r>
          </a:p>
          <a:p>
            <a:endParaRPr lang="en-US" baseline="0" dirty="0" smtClean="0"/>
          </a:p>
          <a:p>
            <a:r>
              <a:rPr lang="en-US" baseline="0" dirty="0" smtClean="0"/>
              <a:t>When you go to the customer’s to-do’s or alerts, you will see the To-Do or alert type is an “</a:t>
            </a:r>
            <a:r>
              <a:rPr lang="en-US" b="1" i="1" baseline="0" dirty="0" smtClean="0"/>
              <a:t>Auto TODO</a:t>
            </a:r>
            <a:r>
              <a:rPr lang="en-US" baseline="0" dirty="0" smtClean="0"/>
              <a:t>”.  The post date will be the date that the pre-penalty was started.  The start date will also be the date the Pre-penalty was started.  The end date of the TODO will be the 10</a:t>
            </a:r>
            <a:r>
              <a:rPr lang="en-US" baseline="30000" dirty="0" smtClean="0"/>
              <a:t>th</a:t>
            </a:r>
            <a:r>
              <a:rPr lang="en-US" baseline="0" dirty="0" smtClean="0"/>
              <a:t> day in the 2290 or pre-penalty duration.  Remember, if this date is a weekend or a holiday, the penalty will be requested on the next business day.  If you click on the customer’s hyperlinked name (which has been purposely obscured), you will see detailed information about the alert.  We will show this detail on the next slide.  </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clicking on the customer’s hyperlinked name, you will be able to see the details of the alert.  The alert notifies the case manager that the WT NOF or the Welfare Transition Notice of Failure has been sent.  It further instructs you to call/counsel the participant.</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automated</a:t>
            </a:r>
            <a:r>
              <a:rPr lang="en-US" baseline="0" dirty="0" smtClean="0"/>
              <a:t> pre-penalty letter reminds the customer that an initial letter was mailed and asked them to complete a set of instructions.  The goes on to tell the customer that they did not complete the steps outlined in the letter.  It informs them that they must log onto the system and complete the initial assessment and meet with a career manager at their local service center before 5pm prior to the last day in the 10-day pre-penalty process.  It also reminds them of the steps and tells them about possible good cause reasons for failing to complete the steps.  Lastly, the letter provides instructions for them to contact a career manager if they cannot complete the steps by the end of the 10-day </a:t>
            </a:r>
            <a:r>
              <a:rPr lang="en-US" baseline="0" smtClean="0"/>
              <a:t>pre-penalty process.</a:t>
            </a:r>
            <a:endParaRPr lang="en-US"/>
          </a:p>
        </p:txBody>
      </p:sp>
      <p:sp>
        <p:nvSpPr>
          <p:cNvPr id="4" name="Slide Number Placeholder 3"/>
          <p:cNvSpPr>
            <a:spLocks noGrp="1"/>
          </p:cNvSpPr>
          <p:nvPr>
            <p:ph type="sldNum" sz="quarter" idx="10"/>
          </p:nvPr>
        </p:nvSpPr>
        <p:spPr/>
        <p:txBody>
          <a:bodyPr/>
          <a:lstStyle/>
          <a:p>
            <a:fld id="{42A40E19-5E03-4C2F-8194-34950990A11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oral</a:t>
            </a:r>
            <a:r>
              <a:rPr lang="en-US" baseline="0" dirty="0" smtClean="0"/>
              <a:t> attempt is not successful and</a:t>
            </a:r>
            <a:r>
              <a:rPr lang="en-US" dirty="0" smtClean="0"/>
              <a:t> participant does</a:t>
            </a:r>
            <a:r>
              <a:rPr lang="en-US" baseline="0" dirty="0" smtClean="0"/>
              <a:t> not respond to the 2290 within 10  days, OSST will automatically request a penalty on the case on the 11</a:t>
            </a:r>
            <a:r>
              <a:rPr lang="en-US" baseline="30000" dirty="0" smtClean="0"/>
              <a:t>th</a:t>
            </a:r>
            <a:r>
              <a:rPr lang="en-US" baseline="0" dirty="0" smtClean="0"/>
              <a:t> day. </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oral attempt</a:t>
            </a:r>
            <a:r>
              <a:rPr lang="en-US" baseline="0" dirty="0" smtClean="0"/>
              <a:t> isn’t successful and the customer doesn’t respond to the 2290, </a:t>
            </a:r>
            <a:r>
              <a:rPr lang="en-US" dirty="0" smtClean="0"/>
              <a:t>the</a:t>
            </a:r>
            <a:r>
              <a:rPr lang="en-US" baseline="0" dirty="0" smtClean="0"/>
              <a:t> system requests a sanction on the case.  Once the system requests a sanction on the case, this will update the customer’s OSST Client account. IF the customer logs in after the sanction has been requested, the system will notify them that a penalty was requested on their case.  The system will also inform them of which sanction level has been requested and notifies them to contact the career center for more information about the sanction request.  They will also have the ability to click on a hyperlink to see a copy of the failure letter that was mailed.</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will discuss what happens if the oral</a:t>
            </a:r>
            <a:r>
              <a:rPr lang="en-US" baseline="0" dirty="0" smtClean="0"/>
              <a:t> attempt is successful.  If the oral attempt is successful, i</a:t>
            </a:r>
            <a:r>
              <a:rPr lang="en-US" dirty="0" smtClean="0"/>
              <a:t>nstruct the participant to log on</a:t>
            </a:r>
            <a:r>
              <a:rPr lang="en-US" baseline="0" dirty="0" smtClean="0"/>
              <a:t> to their OSST account and complete the Initial Assessment and give them a date and time to meet with you.  Give them a set date that is before the pre-penalty expires.  They must complete both to avoid a penalty. </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the participant logs in and completes the Initial Assessment and attends the case management appointment, you will </a:t>
            </a:r>
            <a:r>
              <a:rPr lang="en-US" b="1" i="1" baseline="0" dirty="0" smtClean="0"/>
              <a:t>end</a:t>
            </a:r>
            <a:r>
              <a:rPr lang="en-US" baseline="0" dirty="0" smtClean="0"/>
              <a:t> Code 492 with an outcome of “</a:t>
            </a:r>
            <a:r>
              <a:rPr lang="en-US" b="1" i="1" baseline="0" dirty="0" smtClean="0"/>
              <a:t>Completed</a:t>
            </a:r>
            <a:r>
              <a:rPr lang="en-US" baseline="0" dirty="0" smtClean="0"/>
              <a:t>” which lets the system know that the customer has satisfied the Initial Engagement requirements.  You would also update the pre-penalty with </a:t>
            </a:r>
            <a:r>
              <a:rPr lang="en-US" b="1" i="1" baseline="0" dirty="0" smtClean="0"/>
              <a:t>complied</a:t>
            </a:r>
            <a:r>
              <a:rPr lang="en-US" baseline="0" dirty="0" smtClean="0"/>
              <a:t>.  You will end the pre-penalty with the date the customer agreed to comply during your pre-penalty counseling, once the customer has actually complied.</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the participant logs in and completes the Initial Assessment, but does not attend the appointment in order to be removed from the Automated process, this is a 2</a:t>
            </a:r>
            <a:r>
              <a:rPr lang="en-US" baseline="30000" dirty="0" smtClean="0"/>
              <a:t>nd</a:t>
            </a:r>
            <a:r>
              <a:rPr lang="en-US" baseline="0" dirty="0" smtClean="0"/>
              <a:t> Failure. Set an alert from 3 days from the 2</a:t>
            </a:r>
            <a:r>
              <a:rPr lang="en-US" baseline="30000" dirty="0" smtClean="0"/>
              <a:t>nd</a:t>
            </a:r>
            <a:r>
              <a:rPr lang="en-US" baseline="0" dirty="0" smtClean="0"/>
              <a:t> failure to allow the participant to report good cause for the failure.  You will enter a case note that the customer failed to attend the appointment.  You will need to include the date and time of the appointment in the case note.  You would end code 492 with “</a:t>
            </a:r>
            <a:r>
              <a:rPr lang="en-US" b="1" i="1" baseline="0" dirty="0" smtClean="0"/>
              <a:t>Not Completed</a:t>
            </a:r>
            <a:r>
              <a:rPr lang="en-US" baseline="0" dirty="0" smtClean="0"/>
              <a:t>”.  If good cause does not exist, request the appropriate level sanction on the case and mail a Notice of Failure to Demonstrate Satisfactory Compliance, </a:t>
            </a:r>
            <a:r>
              <a:rPr lang="en-US" b="1" i="1" baseline="0" dirty="0" smtClean="0"/>
              <a:t>DEO-WTP Form 2292</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There will be instances when</a:t>
            </a:r>
            <a:r>
              <a:rPr lang="en-US" baseline="0" dirty="0" smtClean="0"/>
              <a:t> the system will not be able to request a sanction because it cannot determine which sanction level to request due to the </a:t>
            </a:r>
            <a:r>
              <a:rPr lang="en-US" b="1" i="1" baseline="0" dirty="0" smtClean="0"/>
              <a:t>Sanction Forgiveness Policy</a:t>
            </a:r>
            <a:r>
              <a:rPr lang="en-US" baseline="0" dirty="0" smtClean="0"/>
              <a:t>.  The system will be able to track compliance based on a number of factors, including the time an activity was open and active, a deferral was open and active, or a job was open and active while the case was in Mandatory status since the last time a sanction was ended with compliance.  If the system cannot clearly identify that a participant exceeded the six month forgiveness threshold or clearly identify that the case was under the six month threshold, it will send an alert to the case manager to review the sanction history, cash assistance receipt and request the appropriate sanction level.</a:t>
            </a:r>
          </a:p>
          <a:p>
            <a:endParaRPr lang="en-US" baseline="0" dirty="0" smtClean="0"/>
          </a:p>
          <a:p>
            <a:r>
              <a:rPr lang="en-US" baseline="0" dirty="0" smtClean="0"/>
              <a:t>OSST will look at the elements previously mentioned, look at the last time a sanction was ended with an outcome of </a:t>
            </a:r>
            <a:r>
              <a:rPr lang="en-US" b="1" i="1" baseline="0" dirty="0" smtClean="0"/>
              <a:t>“Complied” </a:t>
            </a:r>
            <a:r>
              <a:rPr lang="en-US" baseline="0" dirty="0" smtClean="0"/>
              <a:t>and calculate the number of months the participant had an open and active activity, training, job, or deferral.  The system will not look for JPRs and makes the assumption that if any of these were open and active in a mandatory case status, it will count the time as a compliant month to make the sanction level assessment.  </a:t>
            </a:r>
          </a:p>
          <a:p>
            <a:endParaRPr lang="en-US" baseline="0" dirty="0" smtClean="0"/>
          </a:p>
          <a:p>
            <a:r>
              <a:rPr lang="en-US" baseline="0" dirty="0" smtClean="0"/>
              <a:t>However, there will be instances where the system may assess that the participant was compliant for 5.8 months or 6.2 months.  These assessments will be considered </a:t>
            </a:r>
            <a:r>
              <a:rPr lang="en-US" b="1" i="1" baseline="0" dirty="0" smtClean="0"/>
              <a:t>borderline</a:t>
            </a:r>
            <a:r>
              <a:rPr lang="en-US" baseline="0" dirty="0" smtClean="0"/>
              <a:t>, especially in instances where two activities overlapped during that time frame.  In </a:t>
            </a:r>
            <a:r>
              <a:rPr lang="en-US" b="1" i="1" baseline="0" dirty="0" smtClean="0"/>
              <a:t>borderline situations, the system will alert the case manager to review the sanction history and request the appropriate level.</a:t>
            </a:r>
            <a:endParaRPr lang="en-US" b="1" i="1"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goal of this presentation is to familiarize you with the </a:t>
            </a:r>
            <a:r>
              <a:rPr lang="en-US" b="1" i="1" baseline="0" dirty="0" smtClean="0"/>
              <a:t>automated Pre-penalty and Sanction process</a:t>
            </a:r>
            <a:r>
              <a:rPr lang="en-US" baseline="0" dirty="0" smtClean="0"/>
              <a:t>.  You will learn:</a:t>
            </a:r>
          </a:p>
          <a:p>
            <a:pPr>
              <a:buFont typeface="Arial" pitchFamily="34" charset="0"/>
              <a:buChar char="•"/>
            </a:pPr>
            <a:r>
              <a:rPr lang="en-US" baseline="0" dirty="0" smtClean="0"/>
              <a:t>What happens when an automated pre-penalty starts and how the participant is notified</a:t>
            </a:r>
          </a:p>
          <a:p>
            <a:pPr>
              <a:buFont typeface="Arial" pitchFamily="34" charset="0"/>
              <a:buChar char="•"/>
            </a:pPr>
            <a:r>
              <a:rPr lang="en-US" baseline="0" dirty="0" smtClean="0"/>
              <a:t>What you must do as part of the automated process</a:t>
            </a:r>
          </a:p>
          <a:p>
            <a:pPr>
              <a:buFont typeface="Arial" pitchFamily="34" charset="0"/>
              <a:buChar char="•"/>
            </a:pPr>
            <a:r>
              <a:rPr lang="en-US" baseline="0" dirty="0" smtClean="0"/>
              <a:t>Information about automated sanctions and the forgiveness policy.</a:t>
            </a:r>
          </a:p>
          <a:p>
            <a:endParaRPr lang="en-US" baseline="0" dirty="0" smtClean="0"/>
          </a:p>
        </p:txBody>
      </p:sp>
      <p:sp>
        <p:nvSpPr>
          <p:cNvPr id="4" name="Slide Number Placeholder 3"/>
          <p:cNvSpPr>
            <a:spLocks noGrp="1"/>
          </p:cNvSpPr>
          <p:nvPr>
            <p:ph type="sldNum" sz="quarter" idx="10"/>
          </p:nvPr>
        </p:nvSpPr>
        <p:spPr/>
        <p:txBody>
          <a:bodyPr/>
          <a:lstStyle/>
          <a:p>
            <a:fld id="{42A40E19-5E03-4C2F-8194-34950990A11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Sanction Forgiveness alert and case note will generally contain the same language.  It is up to the case manager to review the case and request the appropriate level sanction.</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concludes</a:t>
            </a:r>
            <a:r>
              <a:rPr lang="en-US" baseline="0" dirty="0" smtClean="0"/>
              <a:t> our presentation on Automated Pre-penalties and sanctions.  If you have questions about non-automation pre-penalties and sanctions, please visit our website and access the three part “Pre-penalty and Sanction” series.  You may use the hyperlink to access the program training page.  If you have questions about this presentation or other WT related program questions, please email the WT Team </a:t>
            </a:r>
            <a:r>
              <a:rPr lang="en-US" baseline="0" smtClean="0"/>
              <a:t>at WT_SNAPProgramInfo@deo.myflorida.com. </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Once a individual becomes a mandatory participant in the Welfare Transition (WT) program, they will receive an engagement letter.  The engagement letter informs them that they need to log into OSST to complete their Initial Assessment and meet with a career consultant as part of their </a:t>
            </a:r>
            <a:r>
              <a:rPr lang="en-US" b="1" i="1" baseline="0" dirty="0" smtClean="0"/>
              <a:t>Initial Engagement Requirement</a:t>
            </a:r>
            <a:r>
              <a:rPr lang="en-US" baseline="0" dirty="0" smtClean="0"/>
              <a:t>.  If you recall from the Initial Engagement presentation, codes 492 and 491 will automatically populate as a part of the automated process when the participant becomes mandatory.  If the participant completes the Initial Assessment as required and meets with the career consultant by the due date on their letter, the customer will be removed from the automated process by the case manager.</a:t>
            </a:r>
          </a:p>
          <a:p>
            <a:endParaRPr lang="en-US" baseline="0" dirty="0" smtClean="0"/>
          </a:p>
          <a:p>
            <a:r>
              <a:rPr lang="en-US" baseline="0" dirty="0" smtClean="0"/>
              <a:t>If the customer fails to complete the Initial Engagement requirement, the system will automatically start the pre-penalty process</a:t>
            </a:r>
          </a:p>
        </p:txBody>
      </p:sp>
      <p:sp>
        <p:nvSpPr>
          <p:cNvPr id="4" name="Slide Number Placeholder 3"/>
          <p:cNvSpPr>
            <a:spLocks noGrp="1"/>
          </p:cNvSpPr>
          <p:nvPr>
            <p:ph type="sldNum" sz="quarter" idx="10"/>
          </p:nvPr>
        </p:nvSpPr>
        <p:spPr/>
        <p:txBody>
          <a:bodyPr/>
          <a:lstStyle/>
          <a:p>
            <a:fld id="{42A40E19-5E03-4C2F-8194-34950990A11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participant has</a:t>
            </a:r>
            <a:r>
              <a:rPr lang="en-US" baseline="0" dirty="0" smtClean="0"/>
              <a:t> 7 calendar days from the date the Engagement Letter is mailed to:</a:t>
            </a:r>
          </a:p>
          <a:p>
            <a:pPr marL="228600" indent="-228600">
              <a:buFont typeface="+mj-lt"/>
              <a:buAutoNum type="arabicPeriod"/>
            </a:pPr>
            <a:r>
              <a:rPr lang="en-US" baseline="0" dirty="0" smtClean="0"/>
              <a:t>Complete the Initial Assessment; and</a:t>
            </a:r>
          </a:p>
          <a:p>
            <a:pPr marL="228600" indent="-228600">
              <a:buFont typeface="+mj-lt"/>
              <a:buAutoNum type="arabicPeriod"/>
            </a:pPr>
            <a:r>
              <a:rPr lang="en-US" baseline="0" dirty="0" smtClean="0"/>
              <a:t>Meet with a Career Manager to be removed from the automated process. </a:t>
            </a:r>
          </a:p>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a:t>
            </a:r>
            <a:r>
              <a:rPr lang="en-US" baseline="0" dirty="0" smtClean="0"/>
              <a:t> the auto process, the system will look at the Notice Of Mandatory Appointment (NOMA) start date and will check 7 days after that date to see if the code 492 has been </a:t>
            </a:r>
            <a:r>
              <a:rPr lang="en-US" b="1" i="1" baseline="0" dirty="0" smtClean="0"/>
              <a:t>ended</a:t>
            </a:r>
            <a:r>
              <a:rPr lang="en-US" baseline="0" dirty="0" smtClean="0"/>
              <a:t> by a career manager.  If the code has not been ended by a career manager, the system will start the pre-penalty process by mailing out a </a:t>
            </a:r>
            <a:r>
              <a:rPr lang="en-US" b="1" i="1" baseline="0" dirty="0" smtClean="0"/>
              <a:t>Notice of Failure to Participate, DEO WTP 2290</a:t>
            </a:r>
            <a:r>
              <a:rPr lang="en-US" baseline="0" dirty="0" smtClean="0"/>
              <a:t>, to the participant.  The system will also generate a case note of the automated events.</a:t>
            </a:r>
          </a:p>
          <a:p>
            <a:endParaRPr lang="en-US" baseline="0" dirty="0" smtClean="0"/>
          </a:p>
          <a:p>
            <a:r>
              <a:rPr lang="en-US" baseline="0" dirty="0" smtClean="0"/>
              <a:t>The case note provides information about when the NOMA was generated and when the letter was mailed.  The 7 days start from the mail date.  In this example, you can see that the case note states the letter was generated on August 26, but wasn’t mailed until August 27, 2013.  It also includes the date for which the participant must complete his/her Initial Engagement requirements, which is </a:t>
            </a:r>
            <a:r>
              <a:rPr lang="en-US" baseline="0" smtClean="0"/>
              <a:t>September </a:t>
            </a:r>
            <a:r>
              <a:rPr lang="en-US" baseline="0" smtClean="0"/>
              <a:t>03</a:t>
            </a:r>
            <a:r>
              <a:rPr lang="en-US" baseline="0" dirty="0" smtClean="0"/>
              <a:t>, 2013 in this example.</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customer will have 7 days to complete the NOMA requirements.  However, there may be instances where the participant may have more than 7 days to complete the NOMA before the auto pre-penalty process starts.  </a:t>
            </a:r>
          </a:p>
          <a:p>
            <a:pPr marL="228600" indent="-228600">
              <a:buFont typeface="Arial" pitchFamily="34" charset="0"/>
              <a:buChar char="•"/>
            </a:pPr>
            <a:r>
              <a:rPr lang="en-US" baseline="0" dirty="0" smtClean="0"/>
              <a:t>If the NOMA requirement end date is on a weekend, the participant will have until the next business day to complete the requirement.</a:t>
            </a:r>
          </a:p>
          <a:p>
            <a:pPr marL="228600" indent="-228600">
              <a:buFont typeface="Arial" pitchFamily="34" charset="0"/>
              <a:buChar char="•"/>
            </a:pPr>
            <a:r>
              <a:rPr lang="en-US" baseline="0" dirty="0" smtClean="0"/>
              <a:t>If the NOMA requirement end date is on a holiday, the participant will have until the next business day to complete the requirement.</a:t>
            </a:r>
          </a:p>
          <a:p>
            <a:pPr marL="228600" indent="-228600">
              <a:buFont typeface="+mj-lt"/>
              <a:buNone/>
            </a:pPr>
            <a:endParaRPr lang="en-US" baseline="0" dirty="0" smtClean="0"/>
          </a:p>
          <a:p>
            <a:pPr marL="228600" indent="-228600">
              <a:buFont typeface="+mj-lt"/>
              <a:buNone/>
            </a:pPr>
            <a:r>
              <a:rPr lang="en-US" baseline="0" dirty="0" smtClean="0"/>
              <a:t>We will provide examples in the upcoming slides.</a:t>
            </a:r>
          </a:p>
        </p:txBody>
      </p:sp>
      <p:sp>
        <p:nvSpPr>
          <p:cNvPr id="4" name="Slide Number Placeholder 3"/>
          <p:cNvSpPr>
            <a:spLocks noGrp="1"/>
          </p:cNvSpPr>
          <p:nvPr>
            <p:ph type="sldNum" sz="quarter" idx="10"/>
          </p:nvPr>
        </p:nvSpPr>
        <p:spPr/>
        <p:txBody>
          <a:bodyPr/>
          <a:lstStyle/>
          <a:p>
            <a:fld id="{42A40E19-5E03-4C2F-8194-34950990A11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 the month of August in the top panel</a:t>
            </a:r>
            <a:r>
              <a:rPr lang="en-US" baseline="0" dirty="0" smtClean="0"/>
              <a:t> of the presentation slide</a:t>
            </a:r>
            <a:r>
              <a:rPr lang="en-US" dirty="0" smtClean="0"/>
              <a:t>, </a:t>
            </a:r>
            <a:r>
              <a:rPr lang="en-US" baseline="0" dirty="0" smtClean="0"/>
              <a:t>we received the referral on the highlighted date, which is August 26</a:t>
            </a:r>
            <a:r>
              <a:rPr lang="en-US" baseline="30000" dirty="0" smtClean="0"/>
              <a:t>th</a:t>
            </a:r>
            <a:r>
              <a:rPr lang="en-US" baseline="0" dirty="0" smtClean="0"/>
              <a:t>, the system will confirm the referral, generate the NOMA and mail it on August 27</a:t>
            </a:r>
            <a:r>
              <a:rPr lang="en-US" baseline="30000" dirty="0" smtClean="0"/>
              <a:t>th</a:t>
            </a:r>
            <a:r>
              <a:rPr lang="en-US" baseline="0" dirty="0" smtClean="0"/>
              <a:t>.  The customer’s 7 days will start on August 27</a:t>
            </a:r>
            <a:r>
              <a:rPr lang="en-US" baseline="30000" dirty="0" smtClean="0"/>
              <a:t>th</a:t>
            </a:r>
            <a:r>
              <a:rPr lang="en-US" baseline="0" dirty="0" smtClean="0"/>
              <a:t>.  Although, September 2</a:t>
            </a:r>
            <a:r>
              <a:rPr lang="en-US" baseline="30000" dirty="0" smtClean="0"/>
              <a:t>nd</a:t>
            </a:r>
            <a:r>
              <a:rPr lang="en-US" baseline="0" dirty="0" smtClean="0"/>
              <a:t> is technically the 7</a:t>
            </a:r>
            <a:r>
              <a:rPr lang="en-US" baseline="30000" dirty="0" smtClean="0"/>
              <a:t>th</a:t>
            </a:r>
            <a:r>
              <a:rPr lang="en-US" baseline="0" dirty="0" smtClean="0"/>
              <a:t> day from the NOMA mail date, the customer will have until September 3</a:t>
            </a:r>
            <a:r>
              <a:rPr lang="en-US" baseline="30000" dirty="0" smtClean="0"/>
              <a:t>rd</a:t>
            </a:r>
            <a:r>
              <a:rPr lang="en-US" baseline="0" dirty="0" smtClean="0"/>
              <a:t> to complete the requirements because September 2</a:t>
            </a:r>
            <a:r>
              <a:rPr lang="en-US" baseline="30000" dirty="0" smtClean="0"/>
              <a:t>nd</a:t>
            </a:r>
            <a:r>
              <a:rPr lang="en-US" baseline="0" dirty="0" smtClean="0"/>
              <a:t> is a Holiday.  In this example, the participant will technically have 8 days to complete the requirement.  </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the same calendar</a:t>
            </a:r>
            <a:r>
              <a:rPr lang="en-US" baseline="0" dirty="0" smtClean="0"/>
              <a:t> months as in the first example, if the referral comes in on Friday August 30, 2013, the customer will not be mailed a NOMA the next day because the following day is a weekend day.  Furthermore, the following Monday, September 2, 2013, is a Holiday so the NOMA would not be mailed that date either.  Although the letter will be generated on August 30, 2013, the NOMA will not be mailed until Tuesday, September 3, 2013.  This will be the customer’s NOMA start date.  The NOMA requirements due date will be September 9, 2013.</a:t>
            </a:r>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the customer</a:t>
            </a:r>
            <a:r>
              <a:rPr lang="en-US" baseline="0" dirty="0" smtClean="0"/>
              <a:t> receives their NOMA, they are instructed to log back into OSST and complete the steps outlined in their NOMA.  </a:t>
            </a:r>
            <a:r>
              <a:rPr lang="en-US" dirty="0" smtClean="0"/>
              <a:t>When the client logs</a:t>
            </a:r>
            <a:r>
              <a:rPr lang="en-US" baseline="0" dirty="0" smtClean="0"/>
              <a:t> in to complete the Initial Engagement, they will get steps they must complete in order to be compliant with the Initial Engagement requirements.  </a:t>
            </a:r>
          </a:p>
          <a:p>
            <a:endParaRPr lang="en-US" baseline="0" dirty="0" smtClean="0"/>
          </a:p>
          <a:p>
            <a:r>
              <a:rPr lang="en-US" baseline="0" dirty="0" smtClean="0"/>
              <a:t>Step 1 – reminds them when their NOMA was mailed and gives them an opportunity to view the printed letter.</a:t>
            </a:r>
          </a:p>
          <a:p>
            <a:endParaRPr lang="en-US" baseline="0" dirty="0" smtClean="0"/>
          </a:p>
          <a:p>
            <a:r>
              <a:rPr lang="en-US" baseline="0" dirty="0" smtClean="0"/>
              <a:t>Step 2 – Informs them that they must complete the instructions on their NOMA, which is 7 days from the NOMA mail date. </a:t>
            </a:r>
          </a:p>
          <a:p>
            <a:endParaRPr lang="en-US" baseline="0" dirty="0" smtClean="0"/>
          </a:p>
          <a:p>
            <a:r>
              <a:rPr lang="en-US" baseline="0" dirty="0" smtClean="0"/>
              <a:t>Step 3 – reminds them that they are not done until they actually meet with a case manager and failure to meet with the case manager may result in a loss of their benefits.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2A40E19-5E03-4C2F-8194-34950990A11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3048000"/>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648200"/>
            <a:ext cx="6400800" cy="914400"/>
          </a:xfrm>
          <a:prstGeom prst="rect">
            <a:avLst/>
          </a:prstGeom>
        </p:spPr>
        <p:txBody>
          <a:bodyPr>
            <a:normAutofit/>
          </a:bodyPr>
          <a:lstStyle>
            <a:lvl1pPr marL="0" indent="0" algn="ctr">
              <a:buNone/>
              <a:defRPr sz="3000">
                <a:solidFill>
                  <a:srgbClr val="37609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6400800" y="6324600"/>
            <a:ext cx="2133600" cy="365125"/>
          </a:xfrm>
        </p:spPr>
        <p:txBody>
          <a:bodyPr/>
          <a:lstStyle/>
          <a:p>
            <a:fld id="{7378E873-49BC-4DCA-84C1-C855ED2A69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62000" y="3962400"/>
            <a:ext cx="7772400" cy="1362075"/>
          </a:xfrm>
          <a:prstGeom prst="rect">
            <a:avLst/>
          </a:prstGeom>
        </p:spPr>
        <p:txBody>
          <a:bodyPr anchor="t">
            <a:normAutofit/>
          </a:bodyPr>
          <a:lstStyle>
            <a:lvl1pPr algn="l">
              <a:defRPr sz="3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124200"/>
            <a:ext cx="7772400" cy="814387"/>
          </a:xfrm>
          <a:prstGeom prst="rect">
            <a:avLst/>
          </a:prstGeom>
        </p:spPr>
        <p:txBody>
          <a:bodyPr anchor="b"/>
          <a:lstStyle>
            <a:lvl1pPr marL="0" indent="0">
              <a:buNone/>
              <a:defRPr sz="2000" b="1">
                <a:solidFill>
                  <a:srgbClr val="37609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4040188" cy="3460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52601"/>
            <a:ext cx="4040188" cy="3962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371600"/>
            <a:ext cx="4041775" cy="3460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52601"/>
            <a:ext cx="4041775" cy="3962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PPT_page5.jpg"/>
          <p:cNvPicPr>
            <a:picLocks noChangeAspect="1"/>
          </p:cNvPicPr>
          <p:nvPr userDrawn="1"/>
        </p:nvPicPr>
        <p:blipFill>
          <a:blip r:embed="rId2" cstate="print"/>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
        <p:nvSpPr>
          <p:cNvPr id="7"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PPT_page6.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1"/>
          <p:cNvSpPr>
            <a:spLocks noGrp="1"/>
          </p:cNvSpPr>
          <p:nvPr>
            <p:ph type="title"/>
          </p:nvPr>
        </p:nvSpPr>
        <p:spPr>
          <a:xfrm>
            <a:off x="762000" y="3276600"/>
            <a:ext cx="7772400" cy="1362075"/>
          </a:xfrm>
          <a:prstGeom prst="rect">
            <a:avLst/>
          </a:prstGeom>
        </p:spPr>
        <p:txBody>
          <a:bodyPr anchor="t">
            <a:normAutofit/>
          </a:bodyPr>
          <a:lstStyle>
            <a:lvl1pPr algn="ctr">
              <a:defRPr sz="3400" b="1" cap="all"/>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1"/>
            <a:ext cx="9144000" cy="6858000"/>
          </a:xfrm>
          <a:prstGeom prst="rect">
            <a:avLst/>
          </a:prstGeom>
        </p:spPr>
      </p:pic>
      <p:sp>
        <p:nvSpPr>
          <p:cNvPr id="7" name="Slide Number Placeholder 6"/>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
        <p:nvSpPr>
          <p:cNvPr id="3" name="Content Placeholder 2"/>
          <p:cNvSpPr>
            <a:spLocks noGrp="1"/>
          </p:cNvSpPr>
          <p:nvPr>
            <p:ph idx="1"/>
          </p:nvPr>
        </p:nvSpPr>
        <p:spPr>
          <a:xfrm>
            <a:off x="457200" y="1295401"/>
            <a:ext cx="8229600" cy="4343400"/>
          </a:xfrm>
          <a:prstGeom prst="rect">
            <a:avLst/>
          </a:prstGeom>
        </p:spPr>
        <p:txBody>
          <a:bodyPr/>
          <a:lstStyle>
            <a:lvl1pPr>
              <a:defRPr sz="3200">
                <a:solidFill>
                  <a:srgbClr val="376092"/>
                </a:solidFill>
              </a:defRPr>
            </a:lvl1pPr>
            <a:lvl2pPr>
              <a:defRPr sz="28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457200" y="381000"/>
            <a:ext cx="8229600" cy="838200"/>
          </a:xfrm>
          <a:prstGeom prst="rect">
            <a:avLst/>
          </a:prstGeom>
        </p:spPr>
        <p:txBody>
          <a:bodyPr/>
          <a:lstStyle>
            <a:lvl1pPr>
              <a:defRPr sz="3800"/>
            </a:lvl1p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10" name="Picture 9" descr="PPT_page5.jpg"/>
          <p:cNvPicPr>
            <a:picLocks noChangeAspect="1"/>
          </p:cNvPicPr>
          <p:nvPr userDrawn="1"/>
        </p:nvPicPr>
        <p:blipFill>
          <a:blip r:embed="rId2" cstate="print"/>
          <a:stretch>
            <a:fillRect/>
          </a:stretch>
        </p:blipFill>
        <p:spPr>
          <a:xfrm>
            <a:off x="0" y="0"/>
            <a:ext cx="9144000" cy="6857999"/>
          </a:xfrm>
          <a:prstGeom prst="rect">
            <a:avLst/>
          </a:prstGeom>
        </p:spPr>
      </p:pic>
      <p:sp>
        <p:nvSpPr>
          <p:cNvPr id="7" name="Slide Number Placeholder 6"/>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
        <p:nvSpPr>
          <p:cNvPr id="3" name="Content Placeholder 2"/>
          <p:cNvSpPr>
            <a:spLocks noGrp="1"/>
          </p:cNvSpPr>
          <p:nvPr>
            <p:ph idx="1"/>
          </p:nvPr>
        </p:nvSpPr>
        <p:spPr>
          <a:xfrm>
            <a:off x="457200" y="1295401"/>
            <a:ext cx="3886200" cy="4343400"/>
          </a:xfrm>
          <a:prstGeom prst="rect">
            <a:avLst/>
          </a:prstGeom>
        </p:spPr>
        <p:txBody>
          <a:bodyPr/>
          <a:lstStyle>
            <a:lvl1pPr>
              <a:defRPr sz="2800">
                <a:solidFill>
                  <a:srgbClr val="376092"/>
                </a:solidFill>
              </a:defRPr>
            </a:lvl1pPr>
            <a:lvl2pPr>
              <a:defRPr sz="26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457200" y="384048"/>
            <a:ext cx="8229600" cy="841248"/>
          </a:xfrm>
          <a:prstGeom prst="rect">
            <a:avLst/>
          </a:prstGeom>
        </p:spPr>
        <p:txBody>
          <a:bodyPr>
            <a:normAutofit/>
          </a:bodyPr>
          <a:lstStyle>
            <a:lvl1pPr>
              <a:defRPr sz="4000">
                <a:solidFill>
                  <a:srgbClr val="17375E"/>
                </a:solidFill>
                <a:latin typeface="Arial" pitchFamily="34" charset="0"/>
                <a:cs typeface="Arial" pitchFamily="34" charset="0"/>
              </a:defRPr>
            </a:lvl1pPr>
          </a:lstStyle>
          <a:p>
            <a:r>
              <a:rPr lang="en-US" dirty="0" smtClean="0"/>
              <a:t>Click to edit Master title style</a:t>
            </a:r>
            <a:endParaRPr lang="en-US" dirty="0"/>
          </a:p>
        </p:txBody>
      </p:sp>
      <p:sp>
        <p:nvSpPr>
          <p:cNvPr id="6" name="Content Placeholder 2"/>
          <p:cNvSpPr>
            <a:spLocks noGrp="1"/>
          </p:cNvSpPr>
          <p:nvPr>
            <p:ph idx="13"/>
          </p:nvPr>
        </p:nvSpPr>
        <p:spPr>
          <a:xfrm>
            <a:off x="4572000" y="1295401"/>
            <a:ext cx="4114800" cy="4343400"/>
          </a:xfrm>
          <a:prstGeom prst="rect">
            <a:avLst/>
          </a:prstGeom>
        </p:spPr>
        <p:txBody>
          <a:bodyPr/>
          <a:lstStyle>
            <a:lvl1pPr>
              <a:defRPr sz="2800">
                <a:solidFill>
                  <a:srgbClr val="376092"/>
                </a:solidFill>
              </a:defRPr>
            </a:lvl1pPr>
            <a:lvl2pPr>
              <a:defRPr sz="2600">
                <a:solidFill>
                  <a:srgbClr val="376092"/>
                </a:solidFill>
              </a:defRPr>
            </a:lvl2pPr>
            <a:lvl3pPr>
              <a:defRPr sz="2400">
                <a:solidFill>
                  <a:srgbClr val="376092"/>
                </a:solidFill>
              </a:defRPr>
            </a:lvl3pPr>
            <a:lvl4pPr>
              <a:defRPr sz="2000">
                <a:solidFill>
                  <a:srgbClr val="376092"/>
                </a:solidFill>
              </a:defRPr>
            </a:lvl4pPr>
            <a:lvl5pPr>
              <a:defRPr sz="2000">
                <a:solidFill>
                  <a:srgbClr val="37609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T_page5.jpg"/>
          <p:cNvPicPr>
            <a:picLocks noChangeAspect="1"/>
          </p:cNvPicPr>
          <p:nvPr userDrawn="1"/>
        </p:nvPicPr>
        <p:blipFill>
          <a:blip r:embed="rId2" cstate="print"/>
          <a:stretch>
            <a:fillRect/>
          </a:stretch>
        </p:blipFill>
        <p:spPr>
          <a:xfrm>
            <a:off x="0" y="1"/>
            <a:ext cx="9144000" cy="6858000"/>
          </a:xfrm>
          <a:prstGeom prst="rect">
            <a:avLst/>
          </a:prstGeom>
        </p:spPr>
      </p:pic>
      <p:sp>
        <p:nvSpPr>
          <p:cNvPr id="2" name="Title 1"/>
          <p:cNvSpPr>
            <a:spLocks noGrp="1"/>
          </p:cNvSpPr>
          <p:nvPr>
            <p:ph type="title"/>
          </p:nvPr>
        </p:nvSpPr>
        <p:spPr>
          <a:xfrm>
            <a:off x="457200" y="384048"/>
            <a:ext cx="8229600" cy="841248"/>
          </a:xfrm>
          <a:prstGeom prst="rect">
            <a:avLst/>
          </a:prstGeom>
        </p:spPr>
        <p:txBody>
          <a:bodyPr>
            <a:normAutofit/>
          </a:bodyPr>
          <a:lstStyle>
            <a:lvl1pPr>
              <a:defRPr sz="4000">
                <a:solidFill>
                  <a:srgbClr val="17375E"/>
                </a:solidFill>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295400"/>
            <a:ext cx="8229600" cy="4343400"/>
          </a:xfrm>
          <a:prstGeom prst="rect">
            <a:avLst/>
          </a:prstGeom>
        </p:spPr>
        <p:txBody>
          <a:bodyPr vert="eaVert"/>
          <a:lstStyle>
            <a:lvl1pPr>
              <a:defRPr>
                <a:solidFill>
                  <a:srgbClr val="376092"/>
                </a:solidFill>
              </a:defRPr>
            </a:lvl1pPr>
            <a:lvl2pPr>
              <a:defRPr>
                <a:solidFill>
                  <a:srgbClr val="376092"/>
                </a:solidFill>
              </a:defRPr>
            </a:lvl2pPr>
            <a:lvl3pPr>
              <a:defRPr>
                <a:solidFill>
                  <a:srgbClr val="376092"/>
                </a:solidFill>
              </a:defRPr>
            </a:lvl3pPr>
            <a:lvl4pPr>
              <a:defRPr>
                <a:solidFill>
                  <a:srgbClr val="376092"/>
                </a:solidFill>
              </a:defRPr>
            </a:lvl4pPr>
            <a:lvl5pPr>
              <a:defRPr>
                <a:solidFill>
                  <a:srgbClr val="37609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309360" y="6309360"/>
            <a:ext cx="2133600" cy="365125"/>
          </a:xfrm>
        </p:spPr>
        <p:txBody>
          <a:bodyPr/>
          <a:lstStyle/>
          <a:p>
            <a:fld id="{7378E873-49BC-4DCA-84C1-C855ED2A69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8E873-49BC-4DCA-84C1-C855ED2A6995}" type="slidenum">
              <a:rPr lang="en-US" smtClean="0"/>
              <a:pPr/>
              <a:t>‹#›</a:t>
            </a:fld>
            <a:endParaRPr lang="en-US"/>
          </a:p>
        </p:txBody>
      </p:sp>
      <p:sp>
        <p:nvSpPr>
          <p:cNvPr id="14" name="Title Placeholder 1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60" r:id="rId8"/>
    <p:sldLayoutId id="2147483658" r:id="rId9"/>
  </p:sldLayoutIdLst>
  <p:txStyles>
    <p:titleStyle>
      <a:lvl1pPr algn="ctr" defTabSz="914400" rtl="0" eaLnBrk="1" latinLnBrk="0" hangingPunct="1">
        <a:spcBef>
          <a:spcPct val="0"/>
        </a:spcBef>
        <a:buNone/>
        <a:defRPr sz="4000" kern="1200">
          <a:solidFill>
            <a:srgbClr val="17375E"/>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37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7609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609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609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Welfare Transition</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Automated Pre-penalties and Sanctions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457200" y="12954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dirty="0" smtClean="0"/>
              <a:t>What happens if the participant fails?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8610600" cy="838200"/>
          </a:xfrm>
        </p:spPr>
        <p:txBody>
          <a:bodyPr>
            <a:normAutofit fontScale="90000"/>
          </a:bodyPr>
          <a:lstStyle/>
          <a:p>
            <a:r>
              <a:rPr lang="en-US" dirty="0" smtClean="0"/>
              <a:t>Case Manager Oral Attempt/Counseling Alert</a:t>
            </a:r>
            <a:endParaRPr lang="en-US" dirty="0"/>
          </a:p>
        </p:txBody>
      </p:sp>
      <p:pic>
        <p:nvPicPr>
          <p:cNvPr id="7171" name="Picture 3"/>
          <p:cNvPicPr>
            <a:picLocks noGrp="1" noChangeAspect="1" noChangeArrowheads="1"/>
          </p:cNvPicPr>
          <p:nvPr>
            <p:ph idx="1"/>
          </p:nvPr>
        </p:nvPicPr>
        <p:blipFill>
          <a:blip r:embed="rId3" cstate="print"/>
          <a:srcRect/>
          <a:stretch>
            <a:fillRect/>
          </a:stretch>
        </p:blipFill>
        <p:spPr bwMode="auto">
          <a:xfrm>
            <a:off x="304800" y="1981200"/>
            <a:ext cx="8610600" cy="1905904"/>
          </a:xfrm>
          <a:prstGeom prst="rect">
            <a:avLst/>
          </a:prstGeom>
          <a:noFill/>
          <a:ln w="9525">
            <a:noFill/>
            <a:miter lim="800000"/>
            <a:headEnd/>
            <a:tailEnd/>
          </a:ln>
        </p:spPr>
      </p:pic>
      <p:cxnSp>
        <p:nvCxnSpPr>
          <p:cNvPr id="8" name="Straight Arrow Connector 7"/>
          <p:cNvCxnSpPr/>
          <p:nvPr/>
        </p:nvCxnSpPr>
        <p:spPr>
          <a:xfrm flipH="1" flipV="1">
            <a:off x="1600200" y="3352800"/>
            <a:ext cx="4572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467600" y="3505200"/>
            <a:ext cx="2286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Pre-penalty Counseling To-Do</a:t>
            </a:r>
            <a:endParaRPr lang="en-US"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228601" y="1447800"/>
            <a:ext cx="8969786" cy="4343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229600" cy="533400"/>
          </a:xfrm>
        </p:spPr>
        <p:txBody>
          <a:bodyPr>
            <a:normAutofit fontScale="90000"/>
          </a:bodyPr>
          <a:lstStyle/>
          <a:p>
            <a:r>
              <a:rPr lang="en-US" dirty="0" smtClean="0"/>
              <a:t>What does the Pre-penalty letter say?</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1600200" y="762000"/>
            <a:ext cx="5410200" cy="59056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838200"/>
          </a:xfrm>
        </p:spPr>
        <p:txBody>
          <a:bodyPr>
            <a:normAutofit fontScale="90000"/>
          </a:bodyPr>
          <a:lstStyle/>
          <a:p>
            <a:r>
              <a:rPr lang="en-US" dirty="0" smtClean="0"/>
              <a:t>What happens if the oral attempt </a:t>
            </a:r>
            <a:r>
              <a:rPr lang="en-US" i="1" u="sng" dirty="0" smtClean="0"/>
              <a:t>IS NOT </a:t>
            </a:r>
            <a:r>
              <a:rPr lang="en-US" dirty="0" smtClean="0"/>
              <a:t>successful</a:t>
            </a:r>
            <a:endParaRPr lang="en-US" dirty="0"/>
          </a:p>
        </p:txBody>
      </p:sp>
      <p:graphicFrame>
        <p:nvGraphicFramePr>
          <p:cNvPr id="10" name="Content Placeholder 9"/>
          <p:cNvGraphicFramePr>
            <a:graphicFrameLocks noGrp="1"/>
          </p:cNvGraphicFramePr>
          <p:nvPr>
            <p:ph idx="1"/>
          </p:nvPr>
        </p:nvGraphicFramePr>
        <p:xfrm>
          <a:off x="152400" y="1295400"/>
          <a:ext cx="8991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9144000" cy="838200"/>
          </a:xfrm>
        </p:spPr>
        <p:txBody>
          <a:bodyPr>
            <a:normAutofit fontScale="90000"/>
          </a:bodyPr>
          <a:lstStyle/>
          <a:p>
            <a:r>
              <a:rPr lang="en-US" dirty="0" smtClean="0"/>
              <a:t>What happens after an automated sanction has been requested?</a:t>
            </a:r>
            <a:endParaRPr lang="en-US"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1" y="1295400"/>
            <a:ext cx="9144001"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838200"/>
          </a:xfrm>
        </p:spPr>
        <p:txBody>
          <a:bodyPr>
            <a:normAutofit fontScale="90000"/>
          </a:bodyPr>
          <a:lstStyle/>
          <a:p>
            <a:r>
              <a:rPr lang="en-US" dirty="0" smtClean="0"/>
              <a:t>What must the customer do if the </a:t>
            </a:r>
            <a:r>
              <a:rPr lang="en-US" i="1" u="sng" dirty="0" smtClean="0"/>
              <a:t>oral attempt is successful?</a:t>
            </a:r>
            <a:endParaRPr lang="en-US" i="1" u="sng" dirty="0"/>
          </a:p>
        </p:txBody>
      </p:sp>
      <p:graphicFrame>
        <p:nvGraphicFramePr>
          <p:cNvPr id="10" name="Content Placeholder 9"/>
          <p:cNvGraphicFramePr>
            <a:graphicFrameLocks noGrp="1"/>
          </p:cNvGraphicFramePr>
          <p:nvPr>
            <p:ph idx="1"/>
          </p:nvPr>
        </p:nvGraphicFramePr>
        <p:xfrm>
          <a:off x="457200" y="16764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144000" cy="838200"/>
          </a:xfrm>
        </p:spPr>
        <p:txBody>
          <a:bodyPr>
            <a:normAutofit fontScale="90000"/>
          </a:bodyPr>
          <a:lstStyle/>
          <a:p>
            <a:r>
              <a:rPr lang="en-US" dirty="0" smtClean="0"/>
              <a:t>What happens if the oral attempt is successful and…</a:t>
            </a:r>
            <a:endParaRPr lang="en-US" dirty="0"/>
          </a:p>
        </p:txBody>
      </p:sp>
      <p:graphicFrame>
        <p:nvGraphicFramePr>
          <p:cNvPr id="10" name="Content Placeholder 9"/>
          <p:cNvGraphicFramePr>
            <a:graphicFrameLocks noGrp="1"/>
          </p:cNvGraphicFramePr>
          <p:nvPr>
            <p:ph idx="1"/>
          </p:nvPr>
        </p:nvGraphicFramePr>
        <p:xfrm>
          <a:off x="152400" y="990600"/>
          <a:ext cx="89916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
            <a:ext cx="8229600" cy="838200"/>
          </a:xfrm>
        </p:spPr>
        <p:txBody>
          <a:bodyPr>
            <a:normAutofit/>
          </a:bodyPr>
          <a:lstStyle/>
          <a:p>
            <a:r>
              <a:rPr lang="en-US" dirty="0" smtClean="0"/>
              <a:t>What happens if…</a:t>
            </a:r>
            <a:endParaRPr lang="en-US" dirty="0"/>
          </a:p>
        </p:txBody>
      </p:sp>
      <p:graphicFrame>
        <p:nvGraphicFramePr>
          <p:cNvPr id="10" name="Content Placeholder 9"/>
          <p:cNvGraphicFramePr>
            <a:graphicFrameLocks noGrp="1"/>
          </p:cNvGraphicFramePr>
          <p:nvPr>
            <p:ph idx="1"/>
          </p:nvPr>
        </p:nvGraphicFramePr>
        <p:xfrm>
          <a:off x="152400" y="990600"/>
          <a:ext cx="89916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8610600" cy="838200"/>
          </a:xfrm>
        </p:spPr>
        <p:txBody>
          <a:bodyPr>
            <a:noAutofit/>
          </a:bodyPr>
          <a:lstStyle/>
          <a:p>
            <a:r>
              <a:rPr lang="en-US" sz="2800" dirty="0" smtClean="0"/>
              <a:t>Automated Sanctions and the Sanction Forgiveness Policy</a:t>
            </a:r>
            <a:endParaRPr lang="en-US" sz="2800" dirty="0"/>
          </a:p>
        </p:txBody>
      </p:sp>
      <p:graphicFrame>
        <p:nvGraphicFramePr>
          <p:cNvPr id="4" name="Content Placeholder 7"/>
          <p:cNvGraphicFramePr>
            <a:graphicFrameLocks noGrp="1"/>
          </p:cNvGraphicFramePr>
          <p:nvPr>
            <p:ph idx="1"/>
          </p:nvPr>
        </p:nvGraphicFramePr>
        <p:xfrm>
          <a:off x="457200" y="12954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Objectives</a:t>
            </a:r>
            <a:endParaRPr lang="en-US" dirty="0"/>
          </a:p>
        </p:txBody>
      </p:sp>
      <p:graphicFrame>
        <p:nvGraphicFramePr>
          <p:cNvPr id="6" name="Content Placeholder 5"/>
          <p:cNvGraphicFramePr>
            <a:graphicFrameLocks noGrp="1"/>
          </p:cNvGraphicFramePr>
          <p:nvPr>
            <p:ph idx="1"/>
          </p:nvPr>
        </p:nvGraphicFramePr>
        <p:xfrm>
          <a:off x="457200" y="13716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610600" cy="838200"/>
          </a:xfrm>
        </p:spPr>
        <p:txBody>
          <a:bodyPr>
            <a:normAutofit/>
          </a:bodyPr>
          <a:lstStyle/>
          <a:p>
            <a:r>
              <a:rPr lang="en-US" sz="3200" dirty="0" smtClean="0"/>
              <a:t>Sanction Forgiveness – Alert and Case Note</a:t>
            </a:r>
            <a:endParaRPr lang="en-US" sz="3200" dirty="0"/>
          </a:p>
        </p:txBody>
      </p:sp>
      <p:pic>
        <p:nvPicPr>
          <p:cNvPr id="9218" name="Picture 2"/>
          <p:cNvPicPr>
            <a:picLocks noGrp="1" noChangeAspect="1" noChangeArrowheads="1"/>
          </p:cNvPicPr>
          <p:nvPr>
            <p:ph idx="1"/>
          </p:nvPr>
        </p:nvPicPr>
        <p:blipFill>
          <a:blip r:embed="rId3" cstate="print"/>
          <a:srcRect/>
          <a:stretch>
            <a:fillRect/>
          </a:stretch>
        </p:blipFill>
        <p:spPr bwMode="auto">
          <a:xfrm>
            <a:off x="152400" y="4495800"/>
            <a:ext cx="8610600" cy="2080024"/>
          </a:xfrm>
          <a:prstGeom prst="rect">
            <a:avLst/>
          </a:prstGeom>
          <a:noFill/>
          <a:ln w="9525">
            <a:noFill/>
            <a:miter lim="800000"/>
            <a:headEnd/>
            <a:tailEnd/>
          </a:ln>
        </p:spPr>
      </p:pic>
      <p:pic>
        <p:nvPicPr>
          <p:cNvPr id="9221" name="Picture 5"/>
          <p:cNvPicPr>
            <a:picLocks noChangeAspect="1" noChangeArrowheads="1"/>
          </p:cNvPicPr>
          <p:nvPr/>
        </p:nvPicPr>
        <p:blipFill>
          <a:blip r:embed="rId4" cstate="print"/>
          <a:srcRect/>
          <a:stretch>
            <a:fillRect/>
          </a:stretch>
        </p:blipFill>
        <p:spPr bwMode="auto">
          <a:xfrm>
            <a:off x="152401" y="1143000"/>
            <a:ext cx="6172200" cy="3038290"/>
          </a:xfrm>
          <a:prstGeom prst="rect">
            <a:avLst/>
          </a:prstGeom>
          <a:noFill/>
          <a:ln w="9525">
            <a:noFill/>
            <a:miter lim="800000"/>
            <a:headEnd/>
            <a:tailEnd/>
          </a:ln>
        </p:spPr>
      </p:pic>
      <p:sp>
        <p:nvSpPr>
          <p:cNvPr id="8" name="Rounded Rectangular Callout 7"/>
          <p:cNvSpPr/>
          <p:nvPr/>
        </p:nvSpPr>
        <p:spPr>
          <a:xfrm>
            <a:off x="5562600" y="1371600"/>
            <a:ext cx="1524000" cy="838200"/>
          </a:xfrm>
          <a:prstGeom prst="wedgeRoundRectCallout">
            <a:avLst>
              <a:gd name="adj1" fmla="val -163333"/>
              <a:gd name="adj2" fmla="val 172273"/>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Alert</a:t>
            </a:r>
            <a:endParaRPr lang="en-US" dirty="0"/>
          </a:p>
        </p:txBody>
      </p:sp>
      <p:sp>
        <p:nvSpPr>
          <p:cNvPr id="9" name="Rounded Rectangular Callout 8"/>
          <p:cNvSpPr/>
          <p:nvPr/>
        </p:nvSpPr>
        <p:spPr>
          <a:xfrm>
            <a:off x="7086600" y="2514600"/>
            <a:ext cx="1524000" cy="762000"/>
          </a:xfrm>
          <a:prstGeom prst="wedgeRoundRectCallout">
            <a:avLst>
              <a:gd name="adj1" fmla="val -102083"/>
              <a:gd name="adj2" fmla="val 250455"/>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Case Note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81000" y="9144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8600" y="228600"/>
            <a:ext cx="8686800" cy="762000"/>
          </a:xfrm>
        </p:spPr>
        <p:txBody>
          <a:bodyPr>
            <a:normAutofit/>
          </a:bodyPr>
          <a:lstStyle/>
          <a:p>
            <a:r>
              <a:rPr lang="en-US" sz="3200" dirty="0" smtClean="0"/>
              <a:t>End of Automated Pre-penalties and Sanctions</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nvPr>
        </p:nvGraphicFramePr>
        <p:xfrm>
          <a:off x="457200" y="12954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dirty="0" smtClean="0"/>
              <a:t>Initial Engagement Activity Codes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95401"/>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When does the pre-penalty start?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610600" cy="838200"/>
          </a:xfrm>
        </p:spPr>
        <p:txBody>
          <a:bodyPr>
            <a:normAutofit fontScale="90000"/>
          </a:bodyPr>
          <a:lstStyle/>
          <a:p>
            <a:r>
              <a:rPr lang="en-US" dirty="0" smtClean="0"/>
              <a:t>How does the system know when to start?</a:t>
            </a:r>
            <a:endParaRPr lang="en-US"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304800" y="1066800"/>
            <a:ext cx="8610600" cy="2667000"/>
          </a:xfrm>
          <a:prstGeom prst="rect">
            <a:avLst/>
          </a:prstGeom>
          <a:noFill/>
          <a:ln w="9525">
            <a:noFill/>
            <a:miter lim="800000"/>
            <a:headEnd/>
            <a:tailEnd/>
          </a:ln>
        </p:spPr>
      </p:pic>
      <p:cxnSp>
        <p:nvCxnSpPr>
          <p:cNvPr id="10" name="Straight Arrow Connector 9"/>
          <p:cNvCxnSpPr/>
          <p:nvPr/>
        </p:nvCxnSpPr>
        <p:spPr>
          <a:xfrm flipH="1" flipV="1">
            <a:off x="1295400" y="2895600"/>
            <a:ext cx="4572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752600" y="2895600"/>
            <a:ext cx="4572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4" cstate="print"/>
          <a:srcRect/>
          <a:stretch>
            <a:fillRect/>
          </a:stretch>
        </p:blipFill>
        <p:spPr bwMode="auto">
          <a:xfrm>
            <a:off x="1" y="4038600"/>
            <a:ext cx="9144000"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685800"/>
          </a:xfrm>
        </p:spPr>
        <p:txBody>
          <a:bodyPr/>
          <a:lstStyle/>
          <a:p>
            <a:r>
              <a:rPr lang="en-US" dirty="0" smtClean="0"/>
              <a:t>How do the 7 days work?</a:t>
            </a:r>
            <a:endParaRPr lang="en-US" dirty="0"/>
          </a:p>
        </p:txBody>
      </p:sp>
      <p:sp>
        <p:nvSpPr>
          <p:cNvPr id="5" name="Content Placeholder 4"/>
          <p:cNvSpPr>
            <a:spLocks noGrp="1"/>
          </p:cNvSpPr>
          <p:nvPr>
            <p:ph idx="1"/>
          </p:nvPr>
        </p:nvSpPr>
        <p:spPr>
          <a:xfrm>
            <a:off x="457200" y="1295400"/>
            <a:ext cx="8382000" cy="5029199"/>
          </a:xfrm>
        </p:spPr>
        <p:txBody>
          <a:bodyPr/>
          <a:lstStyle/>
          <a:p>
            <a:r>
              <a:rPr lang="en-US" dirty="0" smtClean="0"/>
              <a:t>Customers will have 7 days to complete the NOMA requirements</a:t>
            </a:r>
          </a:p>
          <a:p>
            <a:r>
              <a:rPr lang="en-US" dirty="0" smtClean="0"/>
              <a:t>Some participants may get more than 7 days if</a:t>
            </a:r>
          </a:p>
          <a:p>
            <a:pPr lvl="1"/>
            <a:r>
              <a:rPr lang="en-US" dirty="0" smtClean="0"/>
              <a:t>The end date of the NOMA requirement is on a weekend</a:t>
            </a:r>
          </a:p>
          <a:p>
            <a:pPr lvl="1"/>
            <a:r>
              <a:rPr lang="en-US" dirty="0" smtClean="0"/>
              <a:t>The end date of the NOMA requirement is on a holiday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0" y="0"/>
            <a:ext cx="9144000" cy="3200400"/>
          </a:xfrm>
          <a:prstGeom prst="rect">
            <a:avLst/>
          </a:prstGeom>
          <a:noFill/>
          <a:ln w="9525">
            <a:noFill/>
            <a:miter lim="800000"/>
            <a:headEnd/>
            <a:tailEnd/>
          </a:ln>
        </p:spPr>
      </p:pic>
      <p:sp>
        <p:nvSpPr>
          <p:cNvPr id="5" name="Rounded Rectangular Callout 4"/>
          <p:cNvSpPr/>
          <p:nvPr/>
        </p:nvSpPr>
        <p:spPr>
          <a:xfrm flipH="1">
            <a:off x="2133600" y="990600"/>
            <a:ext cx="1828800" cy="1219200"/>
          </a:xfrm>
          <a:prstGeom prst="wedgeRoundRectCallout">
            <a:avLst>
              <a:gd name="adj1" fmla="val -26562"/>
              <a:gd name="adj2" fmla="val 85938"/>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Mail Date</a:t>
            </a:r>
            <a:endParaRPr lang="en-US" b="1" dirty="0">
              <a:solidFill>
                <a:schemeClr val="tx1">
                  <a:lumMod val="95000"/>
                  <a:lumOff val="5000"/>
                </a:schemeClr>
              </a:solidFill>
            </a:endParaRPr>
          </a:p>
        </p:txBody>
      </p:sp>
      <p:pic>
        <p:nvPicPr>
          <p:cNvPr id="3075" name="Picture 3"/>
          <p:cNvPicPr>
            <a:picLocks noChangeAspect="1" noChangeArrowheads="1"/>
          </p:cNvPicPr>
          <p:nvPr/>
        </p:nvPicPr>
        <p:blipFill>
          <a:blip r:embed="rId4" cstate="print"/>
          <a:srcRect/>
          <a:stretch>
            <a:fillRect/>
          </a:stretch>
        </p:blipFill>
        <p:spPr bwMode="auto">
          <a:xfrm>
            <a:off x="0" y="3352800"/>
            <a:ext cx="9144000" cy="3505200"/>
          </a:xfrm>
          <a:prstGeom prst="rect">
            <a:avLst/>
          </a:prstGeom>
          <a:noFill/>
          <a:ln w="9525">
            <a:noFill/>
            <a:miter lim="800000"/>
            <a:headEnd/>
            <a:tailEnd/>
          </a:ln>
        </p:spPr>
      </p:pic>
      <p:sp>
        <p:nvSpPr>
          <p:cNvPr id="12" name="Rectangular Callout 11"/>
          <p:cNvSpPr/>
          <p:nvPr/>
        </p:nvSpPr>
        <p:spPr>
          <a:xfrm>
            <a:off x="914400" y="3124200"/>
            <a:ext cx="838200" cy="685800"/>
          </a:xfrm>
          <a:prstGeom prst="wedgeRectCallout">
            <a:avLst>
              <a:gd name="adj1" fmla="val 68687"/>
              <a:gd name="adj2" fmla="val 56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Day 7</a:t>
            </a:r>
            <a:endParaRPr lang="en-US" dirty="0"/>
          </a:p>
        </p:txBody>
      </p:sp>
      <p:sp>
        <p:nvSpPr>
          <p:cNvPr id="13" name="Rectangular Callout 12"/>
          <p:cNvSpPr/>
          <p:nvPr/>
        </p:nvSpPr>
        <p:spPr>
          <a:xfrm>
            <a:off x="3352800" y="4495800"/>
            <a:ext cx="2057400" cy="990600"/>
          </a:xfrm>
          <a:prstGeom prst="wedgeRectCallout">
            <a:avLst>
              <a:gd name="adj1" fmla="val -48611"/>
              <a:gd name="adj2" fmla="val -1099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NOMA Requirements due date </a:t>
            </a:r>
            <a:endParaRPr lang="en-US" dirty="0"/>
          </a:p>
        </p:txBody>
      </p:sp>
      <p:sp>
        <p:nvSpPr>
          <p:cNvPr id="14" name="Rounded Rectangle 13"/>
          <p:cNvSpPr/>
          <p:nvPr/>
        </p:nvSpPr>
        <p:spPr>
          <a:xfrm>
            <a:off x="3962400" y="0"/>
            <a:ext cx="1143000" cy="15240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886200" y="3352800"/>
            <a:ext cx="1371600" cy="15240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cstate="print"/>
          <a:srcRect/>
          <a:stretch>
            <a:fillRect/>
          </a:stretch>
        </p:blipFill>
        <p:spPr bwMode="auto">
          <a:xfrm>
            <a:off x="0" y="0"/>
            <a:ext cx="9144000" cy="32766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0" y="3429000"/>
            <a:ext cx="9144000" cy="3429000"/>
          </a:xfrm>
          <a:prstGeom prst="rect">
            <a:avLst/>
          </a:prstGeom>
          <a:noFill/>
          <a:ln w="9525">
            <a:noFill/>
            <a:miter lim="800000"/>
            <a:headEnd/>
            <a:tailEnd/>
          </a:ln>
        </p:spPr>
      </p:pic>
      <p:sp>
        <p:nvSpPr>
          <p:cNvPr id="16" name="Multiply 15"/>
          <p:cNvSpPr/>
          <p:nvPr/>
        </p:nvSpPr>
        <p:spPr>
          <a:xfrm>
            <a:off x="7924800" y="2667000"/>
            <a:ext cx="914400" cy="6096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Multiply 16"/>
          <p:cNvSpPr/>
          <p:nvPr/>
        </p:nvSpPr>
        <p:spPr>
          <a:xfrm>
            <a:off x="152400" y="3733800"/>
            <a:ext cx="914400" cy="6096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8" name="Multiply 17"/>
          <p:cNvSpPr/>
          <p:nvPr/>
        </p:nvSpPr>
        <p:spPr>
          <a:xfrm>
            <a:off x="1447800" y="3733800"/>
            <a:ext cx="914400" cy="6096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9" name="Rectangle 18"/>
          <p:cNvSpPr/>
          <p:nvPr/>
        </p:nvSpPr>
        <p:spPr>
          <a:xfrm>
            <a:off x="6477000" y="2667000"/>
            <a:ext cx="1295400" cy="609600"/>
          </a:xfrm>
          <a:prstGeom prst="rect">
            <a:avLst/>
          </a:prstGeom>
          <a:solidFill>
            <a:srgbClr val="FFFF00">
              <a:alpha val="5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ular Callout 19"/>
          <p:cNvSpPr/>
          <p:nvPr/>
        </p:nvSpPr>
        <p:spPr>
          <a:xfrm>
            <a:off x="7162800" y="1295400"/>
            <a:ext cx="1447800" cy="1066800"/>
          </a:xfrm>
          <a:prstGeom prst="wedgeRoundRectCallout">
            <a:avLst>
              <a:gd name="adj1" fmla="val -41927"/>
              <a:gd name="adj2" fmla="val 897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Referral Date</a:t>
            </a:r>
            <a:endParaRPr lang="en-US" dirty="0"/>
          </a:p>
        </p:txBody>
      </p:sp>
      <p:sp>
        <p:nvSpPr>
          <p:cNvPr id="21" name="Rectangular Callout 20"/>
          <p:cNvSpPr/>
          <p:nvPr/>
        </p:nvSpPr>
        <p:spPr>
          <a:xfrm>
            <a:off x="2590800" y="5257800"/>
            <a:ext cx="1981200" cy="914400"/>
          </a:xfrm>
          <a:prstGeom prst="wedgeRectCallout">
            <a:avLst>
              <a:gd name="adj1" fmla="val -54167"/>
              <a:gd name="adj2" fmla="val -1042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NOMA Requirements due date </a:t>
            </a:r>
            <a:endParaRPr lang="en-US" dirty="0"/>
          </a:p>
        </p:txBody>
      </p:sp>
      <p:sp>
        <p:nvSpPr>
          <p:cNvPr id="22" name="Rounded Rectangular Callout 21"/>
          <p:cNvSpPr/>
          <p:nvPr/>
        </p:nvSpPr>
        <p:spPr>
          <a:xfrm>
            <a:off x="1524000" y="2362200"/>
            <a:ext cx="1447800" cy="1066800"/>
          </a:xfrm>
          <a:prstGeom prst="wedgeRoundRectCallout">
            <a:avLst>
              <a:gd name="adj1" fmla="val 44257"/>
              <a:gd name="adj2" fmla="val 9870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NOMA Mail Date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838200"/>
          </a:xfrm>
        </p:spPr>
        <p:txBody>
          <a:bodyPr/>
          <a:lstStyle/>
          <a:p>
            <a:r>
              <a:rPr lang="en-US" dirty="0" smtClean="0"/>
              <a:t>Client Screens – Initial Engagement</a:t>
            </a:r>
            <a:endParaRPr lang="en-US" dirty="0"/>
          </a:p>
        </p:txBody>
      </p:sp>
      <p:pic>
        <p:nvPicPr>
          <p:cNvPr id="6" name="Picture 2"/>
          <p:cNvPicPr>
            <a:picLocks noGrp="1" noChangeAspect="1" noChangeArrowheads="1"/>
          </p:cNvPicPr>
          <p:nvPr>
            <p:ph idx="1"/>
          </p:nvPr>
        </p:nvPicPr>
        <p:blipFill>
          <a:blip r:embed="rId3" cstate="print"/>
          <a:srcRect/>
          <a:stretch>
            <a:fillRect/>
          </a:stretch>
        </p:blipFill>
        <p:spPr bwMode="auto">
          <a:xfrm>
            <a:off x="0" y="990600"/>
            <a:ext cx="9144000" cy="586740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67&quot;&gt;&lt;property id=&quot;20148&quot; value=&quot;5&quot;/&gt;&lt;property id=&quot;20300&quot; value=&quot;Slide 1&quot;/&gt;&lt;property id=&quot;20307&quot; value=&quot;256&quot;/&gt;&lt;/object&gt;&lt;object type=&quot;3&quot; unique_id=&quot;10068&quot;&gt;&lt;property id=&quot;20148&quot; value=&quot;5&quot;/&gt;&lt;property id=&quot;20300&quot; value=&quot;Slide 2&quot;/&gt;&lt;property id=&quot;20307&quot; value=&quot;258&quot;/&gt;&lt;/object&gt;&lt;object type=&quot;3&quot; unique_id=&quot;10069&quot;&gt;&lt;property id=&quot;20148&quot; value=&quot;5&quot;/&gt;&lt;property id=&quot;20300&quot; value=&quot;Slide 3&quot;/&gt;&lt;property id=&quot;20307&quot; value=&quot;259&quot;/&gt;&lt;/object&gt;&lt;object type=&quot;3&quot; unique_id=&quot;10070&quot;&gt;&lt;property id=&quot;20148&quot; value=&quot;5&quot;/&gt;&lt;property id=&quot;20300&quot; value=&quot;Slide 4&quot;/&gt;&lt;property id=&quot;20307&quot; value=&quot;257&quot;/&gt;&lt;/object&gt;&lt;/object&gt;&lt;object type=&quot;8&quot; unique_id=&quot;1000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28428</TotalTime>
  <Words>2722</Words>
  <Application>Microsoft Office PowerPoint</Application>
  <PresentationFormat>On-screen Show (4:3)</PresentationFormat>
  <Paragraphs>147</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Welfare Transition</vt:lpstr>
      <vt:lpstr>Objectives</vt:lpstr>
      <vt:lpstr>Initial Engagement Activity Codes</vt:lpstr>
      <vt:lpstr>When does the pre-penalty start?</vt:lpstr>
      <vt:lpstr>How does the system know when to start?</vt:lpstr>
      <vt:lpstr>How do the 7 days work?</vt:lpstr>
      <vt:lpstr>Slide 7</vt:lpstr>
      <vt:lpstr>Slide 8</vt:lpstr>
      <vt:lpstr>Client Screens – Initial Engagement</vt:lpstr>
      <vt:lpstr>What happens if the participant fails?</vt:lpstr>
      <vt:lpstr>Case Manager Oral Attempt/Counseling Alert</vt:lpstr>
      <vt:lpstr>Pre-penalty Counseling To-Do</vt:lpstr>
      <vt:lpstr>What does the Pre-penalty letter say?</vt:lpstr>
      <vt:lpstr>What happens if the oral attempt IS NOT successful</vt:lpstr>
      <vt:lpstr>What happens after an automated sanction has been requested?</vt:lpstr>
      <vt:lpstr>What must the customer do if the oral attempt is successful?</vt:lpstr>
      <vt:lpstr>What happens if the oral attempt is successful and…</vt:lpstr>
      <vt:lpstr>What happens if…</vt:lpstr>
      <vt:lpstr>Automated Sanctions and the Sanction Forgiveness Policy</vt:lpstr>
      <vt:lpstr>Sanction Forgiveness – Alert and Case Note</vt:lpstr>
      <vt:lpstr>End of Automated Pre-penalties and Sanctions</vt:lpstr>
    </vt:vector>
  </TitlesOfParts>
  <Company>Agency for Workforce Innovation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Jackie McGill</dc:creator>
  <cp:lastModifiedBy>yousefa</cp:lastModifiedBy>
  <cp:revision>49</cp:revision>
  <dcterms:created xsi:type="dcterms:W3CDTF">2012-05-11T15:49:32Z</dcterms:created>
  <dcterms:modified xsi:type="dcterms:W3CDTF">2013-09-23T12:46:21Z</dcterms:modified>
</cp:coreProperties>
</file>