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67" r:id="rId3"/>
    <p:sldId id="258" r:id="rId4"/>
    <p:sldId id="259" r:id="rId5"/>
    <p:sldId id="268" r:id="rId6"/>
    <p:sldId id="269" r:id="rId7"/>
    <p:sldId id="270" r:id="rId8"/>
    <p:sldId id="271" r:id="rId9"/>
    <p:sldId id="272" r:id="rId10"/>
    <p:sldId id="273" r:id="rId11"/>
    <p:sldId id="274" r:id="rId12"/>
    <p:sldId id="275" r:id="rId13"/>
    <p:sldId id="276" r:id="rId14"/>
    <p:sldId id="279" r:id="rId15"/>
    <p:sldId id="280" r:id="rId16"/>
    <p:sldId id="277" r:id="rId17"/>
    <p:sldId id="278"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651"/>
    <a:srgbClr val="202452"/>
    <a:srgbClr val="E2C549"/>
    <a:srgbClr val="9C9E9D"/>
    <a:srgbClr val="7B8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238" autoAdjust="0"/>
  </p:normalViewPr>
  <p:slideViewPr>
    <p:cSldViewPr snapToGrid="0">
      <p:cViewPr varScale="1">
        <p:scale>
          <a:sx n="102" d="100"/>
          <a:sy n="102"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12.xml.rels><?xml version="1.0" encoding="UTF-8" standalone="yes"?>
<Relationships xmlns="http://schemas.openxmlformats.org/package/2006/relationships"><Relationship Id="rId1" Type="http://schemas.openxmlformats.org/officeDocument/2006/relationships/image" Target="../media/image57.jpg"/></Relationships>
</file>

<file path=ppt/diagrams/_rels/data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18.xml.rels><?xml version="1.0" encoding="UTF-8" standalone="yes"?>
<Relationships xmlns="http://schemas.openxmlformats.org/package/2006/relationships"><Relationship Id="rId1" Type="http://schemas.openxmlformats.org/officeDocument/2006/relationships/image" Target="../media/image66.jpg"/></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ata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ata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22.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image" Target="../media/image81.png"/></Relationships>
</file>

<file path=ppt/diagrams/_rels/data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jpg"/></Relationships>
</file>

<file path=ppt/diagrams/_rels/drawing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57.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8.xml.rels><?xml version="1.0" encoding="UTF-8" standalone="yes"?>
<Relationships xmlns="http://schemas.openxmlformats.org/package/2006/relationships"><Relationship Id="rId1" Type="http://schemas.openxmlformats.org/officeDocument/2006/relationships/image" Target="../media/image66.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526DB-4953-48D0-8F95-259C72772D93}"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US"/>
        </a:p>
      </dgm:t>
    </dgm:pt>
    <dgm:pt modelId="{F2169B82-919F-41C8-BF46-426C79E08AEF}">
      <dgm:prSet custT="1"/>
      <dgm:spPr/>
      <dgm:t>
        <a:bodyPr/>
        <a:lstStyle/>
        <a:p>
          <a:pPr algn="ctr"/>
          <a:r>
            <a:rPr lang="en-US" sz="4000" dirty="0">
              <a:solidFill>
                <a:srgbClr val="202452"/>
              </a:solidFill>
            </a:rPr>
            <a:t>Case Management Framework  </a:t>
          </a:r>
          <a:r>
            <a:rPr lang="en-US" sz="4000" dirty="0">
              <a:solidFill>
                <a:schemeClr val="bg1"/>
              </a:solidFill>
            </a:rPr>
            <a:t>Framework </a:t>
          </a:r>
        </a:p>
      </dgm:t>
    </dgm:pt>
    <dgm:pt modelId="{6F0894C4-AD22-4082-BB85-201C02E6FBB3}" type="parTrans" cxnId="{03D5772D-B518-41F6-B428-9A63A86C81F9}">
      <dgm:prSet/>
      <dgm:spPr/>
      <dgm:t>
        <a:bodyPr/>
        <a:lstStyle/>
        <a:p>
          <a:endParaRPr lang="en-US"/>
        </a:p>
      </dgm:t>
    </dgm:pt>
    <dgm:pt modelId="{7EBEB4E9-C299-4FA9-90A7-9EC00CE58580}" type="sibTrans" cxnId="{03D5772D-B518-41F6-B428-9A63A86C81F9}">
      <dgm:prSet/>
      <dgm:spPr/>
      <dgm:t>
        <a:bodyPr/>
        <a:lstStyle/>
        <a:p>
          <a:endParaRPr lang="en-US"/>
        </a:p>
      </dgm:t>
    </dgm:pt>
    <dgm:pt modelId="{EF2F6D7F-3B65-45BA-BE9A-A90CD5099B20}">
      <dgm:prSet custT="1"/>
      <dgm:spPr/>
      <dgm:t>
        <a:bodyPr/>
        <a:lstStyle/>
        <a:p>
          <a:r>
            <a:rPr lang="en-US" sz="2400" dirty="0">
              <a:solidFill>
                <a:srgbClr val="202452"/>
              </a:solidFill>
            </a:rPr>
            <a:t>The structure for which Disabled Veterans Outreach Program (DVOP) specialists and Consolidated Positions (CP) evaluate and assist a participant's individual needs, by conducting an objective assessment (OA), establishing an employment plan, delivering services, and providing consistent contact.</a:t>
          </a:r>
        </a:p>
      </dgm:t>
    </dgm:pt>
    <dgm:pt modelId="{1F7B8284-F9D0-4257-941F-393EAAA9E27E}" type="parTrans" cxnId="{D2CE8059-3354-444F-B95E-DF7097FB167C}">
      <dgm:prSet/>
      <dgm:spPr/>
      <dgm:t>
        <a:bodyPr/>
        <a:lstStyle/>
        <a:p>
          <a:endParaRPr lang="en-US"/>
        </a:p>
      </dgm:t>
    </dgm:pt>
    <dgm:pt modelId="{89BB03D2-F9A6-4FA8-86CB-FD01A503FAEF}" type="sibTrans" cxnId="{D2CE8059-3354-444F-B95E-DF7097FB167C}">
      <dgm:prSet/>
      <dgm:spPr/>
      <dgm:t>
        <a:bodyPr/>
        <a:lstStyle/>
        <a:p>
          <a:endParaRPr lang="en-US"/>
        </a:p>
      </dgm:t>
    </dgm:pt>
    <dgm:pt modelId="{EB542F33-3D93-45DE-9B28-27EA3DD02CAB}" type="pres">
      <dgm:prSet presAssocID="{072526DB-4953-48D0-8F95-259C72772D93}" presName="Name0" presStyleCnt="0">
        <dgm:presLayoutVars>
          <dgm:chMax/>
          <dgm:chPref/>
          <dgm:dir/>
        </dgm:presLayoutVars>
      </dgm:prSet>
      <dgm:spPr/>
    </dgm:pt>
    <dgm:pt modelId="{8FB436AA-B917-45D8-B444-FBCA88D3D9D6}" type="pres">
      <dgm:prSet presAssocID="{F2169B82-919F-41C8-BF46-426C79E08AEF}" presName="parenttextcomposite" presStyleCnt="0"/>
      <dgm:spPr/>
    </dgm:pt>
    <dgm:pt modelId="{A74E5130-09D0-497D-AE95-27C530435110}" type="pres">
      <dgm:prSet presAssocID="{F2169B82-919F-41C8-BF46-426C79E08AEF}" presName="parenttext" presStyleLbl="revTx" presStyleIdx="0" presStyleCnt="1" custScaleX="87766" custLinFactNeighborX="7015" custLinFactNeighborY="-15904">
        <dgm:presLayoutVars>
          <dgm:chMax/>
          <dgm:chPref val="2"/>
          <dgm:bulletEnabled val="1"/>
        </dgm:presLayoutVars>
      </dgm:prSet>
      <dgm:spPr/>
    </dgm:pt>
    <dgm:pt modelId="{BC9A0A6C-11DA-4C10-A720-03A0E0E736E0}" type="pres">
      <dgm:prSet presAssocID="{F2169B82-919F-41C8-BF46-426C79E08AEF}" presName="composite" presStyleCnt="0"/>
      <dgm:spPr/>
    </dgm:pt>
    <dgm:pt modelId="{732E7BA5-E785-423F-BE94-A7794358C7D5}" type="pres">
      <dgm:prSet presAssocID="{F2169B82-919F-41C8-BF46-426C79E08AEF}" presName="chevron1" presStyleLbl="alignNode1" presStyleIdx="0" presStyleCnt="7"/>
      <dgm:spPr>
        <a:solidFill>
          <a:srgbClr val="202452"/>
        </a:solidFill>
      </dgm:spPr>
    </dgm:pt>
    <dgm:pt modelId="{E92A5026-AFCB-45D4-A855-83504E205AB5}" type="pres">
      <dgm:prSet presAssocID="{F2169B82-919F-41C8-BF46-426C79E08AEF}" presName="chevron2" presStyleLbl="alignNode1" presStyleIdx="1" presStyleCnt="7"/>
      <dgm:spPr>
        <a:solidFill>
          <a:srgbClr val="E2C549"/>
        </a:solidFill>
      </dgm:spPr>
    </dgm:pt>
    <dgm:pt modelId="{793FA9C8-FF39-4428-9262-82FB2218827F}" type="pres">
      <dgm:prSet presAssocID="{F2169B82-919F-41C8-BF46-426C79E08AEF}" presName="chevron3" presStyleLbl="alignNode1" presStyleIdx="2" presStyleCnt="7"/>
      <dgm:spPr>
        <a:solidFill>
          <a:srgbClr val="7B8898"/>
        </a:solidFill>
      </dgm:spPr>
    </dgm:pt>
    <dgm:pt modelId="{48D03684-98B0-420E-9DCB-5BA2AA5B7E8E}" type="pres">
      <dgm:prSet presAssocID="{F2169B82-919F-41C8-BF46-426C79E08AEF}" presName="chevron4" presStyleLbl="alignNode1" presStyleIdx="3" presStyleCnt="7"/>
      <dgm:spPr>
        <a:solidFill>
          <a:srgbClr val="04A651"/>
        </a:solidFill>
      </dgm:spPr>
    </dgm:pt>
    <dgm:pt modelId="{213A8BE4-9FAD-41A4-A86A-A532AE27C328}" type="pres">
      <dgm:prSet presAssocID="{F2169B82-919F-41C8-BF46-426C79E08AEF}" presName="chevron5" presStyleLbl="alignNode1" presStyleIdx="4" presStyleCnt="7"/>
      <dgm:spPr>
        <a:solidFill>
          <a:srgbClr val="9C9E9D"/>
        </a:solidFill>
      </dgm:spPr>
    </dgm:pt>
    <dgm:pt modelId="{7C6E4424-864B-42D1-8107-FA2D3FE5AA74}" type="pres">
      <dgm:prSet presAssocID="{F2169B82-919F-41C8-BF46-426C79E08AEF}" presName="chevron6" presStyleLbl="alignNode1" presStyleIdx="5" presStyleCnt="7"/>
      <dgm:spPr>
        <a:solidFill>
          <a:srgbClr val="202452"/>
        </a:solidFill>
      </dgm:spPr>
    </dgm:pt>
    <dgm:pt modelId="{B9BD1A59-8F06-414E-9D55-A1F6E39DF14B}" type="pres">
      <dgm:prSet presAssocID="{F2169B82-919F-41C8-BF46-426C79E08AEF}" presName="chevron7" presStyleLbl="alignNode1" presStyleIdx="6" presStyleCnt="7"/>
      <dgm:spPr>
        <a:solidFill>
          <a:srgbClr val="E2C549"/>
        </a:solidFill>
      </dgm:spPr>
    </dgm:pt>
    <dgm:pt modelId="{966C819D-E4C8-462D-85FC-C1D82B95A766}" type="pres">
      <dgm:prSet presAssocID="{F2169B82-919F-41C8-BF46-426C79E08AEF}" presName="childtext" presStyleLbl="solidFgAcc1" presStyleIdx="0" presStyleCnt="1">
        <dgm:presLayoutVars>
          <dgm:chMax/>
          <dgm:chPref val="0"/>
          <dgm:bulletEnabled val="1"/>
        </dgm:presLayoutVars>
      </dgm:prSet>
      <dgm:spPr/>
    </dgm:pt>
  </dgm:ptLst>
  <dgm:cxnLst>
    <dgm:cxn modelId="{4EE3051E-BA23-48FD-AD76-E622444D0368}" type="presOf" srcId="{072526DB-4953-48D0-8F95-259C72772D93}" destId="{EB542F33-3D93-45DE-9B28-27EA3DD02CAB}" srcOrd="0" destOrd="0" presId="urn:microsoft.com/office/officeart/2008/layout/VerticalAccentList"/>
    <dgm:cxn modelId="{03D5772D-B518-41F6-B428-9A63A86C81F9}" srcId="{072526DB-4953-48D0-8F95-259C72772D93}" destId="{F2169B82-919F-41C8-BF46-426C79E08AEF}" srcOrd="0" destOrd="0" parTransId="{6F0894C4-AD22-4082-BB85-201C02E6FBB3}" sibTransId="{7EBEB4E9-C299-4FA9-90A7-9EC00CE58580}"/>
    <dgm:cxn modelId="{9ACFB16A-0C2C-4D73-83DB-540ABCF2AB0B}" type="presOf" srcId="{F2169B82-919F-41C8-BF46-426C79E08AEF}" destId="{A74E5130-09D0-497D-AE95-27C530435110}" srcOrd="0" destOrd="0" presId="urn:microsoft.com/office/officeart/2008/layout/VerticalAccentList"/>
    <dgm:cxn modelId="{D2CE8059-3354-444F-B95E-DF7097FB167C}" srcId="{F2169B82-919F-41C8-BF46-426C79E08AEF}" destId="{EF2F6D7F-3B65-45BA-BE9A-A90CD5099B20}" srcOrd="0" destOrd="0" parTransId="{1F7B8284-F9D0-4257-941F-393EAAA9E27E}" sibTransId="{89BB03D2-F9A6-4FA8-86CB-FD01A503FAEF}"/>
    <dgm:cxn modelId="{5474C486-BB9E-4538-B7DD-0C3CA82F86E9}" type="presOf" srcId="{EF2F6D7F-3B65-45BA-BE9A-A90CD5099B20}" destId="{966C819D-E4C8-462D-85FC-C1D82B95A766}" srcOrd="0" destOrd="0" presId="urn:microsoft.com/office/officeart/2008/layout/VerticalAccentList"/>
    <dgm:cxn modelId="{A2659F6A-A0DF-4D2F-887F-871A4D4294A4}" type="presParOf" srcId="{EB542F33-3D93-45DE-9B28-27EA3DD02CAB}" destId="{8FB436AA-B917-45D8-B444-FBCA88D3D9D6}" srcOrd="0" destOrd="0" presId="urn:microsoft.com/office/officeart/2008/layout/VerticalAccentList"/>
    <dgm:cxn modelId="{65FB836C-BD4F-4DFA-9FEF-01B64F63B30E}" type="presParOf" srcId="{8FB436AA-B917-45D8-B444-FBCA88D3D9D6}" destId="{A74E5130-09D0-497D-AE95-27C530435110}" srcOrd="0" destOrd="0" presId="urn:microsoft.com/office/officeart/2008/layout/VerticalAccentList"/>
    <dgm:cxn modelId="{8702DD3E-1B9E-44A6-B53B-04B09834F8FC}" type="presParOf" srcId="{EB542F33-3D93-45DE-9B28-27EA3DD02CAB}" destId="{BC9A0A6C-11DA-4C10-A720-03A0E0E736E0}" srcOrd="1" destOrd="0" presId="urn:microsoft.com/office/officeart/2008/layout/VerticalAccentList"/>
    <dgm:cxn modelId="{92AC1EB0-2508-4D42-895F-21DD11429B61}" type="presParOf" srcId="{BC9A0A6C-11DA-4C10-A720-03A0E0E736E0}" destId="{732E7BA5-E785-423F-BE94-A7794358C7D5}" srcOrd="0" destOrd="0" presId="urn:microsoft.com/office/officeart/2008/layout/VerticalAccentList"/>
    <dgm:cxn modelId="{B0C67E31-7FE0-4F1D-A7F2-AB2661A286A9}" type="presParOf" srcId="{BC9A0A6C-11DA-4C10-A720-03A0E0E736E0}" destId="{E92A5026-AFCB-45D4-A855-83504E205AB5}" srcOrd="1" destOrd="0" presId="urn:microsoft.com/office/officeart/2008/layout/VerticalAccentList"/>
    <dgm:cxn modelId="{771F6A62-338B-40C8-BFCE-090C8EFB350F}" type="presParOf" srcId="{BC9A0A6C-11DA-4C10-A720-03A0E0E736E0}" destId="{793FA9C8-FF39-4428-9262-82FB2218827F}" srcOrd="2" destOrd="0" presId="urn:microsoft.com/office/officeart/2008/layout/VerticalAccentList"/>
    <dgm:cxn modelId="{37A0D72F-5A26-4E2C-AFF7-7823C5996DD0}" type="presParOf" srcId="{BC9A0A6C-11DA-4C10-A720-03A0E0E736E0}" destId="{48D03684-98B0-420E-9DCB-5BA2AA5B7E8E}" srcOrd="3" destOrd="0" presId="urn:microsoft.com/office/officeart/2008/layout/VerticalAccentList"/>
    <dgm:cxn modelId="{B1D2B6D0-9B59-438F-B001-C495681B6EEF}" type="presParOf" srcId="{BC9A0A6C-11DA-4C10-A720-03A0E0E736E0}" destId="{213A8BE4-9FAD-41A4-A86A-A532AE27C328}" srcOrd="4" destOrd="0" presId="urn:microsoft.com/office/officeart/2008/layout/VerticalAccentList"/>
    <dgm:cxn modelId="{23114C9B-6084-4CA9-A8D3-9D5D138B9EB4}" type="presParOf" srcId="{BC9A0A6C-11DA-4C10-A720-03A0E0E736E0}" destId="{7C6E4424-864B-42D1-8107-FA2D3FE5AA74}" srcOrd="5" destOrd="0" presId="urn:microsoft.com/office/officeart/2008/layout/VerticalAccentList"/>
    <dgm:cxn modelId="{F63715CC-9C19-4783-AC56-E7938DAEE523}" type="presParOf" srcId="{BC9A0A6C-11DA-4C10-A720-03A0E0E736E0}" destId="{B9BD1A59-8F06-414E-9D55-A1F6E39DF14B}" srcOrd="6" destOrd="0" presId="urn:microsoft.com/office/officeart/2008/layout/VerticalAccentList"/>
    <dgm:cxn modelId="{25FE0EEA-4A42-42B6-8538-69BA56105FB5}" type="presParOf" srcId="{BC9A0A6C-11DA-4C10-A720-03A0E0E736E0}" destId="{966C819D-E4C8-462D-85FC-C1D82B95A766}"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DE1A93-8947-43D6-8250-7AF310091C92}"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n-US"/>
        </a:p>
      </dgm:t>
    </dgm:pt>
    <dgm:pt modelId="{131A0FA2-E371-4D7F-BBBF-C19AC3240C8A}">
      <dgm:prSet custT="1"/>
      <dgm:spPr>
        <a:noFill/>
        <a:ln>
          <a:noFill/>
        </a:ln>
      </dgm:spPr>
      <dgm:t>
        <a:bodyPr/>
        <a:lstStyle/>
        <a:p>
          <a:r>
            <a:rPr lang="en-US" sz="4000" b="1" dirty="0">
              <a:solidFill>
                <a:srgbClr val="202452"/>
              </a:solidFill>
            </a:rPr>
            <a:t>                         </a:t>
          </a:r>
          <a:r>
            <a:rPr lang="en-US" sz="3200" b="1" dirty="0">
              <a:solidFill>
                <a:srgbClr val="202452"/>
              </a:solidFill>
            </a:rPr>
            <a:t>Ways to Build Rapport and Identify Needs</a:t>
          </a:r>
        </a:p>
      </dgm:t>
    </dgm:pt>
    <dgm:pt modelId="{F2A270D2-3FD7-4446-8224-9009207CEB9F}" type="parTrans" cxnId="{BB5EF91E-5A64-4F4A-9123-0EF68A42C80F}">
      <dgm:prSet/>
      <dgm:spPr/>
      <dgm:t>
        <a:bodyPr/>
        <a:lstStyle/>
        <a:p>
          <a:endParaRPr lang="en-US" sz="3600"/>
        </a:p>
      </dgm:t>
    </dgm:pt>
    <dgm:pt modelId="{AABA5634-D66A-40CA-8809-F144D0B0ED99}" type="sibTrans" cxnId="{BB5EF91E-5A64-4F4A-9123-0EF68A42C80F}">
      <dgm:prSet/>
      <dgm:spPr/>
      <dgm:t>
        <a:bodyPr/>
        <a:lstStyle/>
        <a:p>
          <a:endParaRPr lang="en-US" sz="3600"/>
        </a:p>
      </dgm:t>
    </dgm:pt>
    <dgm:pt modelId="{AC58E167-DAA7-440E-9242-9D425791DC9A}">
      <dgm:prSet custT="1"/>
      <dgm:spPr/>
      <dgm:t>
        <a:bodyPr/>
        <a:lstStyle/>
        <a:p>
          <a:r>
            <a:rPr lang="en-US" sz="2400" b="1" dirty="0">
              <a:solidFill>
                <a:srgbClr val="18315A"/>
              </a:solidFill>
            </a:rPr>
            <a:t>Ensure confidentiality and safety</a:t>
          </a:r>
        </a:p>
      </dgm:t>
    </dgm:pt>
    <dgm:pt modelId="{71C4B748-BDA9-4826-8D1F-2C5BD3196776}" type="parTrans" cxnId="{55057764-0C37-496E-A6A3-9A7D56AFFDCE}">
      <dgm:prSet/>
      <dgm:spPr/>
      <dgm:t>
        <a:bodyPr/>
        <a:lstStyle/>
        <a:p>
          <a:endParaRPr lang="en-US" sz="3600"/>
        </a:p>
      </dgm:t>
    </dgm:pt>
    <dgm:pt modelId="{C7921669-2975-4985-8685-99F8C353CBBB}" type="sibTrans" cxnId="{55057764-0C37-496E-A6A3-9A7D56AFFDCE}">
      <dgm:prSet/>
      <dgm:spPr/>
      <dgm:t>
        <a:bodyPr/>
        <a:lstStyle/>
        <a:p>
          <a:endParaRPr lang="en-US" sz="3600"/>
        </a:p>
      </dgm:t>
    </dgm:pt>
    <dgm:pt modelId="{936597D2-E8CB-4385-9D42-81FA6B7B224D}">
      <dgm:prSet custT="1"/>
      <dgm:spPr/>
      <dgm:t>
        <a:bodyPr/>
        <a:lstStyle/>
        <a:p>
          <a:r>
            <a:rPr lang="en-US" sz="2400" b="1" dirty="0">
              <a:solidFill>
                <a:srgbClr val="18315A"/>
              </a:solidFill>
            </a:rPr>
            <a:t>Be an active listener</a:t>
          </a:r>
        </a:p>
      </dgm:t>
    </dgm:pt>
    <dgm:pt modelId="{184C7A48-C328-49D2-99B7-996B9E04BEC1}" type="parTrans" cxnId="{3B946820-BFAD-4B40-9F0B-7C4778604C35}">
      <dgm:prSet/>
      <dgm:spPr/>
      <dgm:t>
        <a:bodyPr/>
        <a:lstStyle/>
        <a:p>
          <a:endParaRPr lang="en-US" sz="3600"/>
        </a:p>
      </dgm:t>
    </dgm:pt>
    <dgm:pt modelId="{6562ED9C-D5C6-4FDD-98CA-9E59E9912F69}" type="sibTrans" cxnId="{3B946820-BFAD-4B40-9F0B-7C4778604C35}">
      <dgm:prSet/>
      <dgm:spPr/>
      <dgm:t>
        <a:bodyPr/>
        <a:lstStyle/>
        <a:p>
          <a:endParaRPr lang="en-US" sz="3600"/>
        </a:p>
      </dgm:t>
    </dgm:pt>
    <dgm:pt modelId="{6177AA17-6773-4ACE-8D94-A26632595A7E}">
      <dgm:prSet custT="1"/>
      <dgm:spPr/>
      <dgm:t>
        <a:bodyPr/>
        <a:lstStyle/>
        <a:p>
          <a:r>
            <a:rPr lang="en-US" sz="2400" b="1" dirty="0">
              <a:solidFill>
                <a:srgbClr val="18315A"/>
              </a:solidFill>
            </a:rPr>
            <a:t>Be sympathetic or empathetic</a:t>
          </a:r>
        </a:p>
      </dgm:t>
    </dgm:pt>
    <dgm:pt modelId="{3FD1ADE3-62F0-484F-AF80-DE5AB27DB57A}" type="parTrans" cxnId="{A1214F93-169A-43A4-B090-A50D5BA0C529}">
      <dgm:prSet/>
      <dgm:spPr/>
      <dgm:t>
        <a:bodyPr/>
        <a:lstStyle/>
        <a:p>
          <a:endParaRPr lang="en-US" sz="3600"/>
        </a:p>
      </dgm:t>
    </dgm:pt>
    <dgm:pt modelId="{3F797190-91C0-4BBB-B822-B43D0A99EF9F}" type="sibTrans" cxnId="{A1214F93-169A-43A4-B090-A50D5BA0C529}">
      <dgm:prSet/>
      <dgm:spPr/>
      <dgm:t>
        <a:bodyPr/>
        <a:lstStyle/>
        <a:p>
          <a:endParaRPr lang="en-US" sz="3600"/>
        </a:p>
      </dgm:t>
    </dgm:pt>
    <dgm:pt modelId="{85CD68DB-80CE-4124-A92E-F2D58FC00638}">
      <dgm:prSet custT="1"/>
      <dgm:spPr/>
      <dgm:t>
        <a:bodyPr/>
        <a:lstStyle/>
        <a:p>
          <a:r>
            <a:rPr lang="en-US" sz="2200" b="1" dirty="0">
              <a:solidFill>
                <a:srgbClr val="18315A"/>
              </a:solidFill>
            </a:rPr>
            <a:t>Ask permission before giving advice</a:t>
          </a:r>
        </a:p>
      </dgm:t>
    </dgm:pt>
    <dgm:pt modelId="{869A15CD-CBA9-4DB4-9235-6418A0D7FE97}" type="parTrans" cxnId="{E79BE866-598D-4A06-89A7-F13D518409AA}">
      <dgm:prSet/>
      <dgm:spPr/>
      <dgm:t>
        <a:bodyPr/>
        <a:lstStyle/>
        <a:p>
          <a:endParaRPr lang="en-US" sz="3600"/>
        </a:p>
      </dgm:t>
    </dgm:pt>
    <dgm:pt modelId="{1BABB6F0-B59E-49B7-95F5-4BFC7EEC677A}" type="sibTrans" cxnId="{E79BE866-598D-4A06-89A7-F13D518409AA}">
      <dgm:prSet/>
      <dgm:spPr/>
      <dgm:t>
        <a:bodyPr/>
        <a:lstStyle/>
        <a:p>
          <a:endParaRPr lang="en-US" sz="3600"/>
        </a:p>
      </dgm:t>
    </dgm:pt>
    <dgm:pt modelId="{F0E46D75-8B4D-49E3-AEF4-9F3F8FB69EA6}">
      <dgm:prSet custT="1"/>
      <dgm:spPr/>
      <dgm:t>
        <a:bodyPr/>
        <a:lstStyle/>
        <a:p>
          <a:r>
            <a:rPr lang="en-US" sz="2400" b="1" dirty="0">
              <a:solidFill>
                <a:srgbClr val="18315A"/>
              </a:solidFill>
            </a:rPr>
            <a:t>Share stories - relate</a:t>
          </a:r>
        </a:p>
      </dgm:t>
    </dgm:pt>
    <dgm:pt modelId="{12C17D57-7D79-4A30-B981-5231BBE6C8DF}" type="parTrans" cxnId="{0DAA291F-97EC-4319-9900-644EDAA33D27}">
      <dgm:prSet/>
      <dgm:spPr/>
      <dgm:t>
        <a:bodyPr/>
        <a:lstStyle/>
        <a:p>
          <a:endParaRPr lang="en-US"/>
        </a:p>
      </dgm:t>
    </dgm:pt>
    <dgm:pt modelId="{DBE8A49A-ED1C-477E-B5E2-75241BC60B23}" type="sibTrans" cxnId="{0DAA291F-97EC-4319-9900-644EDAA33D27}">
      <dgm:prSet/>
      <dgm:spPr/>
      <dgm:t>
        <a:bodyPr/>
        <a:lstStyle/>
        <a:p>
          <a:endParaRPr lang="en-US"/>
        </a:p>
      </dgm:t>
    </dgm:pt>
    <dgm:pt modelId="{3EF7DD3B-5D67-4C15-AA2B-53EEB02F0E2D}" type="pres">
      <dgm:prSet presAssocID="{56DE1A93-8947-43D6-8250-7AF310091C92}" presName="layout" presStyleCnt="0">
        <dgm:presLayoutVars>
          <dgm:chMax/>
          <dgm:chPref/>
          <dgm:dir/>
          <dgm:animOne val="branch"/>
          <dgm:animLvl val="lvl"/>
          <dgm:resizeHandles/>
        </dgm:presLayoutVars>
      </dgm:prSet>
      <dgm:spPr/>
    </dgm:pt>
    <dgm:pt modelId="{3CD223B6-31E0-4D35-BCFA-5BD707650E67}" type="pres">
      <dgm:prSet presAssocID="{131A0FA2-E371-4D7F-BBBF-C19AC3240C8A}" presName="root" presStyleCnt="0">
        <dgm:presLayoutVars>
          <dgm:chMax/>
          <dgm:chPref val="4"/>
        </dgm:presLayoutVars>
      </dgm:prSet>
      <dgm:spPr/>
    </dgm:pt>
    <dgm:pt modelId="{A3337DE6-5212-4DB8-A4B3-638FE56A64F8}" type="pres">
      <dgm:prSet presAssocID="{131A0FA2-E371-4D7F-BBBF-C19AC3240C8A}" presName="rootComposite" presStyleCnt="0">
        <dgm:presLayoutVars/>
      </dgm:prSet>
      <dgm:spPr/>
    </dgm:pt>
    <dgm:pt modelId="{447BE2BA-F653-4B58-ACB9-9026AD59E522}" type="pres">
      <dgm:prSet presAssocID="{131A0FA2-E371-4D7F-BBBF-C19AC3240C8A}" presName="rootText" presStyleLbl="node0" presStyleIdx="0" presStyleCnt="1" custScaleX="194677" custLinFactNeighborX="362" custLinFactNeighborY="-35809">
        <dgm:presLayoutVars>
          <dgm:chMax/>
          <dgm:chPref val="4"/>
        </dgm:presLayoutVars>
      </dgm:prSet>
      <dgm:spPr/>
    </dgm:pt>
    <dgm:pt modelId="{2CF72F1A-2FFF-4225-A839-DEE3CD8D73DD}" type="pres">
      <dgm:prSet presAssocID="{131A0FA2-E371-4D7F-BBBF-C19AC3240C8A}" presName="childShape" presStyleCnt="0">
        <dgm:presLayoutVars>
          <dgm:chMax val="0"/>
          <dgm:chPref val="0"/>
        </dgm:presLayoutVars>
      </dgm:prSet>
      <dgm:spPr/>
    </dgm:pt>
    <dgm:pt modelId="{E4354EEF-776E-43C3-AC1A-9E8C48852BB9}" type="pres">
      <dgm:prSet presAssocID="{AC58E167-DAA7-440E-9242-9D425791DC9A}" presName="childComposite" presStyleCnt="0">
        <dgm:presLayoutVars>
          <dgm:chMax val="0"/>
          <dgm:chPref val="0"/>
        </dgm:presLayoutVars>
      </dgm:prSet>
      <dgm:spPr/>
    </dgm:pt>
    <dgm:pt modelId="{90ADF10C-8377-46EF-B3D9-2A089BC1A775}" type="pres">
      <dgm:prSet presAssocID="{AC58E167-DAA7-440E-9242-9D425791DC9A}" presName="Imag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ock"/>
        </a:ext>
      </dgm:extLst>
    </dgm:pt>
    <dgm:pt modelId="{AD1953A8-5A45-4063-9718-25F5BD1445F3}" type="pres">
      <dgm:prSet presAssocID="{AC58E167-DAA7-440E-9242-9D425791DC9A}" presName="childText" presStyleLbl="lnNode1" presStyleIdx="0" presStyleCnt="5">
        <dgm:presLayoutVars>
          <dgm:chMax val="0"/>
          <dgm:chPref val="0"/>
          <dgm:bulletEnabled val="1"/>
        </dgm:presLayoutVars>
      </dgm:prSet>
      <dgm:spPr/>
    </dgm:pt>
    <dgm:pt modelId="{DD551873-7DA7-4773-A349-D90313FCD996}" type="pres">
      <dgm:prSet presAssocID="{936597D2-E8CB-4385-9D42-81FA6B7B224D}" presName="childComposite" presStyleCnt="0">
        <dgm:presLayoutVars>
          <dgm:chMax val="0"/>
          <dgm:chPref val="0"/>
        </dgm:presLayoutVars>
      </dgm:prSet>
      <dgm:spPr/>
    </dgm:pt>
    <dgm:pt modelId="{5E191E6E-15F8-47A2-B0AD-A5ADFBD393A4}" type="pres">
      <dgm:prSet presAssocID="{936597D2-E8CB-4385-9D42-81FA6B7B224D}" presName="Image"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
        </a:ext>
      </dgm:extLst>
    </dgm:pt>
    <dgm:pt modelId="{5669BBD3-7F39-43C2-AD8B-A89C1959A177}" type="pres">
      <dgm:prSet presAssocID="{936597D2-E8CB-4385-9D42-81FA6B7B224D}" presName="childText" presStyleLbl="lnNode1" presStyleIdx="1" presStyleCnt="5">
        <dgm:presLayoutVars>
          <dgm:chMax val="0"/>
          <dgm:chPref val="0"/>
          <dgm:bulletEnabled val="1"/>
        </dgm:presLayoutVars>
      </dgm:prSet>
      <dgm:spPr/>
    </dgm:pt>
    <dgm:pt modelId="{137F4467-B341-4934-8A9F-7D216C04514A}" type="pres">
      <dgm:prSet presAssocID="{6177AA17-6773-4ACE-8D94-A26632595A7E}" presName="childComposite" presStyleCnt="0">
        <dgm:presLayoutVars>
          <dgm:chMax val="0"/>
          <dgm:chPref val="0"/>
        </dgm:presLayoutVars>
      </dgm:prSet>
      <dgm:spPr/>
    </dgm:pt>
    <dgm:pt modelId="{2466CC12-A8D2-48B4-B8CC-D43DA77523A6}" type="pres">
      <dgm:prSet presAssocID="{6177AA17-6773-4ACE-8D94-A26632595A7E}" presName="Image"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a:ext>
      </dgm:extLst>
    </dgm:pt>
    <dgm:pt modelId="{FF76DE5C-2BA7-406F-96E5-DED3A3382505}" type="pres">
      <dgm:prSet presAssocID="{6177AA17-6773-4ACE-8D94-A26632595A7E}" presName="childText" presStyleLbl="lnNode1" presStyleIdx="2" presStyleCnt="5">
        <dgm:presLayoutVars>
          <dgm:chMax val="0"/>
          <dgm:chPref val="0"/>
          <dgm:bulletEnabled val="1"/>
        </dgm:presLayoutVars>
      </dgm:prSet>
      <dgm:spPr/>
    </dgm:pt>
    <dgm:pt modelId="{5DBF0106-E978-45AC-970D-B3EDC3E17F09}" type="pres">
      <dgm:prSet presAssocID="{F0E46D75-8B4D-49E3-AEF4-9F3F8FB69EA6}" presName="childComposite" presStyleCnt="0">
        <dgm:presLayoutVars>
          <dgm:chMax val="0"/>
          <dgm:chPref val="0"/>
        </dgm:presLayoutVars>
      </dgm:prSet>
      <dgm:spPr/>
    </dgm:pt>
    <dgm:pt modelId="{EDF3F8BB-1260-480A-BFDF-6E1DCEB4CA26}" type="pres">
      <dgm:prSet presAssocID="{F0E46D75-8B4D-49E3-AEF4-9F3F8FB69EA6}" presName="Image"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ansfer"/>
        </a:ext>
      </dgm:extLst>
    </dgm:pt>
    <dgm:pt modelId="{17F78C3B-9DFD-43CF-848F-9646E6E09857}" type="pres">
      <dgm:prSet presAssocID="{F0E46D75-8B4D-49E3-AEF4-9F3F8FB69EA6}" presName="childText" presStyleLbl="lnNode1" presStyleIdx="3" presStyleCnt="5">
        <dgm:presLayoutVars>
          <dgm:chMax val="0"/>
          <dgm:chPref val="0"/>
          <dgm:bulletEnabled val="1"/>
        </dgm:presLayoutVars>
      </dgm:prSet>
      <dgm:spPr/>
    </dgm:pt>
    <dgm:pt modelId="{7EC9B837-9F1E-44B8-AE37-109142A70E63}" type="pres">
      <dgm:prSet presAssocID="{85CD68DB-80CE-4124-A92E-F2D58FC00638}" presName="childComposite" presStyleCnt="0">
        <dgm:presLayoutVars>
          <dgm:chMax val="0"/>
          <dgm:chPref val="0"/>
        </dgm:presLayoutVars>
      </dgm:prSet>
      <dgm:spPr/>
    </dgm:pt>
    <dgm:pt modelId="{89B00115-F1B7-489A-B3C1-C2261BA8506A}" type="pres">
      <dgm:prSet presAssocID="{85CD68DB-80CE-4124-A92E-F2D58FC00638}" presName="Image"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ightbulb and gear"/>
        </a:ext>
      </dgm:extLst>
    </dgm:pt>
    <dgm:pt modelId="{15405FF8-AB38-460A-92DD-34C494D8FAEE}" type="pres">
      <dgm:prSet presAssocID="{85CD68DB-80CE-4124-A92E-F2D58FC00638}" presName="childText" presStyleLbl="lnNode1" presStyleIdx="4" presStyleCnt="5">
        <dgm:presLayoutVars>
          <dgm:chMax val="0"/>
          <dgm:chPref val="0"/>
          <dgm:bulletEnabled val="1"/>
        </dgm:presLayoutVars>
      </dgm:prSet>
      <dgm:spPr/>
    </dgm:pt>
  </dgm:ptLst>
  <dgm:cxnLst>
    <dgm:cxn modelId="{BB5EF91E-5A64-4F4A-9123-0EF68A42C80F}" srcId="{56DE1A93-8947-43D6-8250-7AF310091C92}" destId="{131A0FA2-E371-4D7F-BBBF-C19AC3240C8A}" srcOrd="0" destOrd="0" parTransId="{F2A270D2-3FD7-4446-8224-9009207CEB9F}" sibTransId="{AABA5634-D66A-40CA-8809-F144D0B0ED99}"/>
    <dgm:cxn modelId="{0DAA291F-97EC-4319-9900-644EDAA33D27}" srcId="{131A0FA2-E371-4D7F-BBBF-C19AC3240C8A}" destId="{F0E46D75-8B4D-49E3-AEF4-9F3F8FB69EA6}" srcOrd="3" destOrd="0" parTransId="{12C17D57-7D79-4A30-B981-5231BBE6C8DF}" sibTransId="{DBE8A49A-ED1C-477E-B5E2-75241BC60B23}"/>
    <dgm:cxn modelId="{3B946820-BFAD-4B40-9F0B-7C4778604C35}" srcId="{131A0FA2-E371-4D7F-BBBF-C19AC3240C8A}" destId="{936597D2-E8CB-4385-9D42-81FA6B7B224D}" srcOrd="1" destOrd="0" parTransId="{184C7A48-C328-49D2-99B7-996B9E04BEC1}" sibTransId="{6562ED9C-D5C6-4FDD-98CA-9E59E9912F69}"/>
    <dgm:cxn modelId="{0C1FCC26-7ACC-4896-AF20-2D98EE36D2C7}" type="presOf" srcId="{AC58E167-DAA7-440E-9242-9D425791DC9A}" destId="{AD1953A8-5A45-4063-9718-25F5BD1445F3}" srcOrd="0" destOrd="0" presId="urn:microsoft.com/office/officeart/2008/layout/PictureAccentList"/>
    <dgm:cxn modelId="{482A7128-7524-422A-BFE9-30E2E4FCDF9D}" type="presOf" srcId="{56DE1A93-8947-43D6-8250-7AF310091C92}" destId="{3EF7DD3B-5D67-4C15-AA2B-53EEB02F0E2D}" srcOrd="0" destOrd="0" presId="urn:microsoft.com/office/officeart/2008/layout/PictureAccentList"/>
    <dgm:cxn modelId="{55057764-0C37-496E-A6A3-9A7D56AFFDCE}" srcId="{131A0FA2-E371-4D7F-BBBF-C19AC3240C8A}" destId="{AC58E167-DAA7-440E-9242-9D425791DC9A}" srcOrd="0" destOrd="0" parTransId="{71C4B748-BDA9-4826-8D1F-2C5BD3196776}" sibTransId="{C7921669-2975-4985-8685-99F8C353CBBB}"/>
    <dgm:cxn modelId="{E79BE866-598D-4A06-89A7-F13D518409AA}" srcId="{131A0FA2-E371-4D7F-BBBF-C19AC3240C8A}" destId="{85CD68DB-80CE-4124-A92E-F2D58FC00638}" srcOrd="4" destOrd="0" parTransId="{869A15CD-CBA9-4DB4-9235-6418A0D7FE97}" sibTransId="{1BABB6F0-B59E-49B7-95F5-4BFC7EEC677A}"/>
    <dgm:cxn modelId="{B4E7838C-4485-44E5-9D92-1E98BD49DB0B}" type="presOf" srcId="{936597D2-E8CB-4385-9D42-81FA6B7B224D}" destId="{5669BBD3-7F39-43C2-AD8B-A89C1959A177}" srcOrd="0" destOrd="0" presId="urn:microsoft.com/office/officeart/2008/layout/PictureAccentList"/>
    <dgm:cxn modelId="{2899898D-3B72-4559-BCE8-725902DAD3C9}" type="presOf" srcId="{F0E46D75-8B4D-49E3-AEF4-9F3F8FB69EA6}" destId="{17F78C3B-9DFD-43CF-848F-9646E6E09857}" srcOrd="0" destOrd="0" presId="urn:microsoft.com/office/officeart/2008/layout/PictureAccentList"/>
    <dgm:cxn modelId="{A1214F93-169A-43A4-B090-A50D5BA0C529}" srcId="{131A0FA2-E371-4D7F-BBBF-C19AC3240C8A}" destId="{6177AA17-6773-4ACE-8D94-A26632595A7E}" srcOrd="2" destOrd="0" parTransId="{3FD1ADE3-62F0-484F-AF80-DE5AB27DB57A}" sibTransId="{3F797190-91C0-4BBB-B822-B43D0A99EF9F}"/>
    <dgm:cxn modelId="{80818DE2-C018-4BC1-B737-7D8E74A415BB}" type="presOf" srcId="{85CD68DB-80CE-4124-A92E-F2D58FC00638}" destId="{15405FF8-AB38-460A-92DD-34C494D8FAEE}" srcOrd="0" destOrd="0" presId="urn:microsoft.com/office/officeart/2008/layout/PictureAccentList"/>
    <dgm:cxn modelId="{E82526E9-DEDD-4201-B669-B7429D79AD28}" type="presOf" srcId="{131A0FA2-E371-4D7F-BBBF-C19AC3240C8A}" destId="{447BE2BA-F653-4B58-ACB9-9026AD59E522}" srcOrd="0" destOrd="0" presId="urn:microsoft.com/office/officeart/2008/layout/PictureAccentList"/>
    <dgm:cxn modelId="{92AC06F1-1305-40AA-BA52-6CD236D50DBF}" type="presOf" srcId="{6177AA17-6773-4ACE-8D94-A26632595A7E}" destId="{FF76DE5C-2BA7-406F-96E5-DED3A3382505}" srcOrd="0" destOrd="0" presId="urn:microsoft.com/office/officeart/2008/layout/PictureAccentList"/>
    <dgm:cxn modelId="{9F4ABA5A-2F76-4916-BB09-AB5516525985}" type="presParOf" srcId="{3EF7DD3B-5D67-4C15-AA2B-53EEB02F0E2D}" destId="{3CD223B6-31E0-4D35-BCFA-5BD707650E67}" srcOrd="0" destOrd="0" presId="urn:microsoft.com/office/officeart/2008/layout/PictureAccentList"/>
    <dgm:cxn modelId="{EB75FF08-B249-43F6-8AB5-7E4713A3AC22}" type="presParOf" srcId="{3CD223B6-31E0-4D35-BCFA-5BD707650E67}" destId="{A3337DE6-5212-4DB8-A4B3-638FE56A64F8}" srcOrd="0" destOrd="0" presId="urn:microsoft.com/office/officeart/2008/layout/PictureAccentList"/>
    <dgm:cxn modelId="{6FA9934A-26C1-4C7E-A684-CD24AB73F003}" type="presParOf" srcId="{A3337DE6-5212-4DB8-A4B3-638FE56A64F8}" destId="{447BE2BA-F653-4B58-ACB9-9026AD59E522}" srcOrd="0" destOrd="0" presId="urn:microsoft.com/office/officeart/2008/layout/PictureAccentList"/>
    <dgm:cxn modelId="{9828C71F-BFCC-460D-B790-5941942A8295}" type="presParOf" srcId="{3CD223B6-31E0-4D35-BCFA-5BD707650E67}" destId="{2CF72F1A-2FFF-4225-A839-DEE3CD8D73DD}" srcOrd="1" destOrd="0" presId="urn:microsoft.com/office/officeart/2008/layout/PictureAccentList"/>
    <dgm:cxn modelId="{4B997F39-9C04-4DEC-8635-F922338F2B2D}" type="presParOf" srcId="{2CF72F1A-2FFF-4225-A839-DEE3CD8D73DD}" destId="{E4354EEF-776E-43C3-AC1A-9E8C48852BB9}" srcOrd="0" destOrd="0" presId="urn:microsoft.com/office/officeart/2008/layout/PictureAccentList"/>
    <dgm:cxn modelId="{8712E49D-965A-4A55-A795-99BAEE106463}" type="presParOf" srcId="{E4354EEF-776E-43C3-AC1A-9E8C48852BB9}" destId="{90ADF10C-8377-46EF-B3D9-2A089BC1A775}" srcOrd="0" destOrd="0" presId="urn:microsoft.com/office/officeart/2008/layout/PictureAccentList"/>
    <dgm:cxn modelId="{308FC10E-269C-4C83-B7BC-DDDDF3136C60}" type="presParOf" srcId="{E4354EEF-776E-43C3-AC1A-9E8C48852BB9}" destId="{AD1953A8-5A45-4063-9718-25F5BD1445F3}" srcOrd="1" destOrd="0" presId="urn:microsoft.com/office/officeart/2008/layout/PictureAccentList"/>
    <dgm:cxn modelId="{8D8107F9-6837-45EC-A790-D3B9012E044B}" type="presParOf" srcId="{2CF72F1A-2FFF-4225-A839-DEE3CD8D73DD}" destId="{DD551873-7DA7-4773-A349-D90313FCD996}" srcOrd="1" destOrd="0" presId="urn:microsoft.com/office/officeart/2008/layout/PictureAccentList"/>
    <dgm:cxn modelId="{8F5EF7BE-58EE-4DA4-B2CB-1760FD11CE72}" type="presParOf" srcId="{DD551873-7DA7-4773-A349-D90313FCD996}" destId="{5E191E6E-15F8-47A2-B0AD-A5ADFBD393A4}" srcOrd="0" destOrd="0" presId="urn:microsoft.com/office/officeart/2008/layout/PictureAccentList"/>
    <dgm:cxn modelId="{3CD2E615-628F-423D-9E30-5825E8113D4A}" type="presParOf" srcId="{DD551873-7DA7-4773-A349-D90313FCD996}" destId="{5669BBD3-7F39-43C2-AD8B-A89C1959A177}" srcOrd="1" destOrd="0" presId="urn:microsoft.com/office/officeart/2008/layout/PictureAccentList"/>
    <dgm:cxn modelId="{BDF6EC30-B018-4D7E-ACDD-C083060C5034}" type="presParOf" srcId="{2CF72F1A-2FFF-4225-A839-DEE3CD8D73DD}" destId="{137F4467-B341-4934-8A9F-7D216C04514A}" srcOrd="2" destOrd="0" presId="urn:microsoft.com/office/officeart/2008/layout/PictureAccentList"/>
    <dgm:cxn modelId="{C481CEA4-042A-4E3C-A577-6D54074D68F2}" type="presParOf" srcId="{137F4467-B341-4934-8A9F-7D216C04514A}" destId="{2466CC12-A8D2-48B4-B8CC-D43DA77523A6}" srcOrd="0" destOrd="0" presId="urn:microsoft.com/office/officeart/2008/layout/PictureAccentList"/>
    <dgm:cxn modelId="{15CB3235-F1E7-4BE1-A371-DBDBB500A98F}" type="presParOf" srcId="{137F4467-B341-4934-8A9F-7D216C04514A}" destId="{FF76DE5C-2BA7-406F-96E5-DED3A3382505}" srcOrd="1" destOrd="0" presId="urn:microsoft.com/office/officeart/2008/layout/PictureAccentList"/>
    <dgm:cxn modelId="{74AF7581-6541-46B0-B5AF-BC140AB9982A}" type="presParOf" srcId="{2CF72F1A-2FFF-4225-A839-DEE3CD8D73DD}" destId="{5DBF0106-E978-45AC-970D-B3EDC3E17F09}" srcOrd="3" destOrd="0" presId="urn:microsoft.com/office/officeart/2008/layout/PictureAccentList"/>
    <dgm:cxn modelId="{BCD1AC16-8181-4BB4-9E0D-E4346955C329}" type="presParOf" srcId="{5DBF0106-E978-45AC-970D-B3EDC3E17F09}" destId="{EDF3F8BB-1260-480A-BFDF-6E1DCEB4CA26}" srcOrd="0" destOrd="0" presId="urn:microsoft.com/office/officeart/2008/layout/PictureAccentList"/>
    <dgm:cxn modelId="{6CE92BC0-1D04-4107-B5ED-0D12A7104777}" type="presParOf" srcId="{5DBF0106-E978-45AC-970D-B3EDC3E17F09}" destId="{17F78C3B-9DFD-43CF-848F-9646E6E09857}" srcOrd="1" destOrd="0" presId="urn:microsoft.com/office/officeart/2008/layout/PictureAccentList"/>
    <dgm:cxn modelId="{ACC5EA88-41BE-4E7D-983F-DEFEAA90C4CD}" type="presParOf" srcId="{2CF72F1A-2FFF-4225-A839-DEE3CD8D73DD}" destId="{7EC9B837-9F1E-44B8-AE37-109142A70E63}" srcOrd="4" destOrd="0" presId="urn:microsoft.com/office/officeart/2008/layout/PictureAccentList"/>
    <dgm:cxn modelId="{E8A4470D-8213-45A0-A151-ED0B107AA9C6}" type="presParOf" srcId="{7EC9B837-9F1E-44B8-AE37-109142A70E63}" destId="{89B00115-F1B7-489A-B3C1-C2261BA8506A}" srcOrd="0" destOrd="0" presId="urn:microsoft.com/office/officeart/2008/layout/PictureAccentList"/>
    <dgm:cxn modelId="{13F5FAE9-39AA-4184-A000-9136F395BBFC}" type="presParOf" srcId="{7EC9B837-9F1E-44B8-AE37-109142A70E63}" destId="{15405FF8-AB38-460A-92DD-34C494D8FAEE}"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DE1A93-8947-43D6-8250-7AF310091C92}"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n-US"/>
        </a:p>
      </dgm:t>
    </dgm:pt>
    <dgm:pt modelId="{131A0FA2-E371-4D7F-BBBF-C19AC3240C8A}">
      <dgm:prSet custT="1"/>
      <dgm:spPr>
        <a:noFill/>
        <a:ln>
          <a:noFill/>
        </a:ln>
      </dgm:spPr>
      <dgm:t>
        <a:bodyPr/>
        <a:lstStyle/>
        <a:p>
          <a:r>
            <a:rPr lang="en-US" sz="4000" b="1" dirty="0">
              <a:solidFill>
                <a:srgbClr val="92D050"/>
              </a:solidFill>
            </a:rPr>
            <a:t>                         </a:t>
          </a:r>
          <a:endParaRPr lang="en-US" sz="3200" b="1" dirty="0">
            <a:solidFill>
              <a:srgbClr val="92D050"/>
            </a:solidFill>
          </a:endParaRPr>
        </a:p>
      </dgm:t>
    </dgm:pt>
    <dgm:pt modelId="{F2A270D2-3FD7-4446-8224-9009207CEB9F}" type="parTrans" cxnId="{BB5EF91E-5A64-4F4A-9123-0EF68A42C80F}">
      <dgm:prSet/>
      <dgm:spPr/>
      <dgm:t>
        <a:bodyPr/>
        <a:lstStyle/>
        <a:p>
          <a:endParaRPr lang="en-US" sz="3600"/>
        </a:p>
      </dgm:t>
    </dgm:pt>
    <dgm:pt modelId="{AABA5634-D66A-40CA-8809-F144D0B0ED99}" type="sibTrans" cxnId="{BB5EF91E-5A64-4F4A-9123-0EF68A42C80F}">
      <dgm:prSet/>
      <dgm:spPr/>
      <dgm:t>
        <a:bodyPr/>
        <a:lstStyle/>
        <a:p>
          <a:endParaRPr lang="en-US" sz="3600"/>
        </a:p>
      </dgm:t>
    </dgm:pt>
    <dgm:pt modelId="{936597D2-E8CB-4385-9D42-81FA6B7B224D}">
      <dgm:prSet custT="1"/>
      <dgm:spPr/>
      <dgm:t>
        <a:bodyPr/>
        <a:lstStyle/>
        <a:p>
          <a:r>
            <a:rPr lang="en-US" sz="2400" b="1" dirty="0">
              <a:solidFill>
                <a:srgbClr val="18315A"/>
              </a:solidFill>
            </a:rPr>
            <a:t>Ask open-ended questions</a:t>
          </a:r>
        </a:p>
      </dgm:t>
    </dgm:pt>
    <dgm:pt modelId="{184C7A48-C328-49D2-99B7-996B9E04BEC1}" type="parTrans" cxnId="{3B946820-BFAD-4B40-9F0B-7C4778604C35}">
      <dgm:prSet/>
      <dgm:spPr/>
      <dgm:t>
        <a:bodyPr/>
        <a:lstStyle/>
        <a:p>
          <a:endParaRPr lang="en-US" sz="3600"/>
        </a:p>
      </dgm:t>
    </dgm:pt>
    <dgm:pt modelId="{6562ED9C-D5C6-4FDD-98CA-9E59E9912F69}" type="sibTrans" cxnId="{3B946820-BFAD-4B40-9F0B-7C4778604C35}">
      <dgm:prSet/>
      <dgm:spPr/>
      <dgm:t>
        <a:bodyPr/>
        <a:lstStyle/>
        <a:p>
          <a:endParaRPr lang="en-US" sz="3600"/>
        </a:p>
      </dgm:t>
    </dgm:pt>
    <dgm:pt modelId="{6177AA17-6773-4ACE-8D94-A26632595A7E}">
      <dgm:prSet custT="1"/>
      <dgm:spPr/>
      <dgm:t>
        <a:bodyPr/>
        <a:lstStyle/>
        <a:p>
          <a:r>
            <a:rPr lang="en-US" sz="2400" b="1" dirty="0">
              <a:solidFill>
                <a:srgbClr val="18315A"/>
              </a:solidFill>
            </a:rPr>
            <a:t>Be open-minded</a:t>
          </a:r>
        </a:p>
      </dgm:t>
    </dgm:pt>
    <dgm:pt modelId="{3FD1ADE3-62F0-484F-AF80-DE5AB27DB57A}" type="parTrans" cxnId="{A1214F93-169A-43A4-B090-A50D5BA0C529}">
      <dgm:prSet/>
      <dgm:spPr/>
      <dgm:t>
        <a:bodyPr/>
        <a:lstStyle/>
        <a:p>
          <a:endParaRPr lang="en-US" sz="3600"/>
        </a:p>
      </dgm:t>
    </dgm:pt>
    <dgm:pt modelId="{3F797190-91C0-4BBB-B822-B43D0A99EF9F}" type="sibTrans" cxnId="{A1214F93-169A-43A4-B090-A50D5BA0C529}">
      <dgm:prSet/>
      <dgm:spPr/>
      <dgm:t>
        <a:bodyPr/>
        <a:lstStyle/>
        <a:p>
          <a:endParaRPr lang="en-US" sz="3600"/>
        </a:p>
      </dgm:t>
    </dgm:pt>
    <dgm:pt modelId="{85CD68DB-80CE-4124-A92E-F2D58FC00638}">
      <dgm:prSet custT="1"/>
      <dgm:spPr/>
      <dgm:t>
        <a:bodyPr/>
        <a:lstStyle/>
        <a:p>
          <a:r>
            <a:rPr lang="en-US" sz="2400" b="1" dirty="0">
              <a:solidFill>
                <a:srgbClr val="18315A"/>
              </a:solidFill>
            </a:rPr>
            <a:t>Empower,</a:t>
          </a:r>
          <a:r>
            <a:rPr lang="en-US" sz="2400" b="1" baseline="0" dirty="0">
              <a:solidFill>
                <a:srgbClr val="18315A"/>
              </a:solidFill>
            </a:rPr>
            <a:t> support, &amp; motivate</a:t>
          </a:r>
          <a:endParaRPr lang="en-US" sz="2400" b="1" dirty="0">
            <a:solidFill>
              <a:srgbClr val="18315A"/>
            </a:solidFill>
          </a:endParaRPr>
        </a:p>
      </dgm:t>
    </dgm:pt>
    <dgm:pt modelId="{869A15CD-CBA9-4DB4-9235-6418A0D7FE97}" type="parTrans" cxnId="{E79BE866-598D-4A06-89A7-F13D518409AA}">
      <dgm:prSet/>
      <dgm:spPr/>
      <dgm:t>
        <a:bodyPr/>
        <a:lstStyle/>
        <a:p>
          <a:endParaRPr lang="en-US" sz="3600"/>
        </a:p>
      </dgm:t>
    </dgm:pt>
    <dgm:pt modelId="{1BABB6F0-B59E-49B7-95F5-4BFC7EEC677A}" type="sibTrans" cxnId="{E79BE866-598D-4A06-89A7-F13D518409AA}">
      <dgm:prSet/>
      <dgm:spPr/>
      <dgm:t>
        <a:bodyPr/>
        <a:lstStyle/>
        <a:p>
          <a:endParaRPr lang="en-US" sz="3600"/>
        </a:p>
      </dgm:t>
    </dgm:pt>
    <dgm:pt modelId="{F0E46D75-8B4D-49E3-AEF4-9F3F8FB69EA6}">
      <dgm:prSet custT="1"/>
      <dgm:spPr/>
      <dgm:t>
        <a:bodyPr/>
        <a:lstStyle/>
        <a:p>
          <a:r>
            <a:rPr lang="en-US" sz="2400" b="1" dirty="0">
              <a:solidFill>
                <a:srgbClr val="18315A"/>
              </a:solidFill>
            </a:rPr>
            <a:t>Make no assumptions</a:t>
          </a:r>
        </a:p>
      </dgm:t>
    </dgm:pt>
    <dgm:pt modelId="{12C17D57-7D79-4A30-B981-5231BBE6C8DF}" type="parTrans" cxnId="{0DAA291F-97EC-4319-9900-644EDAA33D27}">
      <dgm:prSet/>
      <dgm:spPr/>
      <dgm:t>
        <a:bodyPr/>
        <a:lstStyle/>
        <a:p>
          <a:endParaRPr lang="en-US"/>
        </a:p>
      </dgm:t>
    </dgm:pt>
    <dgm:pt modelId="{DBE8A49A-ED1C-477E-B5E2-75241BC60B23}" type="sibTrans" cxnId="{0DAA291F-97EC-4319-9900-644EDAA33D27}">
      <dgm:prSet/>
      <dgm:spPr/>
      <dgm:t>
        <a:bodyPr/>
        <a:lstStyle/>
        <a:p>
          <a:endParaRPr lang="en-US"/>
        </a:p>
      </dgm:t>
    </dgm:pt>
    <dgm:pt modelId="{AC58E167-DAA7-440E-9242-9D425791DC9A}">
      <dgm:prSet custT="1"/>
      <dgm:spPr/>
      <dgm:t>
        <a:bodyPr/>
        <a:lstStyle/>
        <a:p>
          <a:r>
            <a:rPr lang="en-US" sz="2400" b="1" dirty="0">
              <a:solidFill>
                <a:srgbClr val="18315A"/>
              </a:solidFill>
            </a:rPr>
            <a:t>Take detailed notes</a:t>
          </a:r>
        </a:p>
      </dgm:t>
    </dgm:pt>
    <dgm:pt modelId="{C7921669-2975-4985-8685-99F8C353CBBB}" type="sibTrans" cxnId="{55057764-0C37-496E-A6A3-9A7D56AFFDCE}">
      <dgm:prSet/>
      <dgm:spPr/>
      <dgm:t>
        <a:bodyPr/>
        <a:lstStyle/>
        <a:p>
          <a:endParaRPr lang="en-US" sz="3600"/>
        </a:p>
      </dgm:t>
    </dgm:pt>
    <dgm:pt modelId="{71C4B748-BDA9-4826-8D1F-2C5BD3196776}" type="parTrans" cxnId="{55057764-0C37-496E-A6A3-9A7D56AFFDCE}">
      <dgm:prSet/>
      <dgm:spPr/>
      <dgm:t>
        <a:bodyPr/>
        <a:lstStyle/>
        <a:p>
          <a:endParaRPr lang="en-US" sz="3600"/>
        </a:p>
      </dgm:t>
    </dgm:pt>
    <dgm:pt modelId="{3EF7DD3B-5D67-4C15-AA2B-53EEB02F0E2D}" type="pres">
      <dgm:prSet presAssocID="{56DE1A93-8947-43D6-8250-7AF310091C92}" presName="layout" presStyleCnt="0">
        <dgm:presLayoutVars>
          <dgm:chMax/>
          <dgm:chPref/>
          <dgm:dir/>
          <dgm:animOne val="branch"/>
          <dgm:animLvl val="lvl"/>
          <dgm:resizeHandles/>
        </dgm:presLayoutVars>
      </dgm:prSet>
      <dgm:spPr/>
    </dgm:pt>
    <dgm:pt modelId="{3CD223B6-31E0-4D35-BCFA-5BD707650E67}" type="pres">
      <dgm:prSet presAssocID="{131A0FA2-E371-4D7F-BBBF-C19AC3240C8A}" presName="root" presStyleCnt="0">
        <dgm:presLayoutVars>
          <dgm:chMax/>
          <dgm:chPref val="4"/>
        </dgm:presLayoutVars>
      </dgm:prSet>
      <dgm:spPr/>
    </dgm:pt>
    <dgm:pt modelId="{A3337DE6-5212-4DB8-A4B3-638FE56A64F8}" type="pres">
      <dgm:prSet presAssocID="{131A0FA2-E371-4D7F-BBBF-C19AC3240C8A}" presName="rootComposite" presStyleCnt="0">
        <dgm:presLayoutVars/>
      </dgm:prSet>
      <dgm:spPr/>
    </dgm:pt>
    <dgm:pt modelId="{447BE2BA-F653-4B58-ACB9-9026AD59E522}" type="pres">
      <dgm:prSet presAssocID="{131A0FA2-E371-4D7F-BBBF-C19AC3240C8A}" presName="rootText" presStyleLbl="node0" presStyleIdx="0" presStyleCnt="1" custScaleX="194677" custLinFactNeighborX="18650" custLinFactNeighborY="-35809">
        <dgm:presLayoutVars>
          <dgm:chMax/>
          <dgm:chPref val="4"/>
        </dgm:presLayoutVars>
      </dgm:prSet>
      <dgm:spPr/>
    </dgm:pt>
    <dgm:pt modelId="{2CF72F1A-2FFF-4225-A839-DEE3CD8D73DD}" type="pres">
      <dgm:prSet presAssocID="{131A0FA2-E371-4D7F-BBBF-C19AC3240C8A}" presName="childShape" presStyleCnt="0">
        <dgm:presLayoutVars>
          <dgm:chMax val="0"/>
          <dgm:chPref val="0"/>
        </dgm:presLayoutVars>
      </dgm:prSet>
      <dgm:spPr/>
    </dgm:pt>
    <dgm:pt modelId="{E4354EEF-776E-43C3-AC1A-9E8C48852BB9}" type="pres">
      <dgm:prSet presAssocID="{AC58E167-DAA7-440E-9242-9D425791DC9A}" presName="childComposite" presStyleCnt="0">
        <dgm:presLayoutVars>
          <dgm:chMax val="0"/>
          <dgm:chPref val="0"/>
        </dgm:presLayoutVars>
      </dgm:prSet>
      <dgm:spPr/>
    </dgm:pt>
    <dgm:pt modelId="{90ADF10C-8377-46EF-B3D9-2A089BC1A775}" type="pres">
      <dgm:prSet presAssocID="{AC58E167-DAA7-440E-9242-9D425791DC9A}"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with solid fill"/>
        </a:ext>
      </dgm:extLst>
    </dgm:pt>
    <dgm:pt modelId="{AD1953A8-5A45-4063-9718-25F5BD1445F3}" type="pres">
      <dgm:prSet presAssocID="{AC58E167-DAA7-440E-9242-9D425791DC9A}" presName="childText" presStyleLbl="lnNode1" presStyleIdx="0" presStyleCnt="5">
        <dgm:presLayoutVars>
          <dgm:chMax val="0"/>
          <dgm:chPref val="0"/>
          <dgm:bulletEnabled val="1"/>
        </dgm:presLayoutVars>
      </dgm:prSet>
      <dgm:spPr/>
    </dgm:pt>
    <dgm:pt modelId="{DD551873-7DA7-4773-A349-D90313FCD996}" type="pres">
      <dgm:prSet presAssocID="{936597D2-E8CB-4385-9D42-81FA6B7B224D}" presName="childComposite" presStyleCnt="0">
        <dgm:presLayoutVars>
          <dgm:chMax val="0"/>
          <dgm:chPref val="0"/>
        </dgm:presLayoutVars>
      </dgm:prSet>
      <dgm:spPr/>
    </dgm:pt>
    <dgm:pt modelId="{5E191E6E-15F8-47A2-B0AD-A5ADFBD393A4}" type="pres">
      <dgm:prSet presAssocID="{936597D2-E8CB-4385-9D42-81FA6B7B224D}"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lp with solid fill"/>
        </a:ext>
      </dgm:extLst>
    </dgm:pt>
    <dgm:pt modelId="{5669BBD3-7F39-43C2-AD8B-A89C1959A177}" type="pres">
      <dgm:prSet presAssocID="{936597D2-E8CB-4385-9D42-81FA6B7B224D}" presName="childText" presStyleLbl="lnNode1" presStyleIdx="1" presStyleCnt="5">
        <dgm:presLayoutVars>
          <dgm:chMax val="0"/>
          <dgm:chPref val="0"/>
          <dgm:bulletEnabled val="1"/>
        </dgm:presLayoutVars>
      </dgm:prSet>
      <dgm:spPr/>
    </dgm:pt>
    <dgm:pt modelId="{137F4467-B341-4934-8A9F-7D216C04514A}" type="pres">
      <dgm:prSet presAssocID="{6177AA17-6773-4ACE-8D94-A26632595A7E}" presName="childComposite" presStyleCnt="0">
        <dgm:presLayoutVars>
          <dgm:chMax val="0"/>
          <dgm:chPref val="0"/>
        </dgm:presLayoutVars>
      </dgm:prSet>
      <dgm:spPr/>
    </dgm:pt>
    <dgm:pt modelId="{2466CC12-A8D2-48B4-B8CC-D43DA77523A6}" type="pres">
      <dgm:prSet presAssocID="{6177AA17-6773-4ACE-8D94-A26632595A7E}"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FF76DE5C-2BA7-406F-96E5-DED3A3382505}" type="pres">
      <dgm:prSet presAssocID="{6177AA17-6773-4ACE-8D94-A26632595A7E}" presName="childText" presStyleLbl="lnNode1" presStyleIdx="2" presStyleCnt="5">
        <dgm:presLayoutVars>
          <dgm:chMax val="0"/>
          <dgm:chPref val="0"/>
          <dgm:bulletEnabled val="1"/>
        </dgm:presLayoutVars>
      </dgm:prSet>
      <dgm:spPr/>
    </dgm:pt>
    <dgm:pt modelId="{5DBF0106-E978-45AC-970D-B3EDC3E17F09}" type="pres">
      <dgm:prSet presAssocID="{F0E46D75-8B4D-49E3-AEF4-9F3F8FB69EA6}" presName="childComposite" presStyleCnt="0">
        <dgm:presLayoutVars>
          <dgm:chMax val="0"/>
          <dgm:chPref val="0"/>
        </dgm:presLayoutVars>
      </dgm:prSet>
      <dgm:spPr/>
    </dgm:pt>
    <dgm:pt modelId="{EDF3F8BB-1260-480A-BFDF-6E1DCEB4CA26}" type="pres">
      <dgm:prSet presAssocID="{F0E46D75-8B4D-49E3-AEF4-9F3F8FB69EA6}" presName="Image"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mment Slash Silence with solid fill"/>
        </a:ext>
      </dgm:extLst>
    </dgm:pt>
    <dgm:pt modelId="{17F78C3B-9DFD-43CF-848F-9646E6E09857}" type="pres">
      <dgm:prSet presAssocID="{F0E46D75-8B4D-49E3-AEF4-9F3F8FB69EA6}" presName="childText" presStyleLbl="lnNode1" presStyleIdx="3" presStyleCnt="5">
        <dgm:presLayoutVars>
          <dgm:chMax val="0"/>
          <dgm:chPref val="0"/>
          <dgm:bulletEnabled val="1"/>
        </dgm:presLayoutVars>
      </dgm:prSet>
      <dgm:spPr/>
    </dgm:pt>
    <dgm:pt modelId="{7EC9B837-9F1E-44B8-AE37-109142A70E63}" type="pres">
      <dgm:prSet presAssocID="{85CD68DB-80CE-4124-A92E-F2D58FC00638}" presName="childComposite" presStyleCnt="0">
        <dgm:presLayoutVars>
          <dgm:chMax val="0"/>
          <dgm:chPref val="0"/>
        </dgm:presLayoutVars>
      </dgm:prSet>
      <dgm:spPr/>
    </dgm:pt>
    <dgm:pt modelId="{89B00115-F1B7-489A-B3C1-C2261BA8506A}" type="pres">
      <dgm:prSet presAssocID="{85CD68DB-80CE-4124-A92E-F2D58FC00638}"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ull battery with solid fill"/>
        </a:ext>
      </dgm:extLst>
    </dgm:pt>
    <dgm:pt modelId="{15405FF8-AB38-460A-92DD-34C494D8FAEE}" type="pres">
      <dgm:prSet presAssocID="{85CD68DB-80CE-4124-A92E-F2D58FC00638}" presName="childText" presStyleLbl="lnNode1" presStyleIdx="4" presStyleCnt="5">
        <dgm:presLayoutVars>
          <dgm:chMax val="0"/>
          <dgm:chPref val="0"/>
          <dgm:bulletEnabled val="1"/>
        </dgm:presLayoutVars>
      </dgm:prSet>
      <dgm:spPr/>
    </dgm:pt>
  </dgm:ptLst>
  <dgm:cxnLst>
    <dgm:cxn modelId="{BB5EF91E-5A64-4F4A-9123-0EF68A42C80F}" srcId="{56DE1A93-8947-43D6-8250-7AF310091C92}" destId="{131A0FA2-E371-4D7F-BBBF-C19AC3240C8A}" srcOrd="0" destOrd="0" parTransId="{F2A270D2-3FD7-4446-8224-9009207CEB9F}" sibTransId="{AABA5634-D66A-40CA-8809-F144D0B0ED99}"/>
    <dgm:cxn modelId="{0DAA291F-97EC-4319-9900-644EDAA33D27}" srcId="{131A0FA2-E371-4D7F-BBBF-C19AC3240C8A}" destId="{F0E46D75-8B4D-49E3-AEF4-9F3F8FB69EA6}" srcOrd="3" destOrd="0" parTransId="{12C17D57-7D79-4A30-B981-5231BBE6C8DF}" sibTransId="{DBE8A49A-ED1C-477E-B5E2-75241BC60B23}"/>
    <dgm:cxn modelId="{3B946820-BFAD-4B40-9F0B-7C4778604C35}" srcId="{131A0FA2-E371-4D7F-BBBF-C19AC3240C8A}" destId="{936597D2-E8CB-4385-9D42-81FA6B7B224D}" srcOrd="1" destOrd="0" parTransId="{184C7A48-C328-49D2-99B7-996B9E04BEC1}" sibTransId="{6562ED9C-D5C6-4FDD-98CA-9E59E9912F69}"/>
    <dgm:cxn modelId="{0C1FCC26-7ACC-4896-AF20-2D98EE36D2C7}" type="presOf" srcId="{AC58E167-DAA7-440E-9242-9D425791DC9A}" destId="{AD1953A8-5A45-4063-9718-25F5BD1445F3}" srcOrd="0" destOrd="0" presId="urn:microsoft.com/office/officeart/2008/layout/PictureAccentList"/>
    <dgm:cxn modelId="{482A7128-7524-422A-BFE9-30E2E4FCDF9D}" type="presOf" srcId="{56DE1A93-8947-43D6-8250-7AF310091C92}" destId="{3EF7DD3B-5D67-4C15-AA2B-53EEB02F0E2D}" srcOrd="0" destOrd="0" presId="urn:microsoft.com/office/officeart/2008/layout/PictureAccentList"/>
    <dgm:cxn modelId="{55057764-0C37-496E-A6A3-9A7D56AFFDCE}" srcId="{131A0FA2-E371-4D7F-BBBF-C19AC3240C8A}" destId="{AC58E167-DAA7-440E-9242-9D425791DC9A}" srcOrd="0" destOrd="0" parTransId="{71C4B748-BDA9-4826-8D1F-2C5BD3196776}" sibTransId="{C7921669-2975-4985-8685-99F8C353CBBB}"/>
    <dgm:cxn modelId="{E79BE866-598D-4A06-89A7-F13D518409AA}" srcId="{131A0FA2-E371-4D7F-BBBF-C19AC3240C8A}" destId="{85CD68DB-80CE-4124-A92E-F2D58FC00638}" srcOrd="4" destOrd="0" parTransId="{869A15CD-CBA9-4DB4-9235-6418A0D7FE97}" sibTransId="{1BABB6F0-B59E-49B7-95F5-4BFC7EEC677A}"/>
    <dgm:cxn modelId="{B4E7838C-4485-44E5-9D92-1E98BD49DB0B}" type="presOf" srcId="{936597D2-E8CB-4385-9D42-81FA6B7B224D}" destId="{5669BBD3-7F39-43C2-AD8B-A89C1959A177}" srcOrd="0" destOrd="0" presId="urn:microsoft.com/office/officeart/2008/layout/PictureAccentList"/>
    <dgm:cxn modelId="{2899898D-3B72-4559-BCE8-725902DAD3C9}" type="presOf" srcId="{F0E46D75-8B4D-49E3-AEF4-9F3F8FB69EA6}" destId="{17F78C3B-9DFD-43CF-848F-9646E6E09857}" srcOrd="0" destOrd="0" presId="urn:microsoft.com/office/officeart/2008/layout/PictureAccentList"/>
    <dgm:cxn modelId="{A1214F93-169A-43A4-B090-A50D5BA0C529}" srcId="{131A0FA2-E371-4D7F-BBBF-C19AC3240C8A}" destId="{6177AA17-6773-4ACE-8D94-A26632595A7E}" srcOrd="2" destOrd="0" parTransId="{3FD1ADE3-62F0-484F-AF80-DE5AB27DB57A}" sibTransId="{3F797190-91C0-4BBB-B822-B43D0A99EF9F}"/>
    <dgm:cxn modelId="{80818DE2-C018-4BC1-B737-7D8E74A415BB}" type="presOf" srcId="{85CD68DB-80CE-4124-A92E-F2D58FC00638}" destId="{15405FF8-AB38-460A-92DD-34C494D8FAEE}" srcOrd="0" destOrd="0" presId="urn:microsoft.com/office/officeart/2008/layout/PictureAccentList"/>
    <dgm:cxn modelId="{E82526E9-DEDD-4201-B669-B7429D79AD28}" type="presOf" srcId="{131A0FA2-E371-4D7F-BBBF-C19AC3240C8A}" destId="{447BE2BA-F653-4B58-ACB9-9026AD59E522}" srcOrd="0" destOrd="0" presId="urn:microsoft.com/office/officeart/2008/layout/PictureAccentList"/>
    <dgm:cxn modelId="{92AC06F1-1305-40AA-BA52-6CD236D50DBF}" type="presOf" srcId="{6177AA17-6773-4ACE-8D94-A26632595A7E}" destId="{FF76DE5C-2BA7-406F-96E5-DED3A3382505}" srcOrd="0" destOrd="0" presId="urn:microsoft.com/office/officeart/2008/layout/PictureAccentList"/>
    <dgm:cxn modelId="{9F4ABA5A-2F76-4916-BB09-AB5516525985}" type="presParOf" srcId="{3EF7DD3B-5D67-4C15-AA2B-53EEB02F0E2D}" destId="{3CD223B6-31E0-4D35-BCFA-5BD707650E67}" srcOrd="0" destOrd="0" presId="urn:microsoft.com/office/officeart/2008/layout/PictureAccentList"/>
    <dgm:cxn modelId="{EB75FF08-B249-43F6-8AB5-7E4713A3AC22}" type="presParOf" srcId="{3CD223B6-31E0-4D35-BCFA-5BD707650E67}" destId="{A3337DE6-5212-4DB8-A4B3-638FE56A64F8}" srcOrd="0" destOrd="0" presId="urn:microsoft.com/office/officeart/2008/layout/PictureAccentList"/>
    <dgm:cxn modelId="{6FA9934A-26C1-4C7E-A684-CD24AB73F003}" type="presParOf" srcId="{A3337DE6-5212-4DB8-A4B3-638FE56A64F8}" destId="{447BE2BA-F653-4B58-ACB9-9026AD59E522}" srcOrd="0" destOrd="0" presId="urn:microsoft.com/office/officeart/2008/layout/PictureAccentList"/>
    <dgm:cxn modelId="{9828C71F-BFCC-460D-B790-5941942A8295}" type="presParOf" srcId="{3CD223B6-31E0-4D35-BCFA-5BD707650E67}" destId="{2CF72F1A-2FFF-4225-A839-DEE3CD8D73DD}" srcOrd="1" destOrd="0" presId="urn:microsoft.com/office/officeart/2008/layout/PictureAccentList"/>
    <dgm:cxn modelId="{4B997F39-9C04-4DEC-8635-F922338F2B2D}" type="presParOf" srcId="{2CF72F1A-2FFF-4225-A839-DEE3CD8D73DD}" destId="{E4354EEF-776E-43C3-AC1A-9E8C48852BB9}" srcOrd="0" destOrd="0" presId="urn:microsoft.com/office/officeart/2008/layout/PictureAccentList"/>
    <dgm:cxn modelId="{8712E49D-965A-4A55-A795-99BAEE106463}" type="presParOf" srcId="{E4354EEF-776E-43C3-AC1A-9E8C48852BB9}" destId="{90ADF10C-8377-46EF-B3D9-2A089BC1A775}" srcOrd="0" destOrd="0" presId="urn:microsoft.com/office/officeart/2008/layout/PictureAccentList"/>
    <dgm:cxn modelId="{308FC10E-269C-4C83-B7BC-DDDDF3136C60}" type="presParOf" srcId="{E4354EEF-776E-43C3-AC1A-9E8C48852BB9}" destId="{AD1953A8-5A45-4063-9718-25F5BD1445F3}" srcOrd="1" destOrd="0" presId="urn:microsoft.com/office/officeart/2008/layout/PictureAccentList"/>
    <dgm:cxn modelId="{8D8107F9-6837-45EC-A790-D3B9012E044B}" type="presParOf" srcId="{2CF72F1A-2FFF-4225-A839-DEE3CD8D73DD}" destId="{DD551873-7DA7-4773-A349-D90313FCD996}" srcOrd="1" destOrd="0" presId="urn:microsoft.com/office/officeart/2008/layout/PictureAccentList"/>
    <dgm:cxn modelId="{8F5EF7BE-58EE-4DA4-B2CB-1760FD11CE72}" type="presParOf" srcId="{DD551873-7DA7-4773-A349-D90313FCD996}" destId="{5E191E6E-15F8-47A2-B0AD-A5ADFBD393A4}" srcOrd="0" destOrd="0" presId="urn:microsoft.com/office/officeart/2008/layout/PictureAccentList"/>
    <dgm:cxn modelId="{3CD2E615-628F-423D-9E30-5825E8113D4A}" type="presParOf" srcId="{DD551873-7DA7-4773-A349-D90313FCD996}" destId="{5669BBD3-7F39-43C2-AD8B-A89C1959A177}" srcOrd="1" destOrd="0" presId="urn:microsoft.com/office/officeart/2008/layout/PictureAccentList"/>
    <dgm:cxn modelId="{BDF6EC30-B018-4D7E-ACDD-C083060C5034}" type="presParOf" srcId="{2CF72F1A-2FFF-4225-A839-DEE3CD8D73DD}" destId="{137F4467-B341-4934-8A9F-7D216C04514A}" srcOrd="2" destOrd="0" presId="urn:microsoft.com/office/officeart/2008/layout/PictureAccentList"/>
    <dgm:cxn modelId="{C481CEA4-042A-4E3C-A577-6D54074D68F2}" type="presParOf" srcId="{137F4467-B341-4934-8A9F-7D216C04514A}" destId="{2466CC12-A8D2-48B4-B8CC-D43DA77523A6}" srcOrd="0" destOrd="0" presId="urn:microsoft.com/office/officeart/2008/layout/PictureAccentList"/>
    <dgm:cxn modelId="{15CB3235-F1E7-4BE1-A371-DBDBB500A98F}" type="presParOf" srcId="{137F4467-B341-4934-8A9F-7D216C04514A}" destId="{FF76DE5C-2BA7-406F-96E5-DED3A3382505}" srcOrd="1" destOrd="0" presId="urn:microsoft.com/office/officeart/2008/layout/PictureAccentList"/>
    <dgm:cxn modelId="{74AF7581-6541-46B0-B5AF-BC140AB9982A}" type="presParOf" srcId="{2CF72F1A-2FFF-4225-A839-DEE3CD8D73DD}" destId="{5DBF0106-E978-45AC-970D-B3EDC3E17F09}" srcOrd="3" destOrd="0" presId="urn:microsoft.com/office/officeart/2008/layout/PictureAccentList"/>
    <dgm:cxn modelId="{BCD1AC16-8181-4BB4-9E0D-E4346955C329}" type="presParOf" srcId="{5DBF0106-E978-45AC-970D-B3EDC3E17F09}" destId="{EDF3F8BB-1260-480A-BFDF-6E1DCEB4CA26}" srcOrd="0" destOrd="0" presId="urn:microsoft.com/office/officeart/2008/layout/PictureAccentList"/>
    <dgm:cxn modelId="{6CE92BC0-1D04-4107-B5ED-0D12A7104777}" type="presParOf" srcId="{5DBF0106-E978-45AC-970D-B3EDC3E17F09}" destId="{17F78C3B-9DFD-43CF-848F-9646E6E09857}" srcOrd="1" destOrd="0" presId="urn:microsoft.com/office/officeart/2008/layout/PictureAccentList"/>
    <dgm:cxn modelId="{ACC5EA88-41BE-4E7D-983F-DEFEAA90C4CD}" type="presParOf" srcId="{2CF72F1A-2FFF-4225-A839-DEE3CD8D73DD}" destId="{7EC9B837-9F1E-44B8-AE37-109142A70E63}" srcOrd="4" destOrd="0" presId="urn:microsoft.com/office/officeart/2008/layout/PictureAccentList"/>
    <dgm:cxn modelId="{E8A4470D-8213-45A0-A151-ED0B107AA9C6}" type="presParOf" srcId="{7EC9B837-9F1E-44B8-AE37-109142A70E63}" destId="{89B00115-F1B7-489A-B3C1-C2261BA8506A}" srcOrd="0" destOrd="0" presId="urn:microsoft.com/office/officeart/2008/layout/PictureAccentList"/>
    <dgm:cxn modelId="{13F5FAE9-39AA-4184-A000-9136F395BBFC}" type="presParOf" srcId="{7EC9B837-9F1E-44B8-AE37-109142A70E63}" destId="{15405FF8-AB38-460A-92DD-34C494D8FAEE}"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E872C8-3709-4456-8339-CC5F1464396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554BC08D-6191-4A03-904B-BC977C485D0D}">
      <dgm:prSet/>
      <dgm:spPr>
        <a:solidFill>
          <a:srgbClr val="04A651">
            <a:alpha val="40000"/>
          </a:srgbClr>
        </a:solidFill>
      </dgm:spPr>
      <dgm:t>
        <a:bodyPr/>
        <a:lstStyle/>
        <a:p>
          <a:r>
            <a:rPr lang="en-US" dirty="0">
              <a:solidFill>
                <a:srgbClr val="202452"/>
              </a:solidFill>
            </a:rPr>
            <a:t>The IEP is a </a:t>
          </a:r>
          <a:r>
            <a:rPr lang="en-US" b="1" i="1" u="sng" dirty="0">
              <a:solidFill>
                <a:srgbClr val="202452"/>
              </a:solidFill>
            </a:rPr>
            <a:t>negotiated agreement</a:t>
          </a:r>
          <a:r>
            <a:rPr lang="en-US" b="1" i="1" dirty="0">
              <a:solidFill>
                <a:srgbClr val="202452"/>
              </a:solidFill>
            </a:rPr>
            <a:t> </a:t>
          </a:r>
          <a:r>
            <a:rPr lang="en-US" dirty="0">
              <a:solidFill>
                <a:srgbClr val="202452"/>
              </a:solidFill>
            </a:rPr>
            <a:t>between the veteran and the DVOP specialist detailing what the veteran will do for their development, and what the DVOP specialist will do to assist them in that effort. </a:t>
          </a:r>
        </a:p>
      </dgm:t>
    </dgm:pt>
    <dgm:pt modelId="{336F98D8-FF82-4BB6-B795-AA987001C0AC}" type="parTrans" cxnId="{939393D2-87A3-49B1-A067-D6C8DA15C9F4}">
      <dgm:prSet/>
      <dgm:spPr/>
      <dgm:t>
        <a:bodyPr/>
        <a:lstStyle/>
        <a:p>
          <a:endParaRPr lang="en-US"/>
        </a:p>
      </dgm:t>
    </dgm:pt>
    <dgm:pt modelId="{803CB179-B631-438C-9B86-29BD6CDBDAC1}" type="sibTrans" cxnId="{939393D2-87A3-49B1-A067-D6C8DA15C9F4}">
      <dgm:prSet/>
      <dgm:spPr/>
      <dgm:t>
        <a:bodyPr/>
        <a:lstStyle/>
        <a:p>
          <a:endParaRPr lang="en-US"/>
        </a:p>
      </dgm:t>
    </dgm:pt>
    <dgm:pt modelId="{D258DC4B-1D22-463E-9143-28CA3B2FB589}" type="pres">
      <dgm:prSet presAssocID="{57E872C8-3709-4456-8339-CC5F1464396C}" presName="Name0" presStyleCnt="0">
        <dgm:presLayoutVars>
          <dgm:dir/>
          <dgm:resizeHandles val="exact"/>
        </dgm:presLayoutVars>
      </dgm:prSet>
      <dgm:spPr/>
    </dgm:pt>
    <dgm:pt modelId="{BB4B14E8-D7F5-4E77-BE5C-0DEC9ED1022B}" type="pres">
      <dgm:prSet presAssocID="{554BC08D-6191-4A03-904B-BC977C485D0D}" presName="composite" presStyleCnt="0"/>
      <dgm:spPr/>
    </dgm:pt>
    <dgm:pt modelId="{1E72AD85-E836-4315-9AFF-0D67C45CCD56}" type="pres">
      <dgm:prSet presAssocID="{554BC08D-6191-4A03-904B-BC977C485D0D}" presName="rect1" presStyleLbl="trAlignAcc1" presStyleIdx="0" presStyleCnt="1">
        <dgm:presLayoutVars>
          <dgm:bulletEnabled val="1"/>
        </dgm:presLayoutVars>
      </dgm:prSet>
      <dgm:spPr/>
    </dgm:pt>
    <dgm:pt modelId="{3C90A915-29A4-4E3E-84D8-F8531512C354}" type="pres">
      <dgm:prSet presAssocID="{554BC08D-6191-4A03-904B-BC977C485D0D}" presName="rect2" presStyleLbl="fgImgPlace1" presStyleIdx="0" presStyleCnt="1"/>
      <dgm:spPr>
        <a:blipFill rotWithShape="1">
          <a:blip xmlns:r="http://schemas.openxmlformats.org/officeDocument/2006/relationships" r:embed="rId1"/>
          <a:srcRect/>
          <a:stretch>
            <a:fillRect l="-63000" r="-63000"/>
          </a:stretch>
        </a:blipFill>
      </dgm:spPr>
    </dgm:pt>
  </dgm:ptLst>
  <dgm:cxnLst>
    <dgm:cxn modelId="{1D912644-6C8A-4198-A01E-74B75B7A5B62}" type="presOf" srcId="{57E872C8-3709-4456-8339-CC5F1464396C}" destId="{D258DC4B-1D22-463E-9143-28CA3B2FB589}" srcOrd="0" destOrd="0" presId="urn:microsoft.com/office/officeart/2008/layout/PictureStrips"/>
    <dgm:cxn modelId="{D04E83BF-57DE-415F-985E-6DCCC85E8FE1}" type="presOf" srcId="{554BC08D-6191-4A03-904B-BC977C485D0D}" destId="{1E72AD85-E836-4315-9AFF-0D67C45CCD56}" srcOrd="0" destOrd="0" presId="urn:microsoft.com/office/officeart/2008/layout/PictureStrips"/>
    <dgm:cxn modelId="{939393D2-87A3-49B1-A067-D6C8DA15C9F4}" srcId="{57E872C8-3709-4456-8339-CC5F1464396C}" destId="{554BC08D-6191-4A03-904B-BC977C485D0D}" srcOrd="0" destOrd="0" parTransId="{336F98D8-FF82-4BB6-B795-AA987001C0AC}" sibTransId="{803CB179-B631-438C-9B86-29BD6CDBDAC1}"/>
    <dgm:cxn modelId="{7EEA2A88-29D9-46EC-9A94-2D4DF91D3159}" type="presParOf" srcId="{D258DC4B-1D22-463E-9143-28CA3B2FB589}" destId="{BB4B14E8-D7F5-4E77-BE5C-0DEC9ED1022B}" srcOrd="0" destOrd="0" presId="urn:microsoft.com/office/officeart/2008/layout/PictureStrips"/>
    <dgm:cxn modelId="{C0E4B15E-8A30-4EBD-8577-776BF46CB0B0}" type="presParOf" srcId="{BB4B14E8-D7F5-4E77-BE5C-0DEC9ED1022B}" destId="{1E72AD85-E836-4315-9AFF-0D67C45CCD56}" srcOrd="0" destOrd="0" presId="urn:microsoft.com/office/officeart/2008/layout/PictureStrips"/>
    <dgm:cxn modelId="{7F47C410-EC14-4B95-A9C0-545D8FC156B3}" type="presParOf" srcId="{BB4B14E8-D7F5-4E77-BE5C-0DEC9ED1022B}" destId="{3C90A915-29A4-4E3E-84D8-F8531512C35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0AB113-1936-4CF0-9D6F-1D302C8E666A}"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en-US"/>
        </a:p>
      </dgm:t>
    </dgm:pt>
    <dgm:pt modelId="{575D8FD5-B8EC-41CC-81C4-92D69A3BC07C}">
      <dgm:prSet custT="1"/>
      <dgm:spPr>
        <a:noFill/>
        <a:ln>
          <a:noFill/>
        </a:ln>
      </dgm:spPr>
      <dgm:t>
        <a:bodyPr/>
        <a:lstStyle/>
        <a:p>
          <a:pPr algn="ctr"/>
          <a:r>
            <a:rPr lang="en-US" sz="3600" b="1" i="0" dirty="0">
              <a:solidFill>
                <a:srgbClr val="202452"/>
              </a:solidFill>
            </a:rPr>
            <a:t>The IEP must include: </a:t>
          </a:r>
          <a:endParaRPr lang="en-US" sz="3600" b="1" dirty="0">
            <a:solidFill>
              <a:srgbClr val="202452"/>
            </a:solidFill>
          </a:endParaRPr>
        </a:p>
      </dgm:t>
    </dgm:pt>
    <dgm:pt modelId="{F50EB93F-18E2-477F-A662-CF77993FE7D4}" type="parTrans" cxnId="{FC5AF82B-C726-4B93-9CF3-C76D66D8656A}">
      <dgm:prSet/>
      <dgm:spPr/>
      <dgm:t>
        <a:bodyPr/>
        <a:lstStyle/>
        <a:p>
          <a:endParaRPr lang="en-US" sz="2400"/>
        </a:p>
      </dgm:t>
    </dgm:pt>
    <dgm:pt modelId="{554449B6-4734-452B-B55F-EDD2FC82368A}" type="sibTrans" cxnId="{FC5AF82B-C726-4B93-9CF3-C76D66D8656A}">
      <dgm:prSet/>
      <dgm:spPr/>
      <dgm:t>
        <a:bodyPr/>
        <a:lstStyle/>
        <a:p>
          <a:endParaRPr lang="en-US" sz="2400"/>
        </a:p>
      </dgm:t>
    </dgm:pt>
    <dgm:pt modelId="{4563D799-72E8-4644-9148-950691713822}">
      <dgm:prSet custT="1"/>
      <dgm:spPr>
        <a:solidFill>
          <a:srgbClr val="202452"/>
        </a:solidFill>
      </dgm:spPr>
      <dgm:t>
        <a:bodyPr/>
        <a:lstStyle/>
        <a:p>
          <a:r>
            <a:rPr lang="en-US" sz="2800" b="0" i="0"/>
            <a:t>A clear employment goal. </a:t>
          </a:r>
          <a:endParaRPr lang="en-US" sz="2800" dirty="0"/>
        </a:p>
      </dgm:t>
    </dgm:pt>
    <dgm:pt modelId="{0552B9FF-A9C6-4E4A-AAFE-F84A7CDF9E23}" type="parTrans" cxnId="{984DFFF4-79BC-42A9-B77E-2BCE744CA622}">
      <dgm:prSet/>
      <dgm:spPr/>
      <dgm:t>
        <a:bodyPr/>
        <a:lstStyle/>
        <a:p>
          <a:endParaRPr lang="en-US" sz="2000"/>
        </a:p>
      </dgm:t>
    </dgm:pt>
    <dgm:pt modelId="{C01CD933-0129-4D48-A3F0-D8B8AA381C1A}" type="sibTrans" cxnId="{984DFFF4-79BC-42A9-B77E-2BCE744CA622}">
      <dgm:prSet/>
      <dgm:spPr/>
      <dgm:t>
        <a:bodyPr/>
        <a:lstStyle/>
        <a:p>
          <a:endParaRPr lang="en-US" sz="2000"/>
        </a:p>
      </dgm:t>
    </dgm:pt>
    <dgm:pt modelId="{375C433C-8607-4729-BE33-07F8C000B109}">
      <dgm:prSet custT="1"/>
      <dgm:spPr>
        <a:solidFill>
          <a:srgbClr val="04A651"/>
        </a:solidFill>
      </dgm:spPr>
      <dgm:t>
        <a:bodyPr/>
        <a:lstStyle/>
        <a:p>
          <a:r>
            <a:rPr lang="en-US" sz="2800" b="0" i="0" dirty="0"/>
            <a:t>Barriers that may prohibit the veteran from achieving the goal.</a:t>
          </a:r>
          <a:endParaRPr lang="en-US" sz="2800" dirty="0"/>
        </a:p>
      </dgm:t>
    </dgm:pt>
    <dgm:pt modelId="{1CC054E4-54FA-404A-B021-13772D1744BD}" type="parTrans" cxnId="{8D95EBE4-2C09-4B86-994A-80ECCB990B80}">
      <dgm:prSet/>
      <dgm:spPr/>
      <dgm:t>
        <a:bodyPr/>
        <a:lstStyle/>
        <a:p>
          <a:endParaRPr lang="en-US" sz="2000"/>
        </a:p>
      </dgm:t>
    </dgm:pt>
    <dgm:pt modelId="{041B69CD-0595-46A4-B2E0-97DE1CF07873}" type="sibTrans" cxnId="{8D95EBE4-2C09-4B86-994A-80ECCB990B80}">
      <dgm:prSet/>
      <dgm:spPr/>
      <dgm:t>
        <a:bodyPr/>
        <a:lstStyle/>
        <a:p>
          <a:endParaRPr lang="en-US" sz="2000"/>
        </a:p>
      </dgm:t>
    </dgm:pt>
    <dgm:pt modelId="{17AC66C3-4454-4893-8160-96018CCC6A31}">
      <dgm:prSet custT="1"/>
      <dgm:spPr>
        <a:solidFill>
          <a:srgbClr val="E2C549"/>
        </a:solidFill>
      </dgm:spPr>
      <dgm:t>
        <a:bodyPr/>
        <a:lstStyle/>
        <a:p>
          <a:r>
            <a:rPr lang="en-US" sz="2800" b="0" i="0"/>
            <a:t>Supportive services and steps necessary to overcome the barriers. </a:t>
          </a:r>
          <a:endParaRPr lang="en-US" sz="2800" dirty="0"/>
        </a:p>
      </dgm:t>
    </dgm:pt>
    <dgm:pt modelId="{37035BDD-130D-4F48-9693-4504A2BC68A1}" type="parTrans" cxnId="{DE23A58C-1BAC-48A2-A2D2-C8CEC699EA5B}">
      <dgm:prSet/>
      <dgm:spPr/>
      <dgm:t>
        <a:bodyPr/>
        <a:lstStyle/>
        <a:p>
          <a:endParaRPr lang="en-US"/>
        </a:p>
      </dgm:t>
    </dgm:pt>
    <dgm:pt modelId="{AB6916AB-A56F-409A-A846-3D7B36212028}" type="sibTrans" cxnId="{DE23A58C-1BAC-48A2-A2D2-C8CEC699EA5B}">
      <dgm:prSet/>
      <dgm:spPr/>
      <dgm:t>
        <a:bodyPr/>
        <a:lstStyle/>
        <a:p>
          <a:endParaRPr lang="en-US"/>
        </a:p>
      </dgm:t>
    </dgm:pt>
    <dgm:pt modelId="{E4F5CF27-7EBF-4BDF-9023-A7B2DE31470F}" type="pres">
      <dgm:prSet presAssocID="{B40AB113-1936-4CF0-9D6F-1D302C8E666A}" presName="layout" presStyleCnt="0">
        <dgm:presLayoutVars>
          <dgm:chMax/>
          <dgm:chPref/>
          <dgm:dir/>
          <dgm:animOne val="branch"/>
          <dgm:animLvl val="lvl"/>
          <dgm:resizeHandles/>
        </dgm:presLayoutVars>
      </dgm:prSet>
      <dgm:spPr/>
    </dgm:pt>
    <dgm:pt modelId="{FAD0B83F-A890-435C-8BCF-4F76FC466A3B}" type="pres">
      <dgm:prSet presAssocID="{575D8FD5-B8EC-41CC-81C4-92D69A3BC07C}" presName="root" presStyleCnt="0">
        <dgm:presLayoutVars>
          <dgm:chMax/>
          <dgm:chPref val="4"/>
        </dgm:presLayoutVars>
      </dgm:prSet>
      <dgm:spPr/>
    </dgm:pt>
    <dgm:pt modelId="{373D74DB-190C-44BF-9D11-C36F0620A59C}" type="pres">
      <dgm:prSet presAssocID="{575D8FD5-B8EC-41CC-81C4-92D69A3BC07C}" presName="rootComposite" presStyleCnt="0">
        <dgm:presLayoutVars/>
      </dgm:prSet>
      <dgm:spPr/>
    </dgm:pt>
    <dgm:pt modelId="{AAF81032-7DFC-4AF2-A22A-1A2B134590BE}" type="pres">
      <dgm:prSet presAssocID="{575D8FD5-B8EC-41CC-81C4-92D69A3BC07C}" presName="rootText" presStyleLbl="node0" presStyleIdx="0" presStyleCnt="1">
        <dgm:presLayoutVars>
          <dgm:chMax/>
          <dgm:chPref val="4"/>
        </dgm:presLayoutVars>
      </dgm:prSet>
      <dgm:spPr/>
    </dgm:pt>
    <dgm:pt modelId="{FF0DB7D4-12CC-4F2A-BB03-678094F28F55}" type="pres">
      <dgm:prSet presAssocID="{575D8FD5-B8EC-41CC-81C4-92D69A3BC07C}" presName="childShape" presStyleCnt="0">
        <dgm:presLayoutVars>
          <dgm:chMax val="0"/>
          <dgm:chPref val="0"/>
        </dgm:presLayoutVars>
      </dgm:prSet>
      <dgm:spPr/>
    </dgm:pt>
    <dgm:pt modelId="{4A0F280D-73AF-4264-B8F5-945C82F74FCE}" type="pres">
      <dgm:prSet presAssocID="{4563D799-72E8-4644-9148-950691713822}" presName="childComposite" presStyleCnt="0">
        <dgm:presLayoutVars>
          <dgm:chMax val="0"/>
          <dgm:chPref val="0"/>
        </dgm:presLayoutVars>
      </dgm:prSet>
      <dgm:spPr/>
    </dgm:pt>
    <dgm:pt modelId="{0987FCB5-5EE7-4A51-BAB9-F3C90957433F}" type="pres">
      <dgm:prSet presAssocID="{4563D799-72E8-4644-9148-950691713822}"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97ECF3AA-E955-4907-A7D0-8102B3BCC270}" type="pres">
      <dgm:prSet presAssocID="{4563D799-72E8-4644-9148-950691713822}" presName="childText" presStyleLbl="lnNode1" presStyleIdx="0" presStyleCnt="3">
        <dgm:presLayoutVars>
          <dgm:chMax val="0"/>
          <dgm:chPref val="0"/>
          <dgm:bulletEnabled val="1"/>
        </dgm:presLayoutVars>
      </dgm:prSet>
      <dgm:spPr/>
    </dgm:pt>
    <dgm:pt modelId="{6E7CB4F5-E2EB-40C5-9C77-D7DABE345B32}" type="pres">
      <dgm:prSet presAssocID="{375C433C-8607-4729-BE33-07F8C000B109}" presName="childComposite" presStyleCnt="0">
        <dgm:presLayoutVars>
          <dgm:chMax val="0"/>
          <dgm:chPref val="0"/>
        </dgm:presLayoutVars>
      </dgm:prSet>
      <dgm:spPr/>
    </dgm:pt>
    <dgm:pt modelId="{F78083B3-1DE8-4BF5-8537-4E8D62787F2C}" type="pres">
      <dgm:prSet presAssocID="{375C433C-8607-4729-BE33-07F8C000B109}" presName="Image"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struction Barricade with solid fill"/>
        </a:ext>
      </dgm:extLst>
    </dgm:pt>
    <dgm:pt modelId="{2C0C06BB-56F9-4E17-931F-EB265C2C5993}" type="pres">
      <dgm:prSet presAssocID="{375C433C-8607-4729-BE33-07F8C000B109}" presName="childText" presStyleLbl="lnNode1" presStyleIdx="1" presStyleCnt="3">
        <dgm:presLayoutVars>
          <dgm:chMax val="0"/>
          <dgm:chPref val="0"/>
          <dgm:bulletEnabled val="1"/>
        </dgm:presLayoutVars>
      </dgm:prSet>
      <dgm:spPr/>
    </dgm:pt>
    <dgm:pt modelId="{A45A3E23-21A4-4C19-9936-B73D7CE1870D}" type="pres">
      <dgm:prSet presAssocID="{17AC66C3-4454-4893-8160-96018CCC6A31}" presName="childComposite" presStyleCnt="0">
        <dgm:presLayoutVars>
          <dgm:chMax val="0"/>
          <dgm:chPref val="0"/>
        </dgm:presLayoutVars>
      </dgm:prSet>
      <dgm:spPr/>
    </dgm:pt>
    <dgm:pt modelId="{C42C1354-A237-45C9-87F1-03FF63767D3B}" type="pres">
      <dgm:prSet presAssocID="{17AC66C3-4454-4893-8160-96018CCC6A31}" presName="Image"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FFED5F1C-F21A-4EAD-9130-F1E2C8FCC3A3}" type="pres">
      <dgm:prSet presAssocID="{17AC66C3-4454-4893-8160-96018CCC6A31}" presName="childText" presStyleLbl="lnNode1" presStyleIdx="2" presStyleCnt="3">
        <dgm:presLayoutVars>
          <dgm:chMax val="0"/>
          <dgm:chPref val="0"/>
          <dgm:bulletEnabled val="1"/>
        </dgm:presLayoutVars>
      </dgm:prSet>
      <dgm:spPr/>
    </dgm:pt>
  </dgm:ptLst>
  <dgm:cxnLst>
    <dgm:cxn modelId="{FC5AF82B-C726-4B93-9CF3-C76D66D8656A}" srcId="{B40AB113-1936-4CF0-9D6F-1D302C8E666A}" destId="{575D8FD5-B8EC-41CC-81C4-92D69A3BC07C}" srcOrd="0" destOrd="0" parTransId="{F50EB93F-18E2-477F-A662-CF77993FE7D4}" sibTransId="{554449B6-4734-452B-B55F-EDD2FC82368A}"/>
    <dgm:cxn modelId="{8FAFE666-9BC6-4292-8004-2426E4E49E0E}" type="presOf" srcId="{17AC66C3-4454-4893-8160-96018CCC6A31}" destId="{FFED5F1C-F21A-4EAD-9130-F1E2C8FCC3A3}" srcOrd="0" destOrd="0" presId="urn:microsoft.com/office/officeart/2008/layout/PictureAccentList"/>
    <dgm:cxn modelId="{17A3D047-1F10-4DFD-9908-F8D388A86278}" type="presOf" srcId="{B40AB113-1936-4CF0-9D6F-1D302C8E666A}" destId="{E4F5CF27-7EBF-4BDF-9023-A7B2DE31470F}" srcOrd="0" destOrd="0" presId="urn:microsoft.com/office/officeart/2008/layout/PictureAccentList"/>
    <dgm:cxn modelId="{C2A9B36C-6160-4947-AF04-5DBDB749FDA3}" type="presOf" srcId="{575D8FD5-B8EC-41CC-81C4-92D69A3BC07C}" destId="{AAF81032-7DFC-4AF2-A22A-1A2B134590BE}" srcOrd="0" destOrd="0" presId="urn:microsoft.com/office/officeart/2008/layout/PictureAccentList"/>
    <dgm:cxn modelId="{DE23A58C-1BAC-48A2-A2D2-C8CEC699EA5B}" srcId="{575D8FD5-B8EC-41CC-81C4-92D69A3BC07C}" destId="{17AC66C3-4454-4893-8160-96018CCC6A31}" srcOrd="2" destOrd="0" parTransId="{37035BDD-130D-4F48-9693-4504A2BC68A1}" sibTransId="{AB6916AB-A56F-409A-A846-3D7B36212028}"/>
    <dgm:cxn modelId="{8D95EBE4-2C09-4B86-994A-80ECCB990B80}" srcId="{575D8FD5-B8EC-41CC-81C4-92D69A3BC07C}" destId="{375C433C-8607-4729-BE33-07F8C000B109}" srcOrd="1" destOrd="0" parTransId="{1CC054E4-54FA-404A-B021-13772D1744BD}" sibTransId="{041B69CD-0595-46A4-B2E0-97DE1CF07873}"/>
    <dgm:cxn modelId="{170BF2E5-D537-4E61-9DAE-9D204CDB79DC}" type="presOf" srcId="{4563D799-72E8-4644-9148-950691713822}" destId="{97ECF3AA-E955-4907-A7D0-8102B3BCC270}" srcOrd="0" destOrd="0" presId="urn:microsoft.com/office/officeart/2008/layout/PictureAccentList"/>
    <dgm:cxn modelId="{984DFFF4-79BC-42A9-B77E-2BCE744CA622}" srcId="{575D8FD5-B8EC-41CC-81C4-92D69A3BC07C}" destId="{4563D799-72E8-4644-9148-950691713822}" srcOrd="0" destOrd="0" parTransId="{0552B9FF-A9C6-4E4A-AAFE-F84A7CDF9E23}" sibTransId="{C01CD933-0129-4D48-A3F0-D8B8AA381C1A}"/>
    <dgm:cxn modelId="{719309FE-BDB6-4463-9854-143DDDD76364}" type="presOf" srcId="{375C433C-8607-4729-BE33-07F8C000B109}" destId="{2C0C06BB-56F9-4E17-931F-EB265C2C5993}" srcOrd="0" destOrd="0" presId="urn:microsoft.com/office/officeart/2008/layout/PictureAccentList"/>
    <dgm:cxn modelId="{BC9A1319-0D83-4CDD-9A98-C6C9BA068873}" type="presParOf" srcId="{E4F5CF27-7EBF-4BDF-9023-A7B2DE31470F}" destId="{FAD0B83F-A890-435C-8BCF-4F76FC466A3B}" srcOrd="0" destOrd="0" presId="urn:microsoft.com/office/officeart/2008/layout/PictureAccentList"/>
    <dgm:cxn modelId="{404EFD0C-32FA-4D99-94E4-278CE1B58201}" type="presParOf" srcId="{FAD0B83F-A890-435C-8BCF-4F76FC466A3B}" destId="{373D74DB-190C-44BF-9D11-C36F0620A59C}" srcOrd="0" destOrd="0" presId="urn:microsoft.com/office/officeart/2008/layout/PictureAccentList"/>
    <dgm:cxn modelId="{9300B481-6D7B-4BFA-955E-5C0CC26C3E6A}" type="presParOf" srcId="{373D74DB-190C-44BF-9D11-C36F0620A59C}" destId="{AAF81032-7DFC-4AF2-A22A-1A2B134590BE}" srcOrd="0" destOrd="0" presId="urn:microsoft.com/office/officeart/2008/layout/PictureAccentList"/>
    <dgm:cxn modelId="{9702B1E5-45A3-4B40-A5B1-4270CDF5DBF1}" type="presParOf" srcId="{FAD0B83F-A890-435C-8BCF-4F76FC466A3B}" destId="{FF0DB7D4-12CC-4F2A-BB03-678094F28F55}" srcOrd="1" destOrd="0" presId="urn:microsoft.com/office/officeart/2008/layout/PictureAccentList"/>
    <dgm:cxn modelId="{7B2B622F-8F77-4A55-8C0C-13A117CE90F2}" type="presParOf" srcId="{FF0DB7D4-12CC-4F2A-BB03-678094F28F55}" destId="{4A0F280D-73AF-4264-B8F5-945C82F74FCE}" srcOrd="0" destOrd="0" presId="urn:microsoft.com/office/officeart/2008/layout/PictureAccentList"/>
    <dgm:cxn modelId="{DDCB3DBC-98D5-4FCC-9852-9B3E7454112C}" type="presParOf" srcId="{4A0F280D-73AF-4264-B8F5-945C82F74FCE}" destId="{0987FCB5-5EE7-4A51-BAB9-F3C90957433F}" srcOrd="0" destOrd="0" presId="urn:microsoft.com/office/officeart/2008/layout/PictureAccentList"/>
    <dgm:cxn modelId="{E12DA509-99A0-4227-9EE8-9DC0D12EA7F4}" type="presParOf" srcId="{4A0F280D-73AF-4264-B8F5-945C82F74FCE}" destId="{97ECF3AA-E955-4907-A7D0-8102B3BCC270}" srcOrd="1" destOrd="0" presId="urn:microsoft.com/office/officeart/2008/layout/PictureAccentList"/>
    <dgm:cxn modelId="{979DF041-4121-415C-BA79-F96AD190B44C}" type="presParOf" srcId="{FF0DB7D4-12CC-4F2A-BB03-678094F28F55}" destId="{6E7CB4F5-E2EB-40C5-9C77-D7DABE345B32}" srcOrd="1" destOrd="0" presId="urn:microsoft.com/office/officeart/2008/layout/PictureAccentList"/>
    <dgm:cxn modelId="{131F6167-ADA5-4824-A826-5B85A622AC2B}" type="presParOf" srcId="{6E7CB4F5-E2EB-40C5-9C77-D7DABE345B32}" destId="{F78083B3-1DE8-4BF5-8537-4E8D62787F2C}" srcOrd="0" destOrd="0" presId="urn:microsoft.com/office/officeart/2008/layout/PictureAccentList"/>
    <dgm:cxn modelId="{B284DBEA-236A-4A27-BDCA-19A8D914481E}" type="presParOf" srcId="{6E7CB4F5-E2EB-40C5-9C77-D7DABE345B32}" destId="{2C0C06BB-56F9-4E17-931F-EB265C2C5993}" srcOrd="1" destOrd="0" presId="urn:microsoft.com/office/officeart/2008/layout/PictureAccentList"/>
    <dgm:cxn modelId="{7AEA3F48-4EBB-4454-A090-AA74FF77077C}" type="presParOf" srcId="{FF0DB7D4-12CC-4F2A-BB03-678094F28F55}" destId="{A45A3E23-21A4-4C19-9936-B73D7CE1870D}" srcOrd="2" destOrd="0" presId="urn:microsoft.com/office/officeart/2008/layout/PictureAccentList"/>
    <dgm:cxn modelId="{0B095EDE-23CC-46D6-95FF-A25F9F38E4A1}" type="presParOf" srcId="{A45A3E23-21A4-4C19-9936-B73D7CE1870D}" destId="{C42C1354-A237-45C9-87F1-03FF63767D3B}" srcOrd="0" destOrd="0" presId="urn:microsoft.com/office/officeart/2008/layout/PictureAccentList"/>
    <dgm:cxn modelId="{2648F32D-D31F-42D9-A43A-002241975DCF}" type="presParOf" srcId="{A45A3E23-21A4-4C19-9936-B73D7CE1870D}" destId="{FFED5F1C-F21A-4EAD-9130-F1E2C8FCC3A3}" srcOrd="1" destOrd="0" presId="urn:microsoft.com/office/officeart/2008/layout/PictureAccent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0AB113-1936-4CF0-9D6F-1D302C8E666A}"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en-US"/>
        </a:p>
      </dgm:t>
    </dgm:pt>
    <dgm:pt modelId="{575D8FD5-B8EC-41CC-81C4-92D69A3BC07C}">
      <dgm:prSet custT="1"/>
      <dgm:spPr/>
      <dgm:t>
        <a:bodyPr/>
        <a:lstStyle/>
        <a:p>
          <a:pPr algn="ctr"/>
          <a:r>
            <a:rPr lang="en-US" sz="3600" b="1" dirty="0">
              <a:solidFill>
                <a:srgbClr val="202452"/>
              </a:solidFill>
            </a:rPr>
            <a:t>An IEP is visual roadmap          to success. </a:t>
          </a:r>
          <a:endParaRPr lang="en-US" sz="3600" dirty="0">
            <a:solidFill>
              <a:srgbClr val="202452"/>
            </a:solidFill>
          </a:endParaRPr>
        </a:p>
      </dgm:t>
    </dgm:pt>
    <dgm:pt modelId="{F50EB93F-18E2-477F-A662-CF77993FE7D4}" type="parTrans" cxnId="{FC5AF82B-C726-4B93-9CF3-C76D66D8656A}">
      <dgm:prSet/>
      <dgm:spPr/>
      <dgm:t>
        <a:bodyPr/>
        <a:lstStyle/>
        <a:p>
          <a:endParaRPr lang="en-US" sz="2000"/>
        </a:p>
      </dgm:t>
    </dgm:pt>
    <dgm:pt modelId="{554449B6-4734-452B-B55F-EDD2FC82368A}" type="sibTrans" cxnId="{FC5AF82B-C726-4B93-9CF3-C76D66D8656A}">
      <dgm:prSet/>
      <dgm:spPr/>
      <dgm:t>
        <a:bodyPr/>
        <a:lstStyle/>
        <a:p>
          <a:endParaRPr lang="en-US" sz="2000"/>
        </a:p>
      </dgm:t>
    </dgm:pt>
    <dgm:pt modelId="{10C15573-FB5D-4860-8E42-066006482D2D}">
      <dgm:prSet custT="1"/>
      <dgm:spPr>
        <a:solidFill>
          <a:schemeClr val="accent6">
            <a:lumMod val="20000"/>
            <a:lumOff val="80000"/>
            <a:alpha val="90000"/>
          </a:schemeClr>
        </a:solidFill>
      </dgm:spPr>
      <dgm:t>
        <a:bodyPr/>
        <a:lstStyle/>
        <a:p>
          <a:r>
            <a:rPr lang="en-US" sz="2400" dirty="0">
              <a:solidFill>
                <a:srgbClr val="202452"/>
              </a:solidFill>
            </a:rPr>
            <a:t>Provides a plan and guide for attaining goals.</a:t>
          </a:r>
        </a:p>
      </dgm:t>
    </dgm:pt>
    <dgm:pt modelId="{B54EF3DC-38FD-4755-853B-59FFD7D0F5DF}" type="parTrans" cxnId="{F51F940D-BF3F-4BBD-A3B7-418B6E8CCA96}">
      <dgm:prSet/>
      <dgm:spPr/>
      <dgm:t>
        <a:bodyPr/>
        <a:lstStyle/>
        <a:p>
          <a:endParaRPr lang="en-US" sz="2000"/>
        </a:p>
      </dgm:t>
    </dgm:pt>
    <dgm:pt modelId="{097836F2-F63A-4BC3-A783-16EF5AB62DB9}" type="sibTrans" cxnId="{F51F940D-BF3F-4BBD-A3B7-418B6E8CCA96}">
      <dgm:prSet/>
      <dgm:spPr/>
      <dgm:t>
        <a:bodyPr/>
        <a:lstStyle/>
        <a:p>
          <a:endParaRPr lang="en-US" sz="2000"/>
        </a:p>
      </dgm:t>
    </dgm:pt>
    <dgm:pt modelId="{237C695A-0578-42FD-B6B2-866E9558E765}">
      <dgm:prSet custT="1"/>
      <dgm:spPr>
        <a:solidFill>
          <a:schemeClr val="accent6">
            <a:lumMod val="20000"/>
            <a:lumOff val="80000"/>
            <a:alpha val="90000"/>
          </a:schemeClr>
        </a:solidFill>
      </dgm:spPr>
      <dgm:t>
        <a:bodyPr/>
        <a:lstStyle/>
        <a:p>
          <a:r>
            <a:rPr lang="en-US" sz="2400" dirty="0">
              <a:solidFill>
                <a:srgbClr val="202452"/>
              </a:solidFill>
            </a:rPr>
            <a:t>Sets expectations and accountability between the veteran and DVOP specialist. </a:t>
          </a:r>
        </a:p>
      </dgm:t>
    </dgm:pt>
    <dgm:pt modelId="{663B51A5-BA02-4361-BD38-17474486DC3E}" type="parTrans" cxnId="{A1BEBAD6-ED76-4580-8A2F-9E8F1D86404B}">
      <dgm:prSet/>
      <dgm:spPr/>
      <dgm:t>
        <a:bodyPr/>
        <a:lstStyle/>
        <a:p>
          <a:endParaRPr lang="en-US" sz="2000"/>
        </a:p>
      </dgm:t>
    </dgm:pt>
    <dgm:pt modelId="{2C4D2A51-E9B3-462D-92F5-6F1B3006DE5B}" type="sibTrans" cxnId="{A1BEBAD6-ED76-4580-8A2F-9E8F1D86404B}">
      <dgm:prSet/>
      <dgm:spPr/>
      <dgm:t>
        <a:bodyPr/>
        <a:lstStyle/>
        <a:p>
          <a:endParaRPr lang="en-US" sz="2000"/>
        </a:p>
      </dgm:t>
    </dgm:pt>
    <dgm:pt modelId="{45CA6187-4C1B-41F0-BD82-19F4040BDFE0}">
      <dgm:prSet custT="1"/>
      <dgm:spPr>
        <a:solidFill>
          <a:schemeClr val="accent6">
            <a:lumMod val="20000"/>
            <a:lumOff val="80000"/>
            <a:alpha val="90000"/>
          </a:schemeClr>
        </a:solidFill>
      </dgm:spPr>
      <dgm:t>
        <a:bodyPr/>
        <a:lstStyle/>
        <a:p>
          <a:r>
            <a:rPr lang="en-US" sz="2400" dirty="0">
              <a:solidFill>
                <a:srgbClr val="202452"/>
              </a:solidFill>
            </a:rPr>
            <a:t>Builds confidence, motivation, and self-esteem.</a:t>
          </a:r>
        </a:p>
      </dgm:t>
    </dgm:pt>
    <dgm:pt modelId="{72F9499E-F4AB-41B8-A7CB-745F8C1BF8D2}" type="parTrans" cxnId="{B646489C-1B1D-443E-B72E-85EE8A1BE0F0}">
      <dgm:prSet/>
      <dgm:spPr/>
      <dgm:t>
        <a:bodyPr/>
        <a:lstStyle/>
        <a:p>
          <a:endParaRPr lang="en-US" sz="2000"/>
        </a:p>
      </dgm:t>
    </dgm:pt>
    <dgm:pt modelId="{B751FA0B-37BD-4AC9-B81A-394844F0921C}" type="sibTrans" cxnId="{B646489C-1B1D-443E-B72E-85EE8A1BE0F0}">
      <dgm:prSet/>
      <dgm:spPr/>
      <dgm:t>
        <a:bodyPr/>
        <a:lstStyle/>
        <a:p>
          <a:endParaRPr lang="en-US" sz="2000"/>
        </a:p>
      </dgm:t>
    </dgm:pt>
    <dgm:pt modelId="{953E6000-BD91-4143-AA63-D4AAE75B68D3}">
      <dgm:prSet custT="1"/>
      <dgm:spPr>
        <a:solidFill>
          <a:schemeClr val="accent6">
            <a:lumMod val="20000"/>
            <a:lumOff val="80000"/>
            <a:alpha val="90000"/>
          </a:schemeClr>
        </a:solidFill>
      </dgm:spPr>
      <dgm:t>
        <a:bodyPr/>
        <a:lstStyle/>
        <a:p>
          <a:r>
            <a:rPr lang="en-US" sz="2400" dirty="0">
              <a:solidFill>
                <a:srgbClr val="202452"/>
              </a:solidFill>
            </a:rPr>
            <a:t>Guides the DVOP specialist on how to assist and collaborate.</a:t>
          </a:r>
        </a:p>
      </dgm:t>
    </dgm:pt>
    <dgm:pt modelId="{6B3A9589-A87C-49A9-B86F-C53E3834CA32}" type="parTrans" cxnId="{22EF3434-BD66-497C-9240-1D67AED13A83}">
      <dgm:prSet/>
      <dgm:spPr/>
      <dgm:t>
        <a:bodyPr/>
        <a:lstStyle/>
        <a:p>
          <a:endParaRPr lang="en-US" sz="2000"/>
        </a:p>
      </dgm:t>
    </dgm:pt>
    <dgm:pt modelId="{32F2C2C0-E216-45BB-B1B2-068335FD2D21}" type="sibTrans" cxnId="{22EF3434-BD66-497C-9240-1D67AED13A83}">
      <dgm:prSet/>
      <dgm:spPr/>
      <dgm:t>
        <a:bodyPr/>
        <a:lstStyle/>
        <a:p>
          <a:endParaRPr lang="en-US" sz="2000"/>
        </a:p>
      </dgm:t>
    </dgm:pt>
    <dgm:pt modelId="{9FCBB20D-6EE4-436A-BD4C-C3DC4E967A38}">
      <dgm:prSet custT="1"/>
      <dgm:spPr>
        <a:solidFill>
          <a:schemeClr val="accent6">
            <a:lumMod val="20000"/>
            <a:lumOff val="80000"/>
            <a:alpha val="90000"/>
          </a:schemeClr>
        </a:solidFill>
      </dgm:spPr>
      <dgm:t>
        <a:bodyPr/>
        <a:lstStyle/>
        <a:p>
          <a:r>
            <a:rPr lang="en-US" sz="2400" dirty="0">
              <a:solidFill>
                <a:srgbClr val="202452"/>
              </a:solidFill>
            </a:rPr>
            <a:t>Increases engagement and the likelihood of finding employment.</a:t>
          </a:r>
          <a:br>
            <a:rPr lang="en-US" sz="1800" dirty="0">
              <a:solidFill>
                <a:srgbClr val="18315A"/>
              </a:solidFill>
            </a:rPr>
          </a:br>
          <a:endParaRPr lang="en-US" sz="2400" dirty="0">
            <a:solidFill>
              <a:srgbClr val="18315A"/>
            </a:solidFill>
          </a:endParaRPr>
        </a:p>
      </dgm:t>
    </dgm:pt>
    <dgm:pt modelId="{30175EC6-ABD9-430F-89E0-6F99FBAEA5CC}" type="parTrans" cxnId="{C1C86B94-525B-4217-B0C0-390EEA072519}">
      <dgm:prSet/>
      <dgm:spPr/>
      <dgm:t>
        <a:bodyPr/>
        <a:lstStyle/>
        <a:p>
          <a:endParaRPr lang="en-US"/>
        </a:p>
      </dgm:t>
    </dgm:pt>
    <dgm:pt modelId="{B8755090-F4DD-4CB4-8C18-9F68732DCF6E}" type="sibTrans" cxnId="{C1C86B94-525B-4217-B0C0-390EEA072519}">
      <dgm:prSet/>
      <dgm:spPr/>
      <dgm:t>
        <a:bodyPr/>
        <a:lstStyle/>
        <a:p>
          <a:endParaRPr lang="en-US"/>
        </a:p>
      </dgm:t>
    </dgm:pt>
    <dgm:pt modelId="{0033CBC8-CC68-4016-A687-8FDEAB0B096D}" type="pres">
      <dgm:prSet presAssocID="{B40AB113-1936-4CF0-9D6F-1D302C8E666A}" presName="Name0" presStyleCnt="0">
        <dgm:presLayoutVars>
          <dgm:dir val="rev"/>
          <dgm:animLvl val="lvl"/>
          <dgm:resizeHandles val="exact"/>
        </dgm:presLayoutVars>
      </dgm:prSet>
      <dgm:spPr/>
    </dgm:pt>
    <dgm:pt modelId="{147A6119-EB7B-4A4C-B911-C3EAF96E0DD1}" type="pres">
      <dgm:prSet presAssocID="{575D8FD5-B8EC-41CC-81C4-92D69A3BC07C}" presName="composite" presStyleCnt="0"/>
      <dgm:spPr/>
    </dgm:pt>
    <dgm:pt modelId="{590B79AC-389A-4691-8B0C-34713305A134}" type="pres">
      <dgm:prSet presAssocID="{575D8FD5-B8EC-41CC-81C4-92D69A3BC07C}" presName="parTx" presStyleLbl="alignNode1" presStyleIdx="0" presStyleCnt="1" custLinFactNeighborX="-726" custLinFactNeighborY="-2190">
        <dgm:presLayoutVars>
          <dgm:chMax val="0"/>
          <dgm:chPref val="0"/>
          <dgm:bulletEnabled val="1"/>
        </dgm:presLayoutVars>
      </dgm:prSet>
      <dgm:spPr/>
    </dgm:pt>
    <dgm:pt modelId="{0735662B-D6BE-4688-A5E5-AF325800336C}" type="pres">
      <dgm:prSet presAssocID="{575D8FD5-B8EC-41CC-81C4-92D69A3BC07C}" presName="desTx" presStyleLbl="alignAccFollowNode1" presStyleIdx="0" presStyleCnt="1" custScaleY="100000" custLinFactNeighborY="14022">
        <dgm:presLayoutVars>
          <dgm:bulletEnabled val="1"/>
        </dgm:presLayoutVars>
      </dgm:prSet>
      <dgm:spPr/>
    </dgm:pt>
  </dgm:ptLst>
  <dgm:cxnLst>
    <dgm:cxn modelId="{F51F940D-BF3F-4BBD-A3B7-418B6E8CCA96}" srcId="{575D8FD5-B8EC-41CC-81C4-92D69A3BC07C}" destId="{10C15573-FB5D-4860-8E42-066006482D2D}" srcOrd="0" destOrd="0" parTransId="{B54EF3DC-38FD-4755-853B-59FFD7D0F5DF}" sibTransId="{097836F2-F63A-4BC3-A783-16EF5AB62DB9}"/>
    <dgm:cxn modelId="{FC5AF82B-C726-4B93-9CF3-C76D66D8656A}" srcId="{B40AB113-1936-4CF0-9D6F-1D302C8E666A}" destId="{575D8FD5-B8EC-41CC-81C4-92D69A3BC07C}" srcOrd="0" destOrd="0" parTransId="{F50EB93F-18E2-477F-A662-CF77993FE7D4}" sibTransId="{554449B6-4734-452B-B55F-EDD2FC82368A}"/>
    <dgm:cxn modelId="{22EF3434-BD66-497C-9240-1D67AED13A83}" srcId="{575D8FD5-B8EC-41CC-81C4-92D69A3BC07C}" destId="{953E6000-BD91-4143-AA63-D4AAE75B68D3}" srcOrd="3" destOrd="0" parTransId="{6B3A9589-A87C-49A9-B86F-C53E3834CA32}" sibTransId="{32F2C2C0-E216-45BB-B1B2-068335FD2D21}"/>
    <dgm:cxn modelId="{F08D9540-9EEA-4A1E-83D8-CC5CE892757C}" type="presOf" srcId="{9FCBB20D-6EE4-436A-BD4C-C3DC4E967A38}" destId="{0735662B-D6BE-4688-A5E5-AF325800336C}" srcOrd="0" destOrd="4" presId="urn:microsoft.com/office/officeart/2005/8/layout/hList1"/>
    <dgm:cxn modelId="{2DAC5469-F621-4406-BCE2-73AF707C7F81}" type="presOf" srcId="{45CA6187-4C1B-41F0-BD82-19F4040BDFE0}" destId="{0735662B-D6BE-4688-A5E5-AF325800336C}" srcOrd="0" destOrd="2" presId="urn:microsoft.com/office/officeart/2005/8/layout/hList1"/>
    <dgm:cxn modelId="{3417B249-7E71-43B5-BC8E-35E16A01C5FD}" type="presOf" srcId="{575D8FD5-B8EC-41CC-81C4-92D69A3BC07C}" destId="{590B79AC-389A-4691-8B0C-34713305A134}" srcOrd="0" destOrd="0" presId="urn:microsoft.com/office/officeart/2005/8/layout/hList1"/>
    <dgm:cxn modelId="{28DE516C-90B0-4789-A8D9-B76EB0F79359}" type="presOf" srcId="{10C15573-FB5D-4860-8E42-066006482D2D}" destId="{0735662B-D6BE-4688-A5E5-AF325800336C}" srcOrd="0" destOrd="0" presId="urn:microsoft.com/office/officeart/2005/8/layout/hList1"/>
    <dgm:cxn modelId="{19A2CE85-364A-4141-9C63-0362B2FD940D}" type="presOf" srcId="{237C695A-0578-42FD-B6B2-866E9558E765}" destId="{0735662B-D6BE-4688-A5E5-AF325800336C}" srcOrd="0" destOrd="1" presId="urn:microsoft.com/office/officeart/2005/8/layout/hList1"/>
    <dgm:cxn modelId="{C1C86B94-525B-4217-B0C0-390EEA072519}" srcId="{575D8FD5-B8EC-41CC-81C4-92D69A3BC07C}" destId="{9FCBB20D-6EE4-436A-BD4C-C3DC4E967A38}" srcOrd="4" destOrd="0" parTransId="{30175EC6-ABD9-430F-89E0-6F99FBAEA5CC}" sibTransId="{B8755090-F4DD-4CB4-8C18-9F68732DCF6E}"/>
    <dgm:cxn modelId="{B646489C-1B1D-443E-B72E-85EE8A1BE0F0}" srcId="{575D8FD5-B8EC-41CC-81C4-92D69A3BC07C}" destId="{45CA6187-4C1B-41F0-BD82-19F4040BDFE0}" srcOrd="2" destOrd="0" parTransId="{72F9499E-F4AB-41B8-A7CB-745F8C1BF8D2}" sibTransId="{B751FA0B-37BD-4AC9-B81A-394844F0921C}"/>
    <dgm:cxn modelId="{2FA053BB-E2B2-46EC-AF84-DC55D932DCEA}" type="presOf" srcId="{B40AB113-1936-4CF0-9D6F-1D302C8E666A}" destId="{0033CBC8-CC68-4016-A687-8FDEAB0B096D}" srcOrd="0" destOrd="0" presId="urn:microsoft.com/office/officeart/2005/8/layout/hList1"/>
    <dgm:cxn modelId="{681892BF-5E84-45EC-A9C9-FFFF0696E0D2}" type="presOf" srcId="{953E6000-BD91-4143-AA63-D4AAE75B68D3}" destId="{0735662B-D6BE-4688-A5E5-AF325800336C}" srcOrd="0" destOrd="3" presId="urn:microsoft.com/office/officeart/2005/8/layout/hList1"/>
    <dgm:cxn modelId="{A1BEBAD6-ED76-4580-8A2F-9E8F1D86404B}" srcId="{575D8FD5-B8EC-41CC-81C4-92D69A3BC07C}" destId="{237C695A-0578-42FD-B6B2-866E9558E765}" srcOrd="1" destOrd="0" parTransId="{663B51A5-BA02-4361-BD38-17474486DC3E}" sibTransId="{2C4D2A51-E9B3-462D-92F5-6F1B3006DE5B}"/>
    <dgm:cxn modelId="{36FE0D32-9013-4F75-9018-667177D594C4}" type="presParOf" srcId="{0033CBC8-CC68-4016-A687-8FDEAB0B096D}" destId="{147A6119-EB7B-4A4C-B911-C3EAF96E0DD1}" srcOrd="0" destOrd="0" presId="urn:microsoft.com/office/officeart/2005/8/layout/hList1"/>
    <dgm:cxn modelId="{95A23D3A-D744-479F-8632-C9E83A8FE5AC}" type="presParOf" srcId="{147A6119-EB7B-4A4C-B911-C3EAF96E0DD1}" destId="{590B79AC-389A-4691-8B0C-34713305A134}" srcOrd="0" destOrd="0" presId="urn:microsoft.com/office/officeart/2005/8/layout/hList1"/>
    <dgm:cxn modelId="{C854DB88-21D8-42D2-BF3B-179696BE7C5D}" type="presParOf" srcId="{147A6119-EB7B-4A4C-B911-C3EAF96E0DD1}" destId="{0735662B-D6BE-4688-A5E5-AF325800336C}" srcOrd="1" destOrd="0" presId="urn:microsoft.com/office/officeart/2005/8/layout/hList1"/>
  </dgm:cxnLst>
  <dgm:bg>
    <a:solidFill>
      <a:srgbClr val="04A65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023E43-A77C-4C9F-8E33-2F6BAFC05100}" type="doc">
      <dgm:prSet loTypeId="urn:microsoft.com/office/officeart/2005/8/layout/hList1" loCatId="list" qsTypeId="urn:microsoft.com/office/officeart/2005/8/quickstyle/simple1" qsCatId="simple" csTypeId="urn:microsoft.com/office/officeart/2005/8/colors/accent6_5" csCatId="accent6" phldr="1"/>
      <dgm:spPr/>
      <dgm:t>
        <a:bodyPr/>
        <a:lstStyle/>
        <a:p>
          <a:endParaRPr lang="en-US"/>
        </a:p>
      </dgm:t>
    </dgm:pt>
    <dgm:pt modelId="{E23E779D-5E99-48F8-8671-D299111D08BD}">
      <dgm:prSet custT="1"/>
      <dgm:spPr>
        <a:solidFill>
          <a:srgbClr val="04A651">
            <a:alpha val="90000"/>
          </a:srgbClr>
        </a:solidFill>
      </dgm:spPr>
      <dgm:t>
        <a:bodyPr/>
        <a:lstStyle/>
        <a:p>
          <a:r>
            <a:rPr lang="en-US" sz="3200" b="1" dirty="0"/>
            <a:t>What is the buy-in?</a:t>
          </a:r>
        </a:p>
      </dgm:t>
    </dgm:pt>
    <dgm:pt modelId="{0EBE7D0A-EFF4-4017-823B-98F52A1EE715}" type="parTrans" cxnId="{9978A981-6262-47B5-9ADF-64099991FB52}">
      <dgm:prSet/>
      <dgm:spPr/>
      <dgm:t>
        <a:bodyPr/>
        <a:lstStyle/>
        <a:p>
          <a:endParaRPr lang="en-US" sz="2800"/>
        </a:p>
      </dgm:t>
    </dgm:pt>
    <dgm:pt modelId="{287C67BC-19C8-4C9E-8130-E799330D2A6E}" type="sibTrans" cxnId="{9978A981-6262-47B5-9ADF-64099991FB52}">
      <dgm:prSet/>
      <dgm:spPr/>
      <dgm:t>
        <a:bodyPr/>
        <a:lstStyle/>
        <a:p>
          <a:endParaRPr lang="en-US" sz="2800"/>
        </a:p>
      </dgm:t>
    </dgm:pt>
    <dgm:pt modelId="{6580D11E-3B22-4E05-970B-C683F3949B55}">
      <dgm:prSet custT="1"/>
      <dgm:spPr>
        <a:solidFill>
          <a:schemeClr val="bg1">
            <a:alpha val="90000"/>
          </a:schemeClr>
        </a:solidFill>
      </dgm:spPr>
      <dgm:t>
        <a:bodyPr/>
        <a:lstStyle/>
        <a:p>
          <a:r>
            <a:rPr lang="en-US" sz="2800" kern="1200" dirty="0">
              <a:solidFill>
                <a:srgbClr val="202452"/>
              </a:solidFill>
              <a:latin typeface="Calibri" panose="020F0502020204030204"/>
              <a:ea typeface="+mn-ea"/>
              <a:cs typeface="+mn-cs"/>
            </a:rPr>
            <a:t>The buy-in is the veteran's acceptance of and willingness to actively participate in the program. </a:t>
          </a:r>
        </a:p>
      </dgm:t>
    </dgm:pt>
    <dgm:pt modelId="{B0807E59-97DA-4B07-BFF9-C67081E9BE06}" type="parTrans" cxnId="{2F1DC256-5E7A-4503-8146-E5D972CE7736}">
      <dgm:prSet/>
      <dgm:spPr/>
      <dgm:t>
        <a:bodyPr/>
        <a:lstStyle/>
        <a:p>
          <a:endParaRPr lang="en-US" sz="2800"/>
        </a:p>
      </dgm:t>
    </dgm:pt>
    <dgm:pt modelId="{67FBECA7-E9B0-4C01-B837-2C44AE6C6455}" type="sibTrans" cxnId="{2F1DC256-5E7A-4503-8146-E5D972CE7736}">
      <dgm:prSet/>
      <dgm:spPr/>
      <dgm:t>
        <a:bodyPr/>
        <a:lstStyle/>
        <a:p>
          <a:endParaRPr lang="en-US" sz="2800"/>
        </a:p>
      </dgm:t>
    </dgm:pt>
    <dgm:pt modelId="{FD1AAD63-90E0-4A72-B5D3-9C3FB6FE8990}">
      <dgm:prSet custT="1"/>
      <dgm:spPr>
        <a:solidFill>
          <a:schemeClr val="bg1">
            <a:alpha val="90000"/>
          </a:schemeClr>
        </a:solidFill>
      </dgm:spPr>
      <dgm:t>
        <a:bodyPr/>
        <a:lstStyle/>
        <a:p>
          <a:r>
            <a:rPr lang="en-US" sz="2800" kern="1200" dirty="0">
              <a:solidFill>
                <a:srgbClr val="202452"/>
              </a:solidFill>
              <a:latin typeface="Calibri" panose="020F0502020204030204"/>
              <a:ea typeface="+mn-ea"/>
              <a:cs typeface="+mn-cs"/>
            </a:rPr>
            <a:t>It encourages collaboration, increases the veteran's satisfaction with the process, and results in a better outcomes.</a:t>
          </a:r>
        </a:p>
      </dgm:t>
    </dgm:pt>
    <dgm:pt modelId="{FDEA6FE5-93B4-4FB7-A609-2FFEC9613450}" type="parTrans" cxnId="{1535ADE4-1A86-4074-BA8A-0568731D92A9}">
      <dgm:prSet/>
      <dgm:spPr/>
      <dgm:t>
        <a:bodyPr/>
        <a:lstStyle/>
        <a:p>
          <a:endParaRPr lang="en-US" sz="2000"/>
        </a:p>
      </dgm:t>
    </dgm:pt>
    <dgm:pt modelId="{91EE9765-798C-422F-BE1F-87DF0B450672}" type="sibTrans" cxnId="{1535ADE4-1A86-4074-BA8A-0568731D92A9}">
      <dgm:prSet/>
      <dgm:spPr/>
      <dgm:t>
        <a:bodyPr/>
        <a:lstStyle/>
        <a:p>
          <a:endParaRPr lang="en-US" sz="2000"/>
        </a:p>
      </dgm:t>
    </dgm:pt>
    <dgm:pt modelId="{4B7FB2BC-8FAF-42BC-B5D1-3913B434A901}">
      <dgm:prSet custT="1"/>
      <dgm:spPr>
        <a:solidFill>
          <a:srgbClr val="202452">
            <a:alpha val="50000"/>
          </a:srgbClr>
        </a:solidFill>
      </dgm:spPr>
      <dgm:t>
        <a:bodyPr/>
        <a:lstStyle/>
        <a:p>
          <a:r>
            <a:rPr lang="en-US" sz="3200" b="1" kern="1200" dirty="0"/>
            <a:t>Why is it important?</a:t>
          </a:r>
          <a:endParaRPr lang="en-US" sz="3200" kern="1200" dirty="0">
            <a:latin typeface="Calibri" panose="020F0502020204030204"/>
            <a:ea typeface="+mn-ea"/>
            <a:cs typeface="+mn-cs"/>
          </a:endParaRPr>
        </a:p>
      </dgm:t>
    </dgm:pt>
    <dgm:pt modelId="{461C2CEE-8B49-4C10-982D-277C9F80E3F9}" type="parTrans" cxnId="{BCF5928E-3160-42F4-BD1F-E73423DC7589}">
      <dgm:prSet/>
      <dgm:spPr/>
      <dgm:t>
        <a:bodyPr/>
        <a:lstStyle/>
        <a:p>
          <a:endParaRPr lang="en-US" sz="2000"/>
        </a:p>
      </dgm:t>
    </dgm:pt>
    <dgm:pt modelId="{281ACFA1-67F1-4717-B978-6117BCB7E2CD}" type="sibTrans" cxnId="{BCF5928E-3160-42F4-BD1F-E73423DC7589}">
      <dgm:prSet/>
      <dgm:spPr/>
      <dgm:t>
        <a:bodyPr/>
        <a:lstStyle/>
        <a:p>
          <a:endParaRPr lang="en-US" sz="2000"/>
        </a:p>
      </dgm:t>
    </dgm:pt>
    <dgm:pt modelId="{F45E6EB6-31C8-4A83-8C8F-E6D4CE8520FC}" type="pres">
      <dgm:prSet presAssocID="{1D023E43-A77C-4C9F-8E33-2F6BAFC05100}" presName="Name0" presStyleCnt="0">
        <dgm:presLayoutVars>
          <dgm:dir/>
          <dgm:animLvl val="lvl"/>
          <dgm:resizeHandles val="exact"/>
        </dgm:presLayoutVars>
      </dgm:prSet>
      <dgm:spPr/>
    </dgm:pt>
    <dgm:pt modelId="{6B50923A-B9ED-4F46-84CF-E5279DF0FCBE}" type="pres">
      <dgm:prSet presAssocID="{E23E779D-5E99-48F8-8671-D299111D08BD}" presName="composite" presStyleCnt="0"/>
      <dgm:spPr/>
    </dgm:pt>
    <dgm:pt modelId="{A44FA09E-7CD5-4C44-94D9-6FF6955A152B}" type="pres">
      <dgm:prSet presAssocID="{E23E779D-5E99-48F8-8671-D299111D08BD}" presName="parTx" presStyleLbl="alignNode1" presStyleIdx="0" presStyleCnt="2">
        <dgm:presLayoutVars>
          <dgm:chMax val="0"/>
          <dgm:chPref val="0"/>
          <dgm:bulletEnabled val="1"/>
        </dgm:presLayoutVars>
      </dgm:prSet>
      <dgm:spPr/>
    </dgm:pt>
    <dgm:pt modelId="{5D93F322-1762-49FE-A054-26C223798AE9}" type="pres">
      <dgm:prSet presAssocID="{E23E779D-5E99-48F8-8671-D299111D08BD}" presName="desTx" presStyleLbl="alignAccFollowNode1" presStyleIdx="0" presStyleCnt="2">
        <dgm:presLayoutVars>
          <dgm:bulletEnabled val="1"/>
        </dgm:presLayoutVars>
      </dgm:prSet>
      <dgm:spPr/>
    </dgm:pt>
    <dgm:pt modelId="{B163FC80-C213-4E08-8DBD-895A3E51A74D}" type="pres">
      <dgm:prSet presAssocID="{287C67BC-19C8-4C9E-8130-E799330D2A6E}" presName="space" presStyleCnt="0"/>
      <dgm:spPr/>
    </dgm:pt>
    <dgm:pt modelId="{FECF0665-02DD-481F-BA2F-DDEFB53D6E58}" type="pres">
      <dgm:prSet presAssocID="{4B7FB2BC-8FAF-42BC-B5D1-3913B434A901}" presName="composite" presStyleCnt="0"/>
      <dgm:spPr/>
    </dgm:pt>
    <dgm:pt modelId="{EB75109C-F0E7-4A51-95E6-B2522875EB72}" type="pres">
      <dgm:prSet presAssocID="{4B7FB2BC-8FAF-42BC-B5D1-3913B434A901}" presName="parTx" presStyleLbl="alignNode1" presStyleIdx="1" presStyleCnt="2">
        <dgm:presLayoutVars>
          <dgm:chMax val="0"/>
          <dgm:chPref val="0"/>
          <dgm:bulletEnabled val="1"/>
        </dgm:presLayoutVars>
      </dgm:prSet>
      <dgm:spPr/>
    </dgm:pt>
    <dgm:pt modelId="{62D55C7E-C2D6-46F0-BB7C-85E58837A6A5}" type="pres">
      <dgm:prSet presAssocID="{4B7FB2BC-8FAF-42BC-B5D1-3913B434A901}" presName="desTx" presStyleLbl="alignAccFollowNode1" presStyleIdx="1" presStyleCnt="2">
        <dgm:presLayoutVars>
          <dgm:bulletEnabled val="1"/>
        </dgm:presLayoutVars>
      </dgm:prSet>
      <dgm:spPr/>
    </dgm:pt>
  </dgm:ptLst>
  <dgm:cxnLst>
    <dgm:cxn modelId="{408E3B0D-FDE6-4622-95CF-C15A71BF148E}" type="presOf" srcId="{4B7FB2BC-8FAF-42BC-B5D1-3913B434A901}" destId="{EB75109C-F0E7-4A51-95E6-B2522875EB72}" srcOrd="0" destOrd="0" presId="urn:microsoft.com/office/officeart/2005/8/layout/hList1"/>
    <dgm:cxn modelId="{30352A19-1385-4DFC-977A-41D58E0FF88D}" type="presOf" srcId="{6580D11E-3B22-4E05-970B-C683F3949B55}" destId="{5D93F322-1762-49FE-A054-26C223798AE9}" srcOrd="0" destOrd="0" presId="urn:microsoft.com/office/officeart/2005/8/layout/hList1"/>
    <dgm:cxn modelId="{430AD139-CA05-4CD6-96C2-ECEAADD0D59E}" type="presOf" srcId="{E23E779D-5E99-48F8-8671-D299111D08BD}" destId="{A44FA09E-7CD5-4C44-94D9-6FF6955A152B}" srcOrd="0" destOrd="0" presId="urn:microsoft.com/office/officeart/2005/8/layout/hList1"/>
    <dgm:cxn modelId="{2F1DC256-5E7A-4503-8146-E5D972CE7736}" srcId="{E23E779D-5E99-48F8-8671-D299111D08BD}" destId="{6580D11E-3B22-4E05-970B-C683F3949B55}" srcOrd="0" destOrd="0" parTransId="{B0807E59-97DA-4B07-BFF9-C67081E9BE06}" sibTransId="{67FBECA7-E9B0-4C01-B837-2C44AE6C6455}"/>
    <dgm:cxn modelId="{9978A981-6262-47B5-9ADF-64099991FB52}" srcId="{1D023E43-A77C-4C9F-8E33-2F6BAFC05100}" destId="{E23E779D-5E99-48F8-8671-D299111D08BD}" srcOrd="0" destOrd="0" parTransId="{0EBE7D0A-EFF4-4017-823B-98F52A1EE715}" sibTransId="{287C67BC-19C8-4C9E-8130-E799330D2A6E}"/>
    <dgm:cxn modelId="{BCF5928E-3160-42F4-BD1F-E73423DC7589}" srcId="{1D023E43-A77C-4C9F-8E33-2F6BAFC05100}" destId="{4B7FB2BC-8FAF-42BC-B5D1-3913B434A901}" srcOrd="1" destOrd="0" parTransId="{461C2CEE-8B49-4C10-982D-277C9F80E3F9}" sibTransId="{281ACFA1-67F1-4717-B978-6117BCB7E2CD}"/>
    <dgm:cxn modelId="{116CA5A4-D78E-4633-B446-88BE7521DA49}" type="presOf" srcId="{1D023E43-A77C-4C9F-8E33-2F6BAFC05100}" destId="{F45E6EB6-31C8-4A83-8C8F-E6D4CE8520FC}" srcOrd="0" destOrd="0" presId="urn:microsoft.com/office/officeart/2005/8/layout/hList1"/>
    <dgm:cxn modelId="{6896FEC9-0EC2-4CEA-8489-F54F1A06143B}" type="presOf" srcId="{FD1AAD63-90E0-4A72-B5D3-9C3FB6FE8990}" destId="{62D55C7E-C2D6-46F0-BB7C-85E58837A6A5}" srcOrd="0" destOrd="0" presId="urn:microsoft.com/office/officeart/2005/8/layout/hList1"/>
    <dgm:cxn modelId="{1535ADE4-1A86-4074-BA8A-0568731D92A9}" srcId="{4B7FB2BC-8FAF-42BC-B5D1-3913B434A901}" destId="{FD1AAD63-90E0-4A72-B5D3-9C3FB6FE8990}" srcOrd="0" destOrd="0" parTransId="{FDEA6FE5-93B4-4FB7-A609-2FFEC9613450}" sibTransId="{91EE9765-798C-422F-BE1F-87DF0B450672}"/>
    <dgm:cxn modelId="{8C0F97FE-8A25-47AA-A536-311765FC631B}" type="presParOf" srcId="{F45E6EB6-31C8-4A83-8C8F-E6D4CE8520FC}" destId="{6B50923A-B9ED-4F46-84CF-E5279DF0FCBE}" srcOrd="0" destOrd="0" presId="urn:microsoft.com/office/officeart/2005/8/layout/hList1"/>
    <dgm:cxn modelId="{AB1F8BA8-8F55-45DF-AB7F-BB84712242BC}" type="presParOf" srcId="{6B50923A-B9ED-4F46-84CF-E5279DF0FCBE}" destId="{A44FA09E-7CD5-4C44-94D9-6FF6955A152B}" srcOrd="0" destOrd="0" presId="urn:microsoft.com/office/officeart/2005/8/layout/hList1"/>
    <dgm:cxn modelId="{D015CC5C-19AE-42EF-985F-3DB7A7D20CA3}" type="presParOf" srcId="{6B50923A-B9ED-4F46-84CF-E5279DF0FCBE}" destId="{5D93F322-1762-49FE-A054-26C223798AE9}" srcOrd="1" destOrd="0" presId="urn:microsoft.com/office/officeart/2005/8/layout/hList1"/>
    <dgm:cxn modelId="{02F2A62A-1E44-47BA-822E-F16CEFF9EE1A}" type="presParOf" srcId="{F45E6EB6-31C8-4A83-8C8F-E6D4CE8520FC}" destId="{B163FC80-C213-4E08-8DBD-895A3E51A74D}" srcOrd="1" destOrd="0" presId="urn:microsoft.com/office/officeart/2005/8/layout/hList1"/>
    <dgm:cxn modelId="{2CC7FBD2-5FD5-4D09-AD85-492C4376508E}" type="presParOf" srcId="{F45E6EB6-31C8-4A83-8C8F-E6D4CE8520FC}" destId="{FECF0665-02DD-481F-BA2F-DDEFB53D6E58}" srcOrd="2" destOrd="0" presId="urn:microsoft.com/office/officeart/2005/8/layout/hList1"/>
    <dgm:cxn modelId="{01171607-9B01-4876-BEFC-3F5CCAF4F77D}" type="presParOf" srcId="{FECF0665-02DD-481F-BA2F-DDEFB53D6E58}" destId="{EB75109C-F0E7-4A51-95E6-B2522875EB72}" srcOrd="0" destOrd="0" presId="urn:microsoft.com/office/officeart/2005/8/layout/hList1"/>
    <dgm:cxn modelId="{81C6C6D5-D7A4-48F5-AA7C-22B13AF9D129}" type="presParOf" srcId="{FECF0665-02DD-481F-BA2F-DDEFB53D6E58}" destId="{62D55C7E-C2D6-46F0-BB7C-85E58837A6A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6DE1A93-8947-43D6-8250-7AF310091C92}"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AC58E167-DAA7-440E-9242-9D425791DC9A}">
      <dgm:prSet custT="1"/>
      <dgm:spPr>
        <a:ln>
          <a:solidFill>
            <a:srgbClr val="202452"/>
          </a:solidFill>
        </a:ln>
      </dgm:spPr>
      <dgm:t>
        <a:bodyPr/>
        <a:lstStyle/>
        <a:p>
          <a:r>
            <a:rPr lang="en-US" sz="2000" dirty="0">
              <a:solidFill>
                <a:srgbClr val="202452"/>
              </a:solidFill>
            </a:rPr>
            <a:t>Allow them to express their goals, challenges, and areas of opportunity.</a:t>
          </a:r>
        </a:p>
      </dgm:t>
    </dgm:pt>
    <dgm:pt modelId="{71C4B748-BDA9-4826-8D1F-2C5BD3196776}" type="parTrans" cxnId="{55057764-0C37-496E-A6A3-9A7D56AFFDCE}">
      <dgm:prSet/>
      <dgm:spPr/>
      <dgm:t>
        <a:bodyPr/>
        <a:lstStyle/>
        <a:p>
          <a:endParaRPr lang="en-US" sz="3600"/>
        </a:p>
      </dgm:t>
    </dgm:pt>
    <dgm:pt modelId="{C7921669-2975-4985-8685-99F8C353CBBB}" type="sibTrans" cxnId="{55057764-0C37-496E-A6A3-9A7D56AFFDCE}">
      <dgm:prSet/>
      <dgm:spPr/>
      <dgm:t>
        <a:bodyPr/>
        <a:lstStyle/>
        <a:p>
          <a:endParaRPr lang="en-US" sz="3600"/>
        </a:p>
      </dgm:t>
    </dgm:pt>
    <dgm:pt modelId="{697ACBE4-EBBD-4BE2-9FEF-9E5ED6C6455C}">
      <dgm:prSet custT="1"/>
      <dgm:spPr>
        <a:ln>
          <a:solidFill>
            <a:srgbClr val="202452"/>
          </a:solidFill>
        </a:ln>
      </dgm:spPr>
      <dgm:t>
        <a:bodyPr/>
        <a:lstStyle/>
        <a:p>
          <a:r>
            <a:rPr lang="en-US" sz="2000" dirty="0">
              <a:solidFill>
                <a:srgbClr val="202452"/>
              </a:solidFill>
            </a:rPr>
            <a:t>Let them identify how </a:t>
          </a:r>
          <a:r>
            <a:rPr lang="en-US" sz="2000" b="1" u="sng" dirty="0">
              <a:solidFill>
                <a:srgbClr val="202452"/>
              </a:solidFill>
            </a:rPr>
            <a:t>they</a:t>
          </a:r>
          <a:r>
            <a:rPr lang="en-US" sz="2000" dirty="0">
              <a:solidFill>
                <a:srgbClr val="202452"/>
              </a:solidFill>
            </a:rPr>
            <a:t> plan on achieving their goals and establish a timeline.</a:t>
          </a:r>
        </a:p>
      </dgm:t>
    </dgm:pt>
    <dgm:pt modelId="{6F09D7A2-B17D-4D7A-8B06-708413201AD8}" type="parTrans" cxnId="{065F8C76-77A2-4EF4-9E61-AE3D74BB63A9}">
      <dgm:prSet/>
      <dgm:spPr/>
      <dgm:t>
        <a:bodyPr/>
        <a:lstStyle/>
        <a:p>
          <a:endParaRPr lang="en-US"/>
        </a:p>
      </dgm:t>
    </dgm:pt>
    <dgm:pt modelId="{ABB05FE2-B9AA-4392-96F5-F73874ED4D75}" type="sibTrans" cxnId="{065F8C76-77A2-4EF4-9E61-AE3D74BB63A9}">
      <dgm:prSet/>
      <dgm:spPr/>
      <dgm:t>
        <a:bodyPr/>
        <a:lstStyle/>
        <a:p>
          <a:endParaRPr lang="en-US"/>
        </a:p>
      </dgm:t>
    </dgm:pt>
    <dgm:pt modelId="{566310E1-7AD4-4A95-8180-B4FD7A03A31F}">
      <dgm:prSet custT="1"/>
      <dgm:spPr/>
      <dgm:t>
        <a:bodyPr/>
        <a:lstStyle/>
        <a:p>
          <a:r>
            <a:rPr lang="en-US" sz="2800" b="1" dirty="0">
              <a:solidFill>
                <a:srgbClr val="04A651"/>
              </a:solidFill>
            </a:rPr>
            <a:t>Be Transparent</a:t>
          </a:r>
        </a:p>
      </dgm:t>
    </dgm:pt>
    <dgm:pt modelId="{8FF39CD9-1C78-410A-868A-18C22DBEEAE3}" type="parTrans" cxnId="{CB3AFDC0-258B-46B8-901C-50D1EB1F5996}">
      <dgm:prSet/>
      <dgm:spPr/>
      <dgm:t>
        <a:bodyPr/>
        <a:lstStyle/>
        <a:p>
          <a:endParaRPr lang="en-US"/>
        </a:p>
      </dgm:t>
    </dgm:pt>
    <dgm:pt modelId="{66628BFE-9C8F-4DBE-9CF3-BFFD46D37B71}" type="sibTrans" cxnId="{CB3AFDC0-258B-46B8-901C-50D1EB1F5996}">
      <dgm:prSet/>
      <dgm:spPr/>
      <dgm:t>
        <a:bodyPr/>
        <a:lstStyle/>
        <a:p>
          <a:endParaRPr lang="en-US"/>
        </a:p>
      </dgm:t>
    </dgm:pt>
    <dgm:pt modelId="{C66A3395-8698-4C91-9B58-04CF5D7EC41D}">
      <dgm:prSet custT="1"/>
      <dgm:spPr>
        <a:solidFill>
          <a:srgbClr val="04A651"/>
        </a:solidFill>
        <a:ln>
          <a:solidFill>
            <a:srgbClr val="202452"/>
          </a:solidFill>
        </a:ln>
      </dgm:spPr>
      <dgm:t>
        <a:bodyPr/>
        <a:lstStyle/>
        <a:p>
          <a:r>
            <a:rPr lang="en-US" sz="2000" dirty="0">
              <a:solidFill>
                <a:srgbClr val="202452"/>
              </a:solidFill>
            </a:rPr>
            <a:t>Tell them exactly what is expected of them and what they can expect from you.</a:t>
          </a:r>
        </a:p>
      </dgm:t>
    </dgm:pt>
    <dgm:pt modelId="{4EFA0666-EAC5-4562-9DD3-681B7067CA23}" type="parTrans" cxnId="{13405532-0320-4C4E-9091-61EA06DEFA14}">
      <dgm:prSet/>
      <dgm:spPr/>
      <dgm:t>
        <a:bodyPr/>
        <a:lstStyle/>
        <a:p>
          <a:endParaRPr lang="en-US"/>
        </a:p>
      </dgm:t>
    </dgm:pt>
    <dgm:pt modelId="{CB30B596-7181-4434-A978-0E9172D84102}" type="sibTrans" cxnId="{13405532-0320-4C4E-9091-61EA06DEFA14}">
      <dgm:prSet/>
      <dgm:spPr/>
      <dgm:t>
        <a:bodyPr/>
        <a:lstStyle/>
        <a:p>
          <a:endParaRPr lang="en-US"/>
        </a:p>
      </dgm:t>
    </dgm:pt>
    <dgm:pt modelId="{131A0FA2-E371-4D7F-BBBF-C19AC3240C8A}">
      <dgm:prSet custT="1"/>
      <dgm:spPr>
        <a:noFill/>
      </dgm:spPr>
      <dgm:t>
        <a:bodyPr/>
        <a:lstStyle/>
        <a:p>
          <a:r>
            <a:rPr lang="en-US" sz="2800" b="1" dirty="0">
              <a:solidFill>
                <a:srgbClr val="04A651"/>
              </a:solidFill>
            </a:rPr>
            <a:t>Get them Involved</a:t>
          </a:r>
        </a:p>
      </dgm:t>
    </dgm:pt>
    <dgm:pt modelId="{AABA5634-D66A-40CA-8809-F144D0B0ED99}" type="sibTrans" cxnId="{BB5EF91E-5A64-4F4A-9123-0EF68A42C80F}">
      <dgm:prSet/>
      <dgm:spPr/>
      <dgm:t>
        <a:bodyPr/>
        <a:lstStyle/>
        <a:p>
          <a:endParaRPr lang="en-US" sz="3600"/>
        </a:p>
      </dgm:t>
    </dgm:pt>
    <dgm:pt modelId="{F2A270D2-3FD7-4446-8224-9009207CEB9F}" type="parTrans" cxnId="{BB5EF91E-5A64-4F4A-9123-0EF68A42C80F}">
      <dgm:prSet/>
      <dgm:spPr/>
      <dgm:t>
        <a:bodyPr/>
        <a:lstStyle/>
        <a:p>
          <a:endParaRPr lang="en-US" sz="3600"/>
        </a:p>
      </dgm:t>
    </dgm:pt>
    <dgm:pt modelId="{0E55721B-6703-4725-ABC9-3293379292EA}">
      <dgm:prSet custT="1"/>
      <dgm:spPr>
        <a:solidFill>
          <a:srgbClr val="04A651"/>
        </a:solidFill>
        <a:ln>
          <a:solidFill>
            <a:srgbClr val="202452"/>
          </a:solidFill>
        </a:ln>
      </dgm:spPr>
      <dgm:t>
        <a:bodyPr/>
        <a:lstStyle/>
        <a:p>
          <a:r>
            <a:rPr lang="en-US" sz="2000" dirty="0">
              <a:solidFill>
                <a:srgbClr val="202452"/>
              </a:solidFill>
            </a:rPr>
            <a:t>Ask them what their expectations are of you and clarify any misconceptions.  </a:t>
          </a:r>
        </a:p>
      </dgm:t>
    </dgm:pt>
    <dgm:pt modelId="{63704018-4550-4EEF-B32B-A967A83EF67D}" type="parTrans" cxnId="{435765EF-EBB1-4802-944C-CF34FE039C9D}">
      <dgm:prSet/>
      <dgm:spPr/>
      <dgm:t>
        <a:bodyPr/>
        <a:lstStyle/>
        <a:p>
          <a:endParaRPr lang="en-US"/>
        </a:p>
      </dgm:t>
    </dgm:pt>
    <dgm:pt modelId="{7BC58F82-2BC2-4A34-9EF0-051686712988}" type="sibTrans" cxnId="{435765EF-EBB1-4802-944C-CF34FE039C9D}">
      <dgm:prSet/>
      <dgm:spPr/>
      <dgm:t>
        <a:bodyPr/>
        <a:lstStyle/>
        <a:p>
          <a:endParaRPr lang="en-US"/>
        </a:p>
      </dgm:t>
    </dgm:pt>
    <dgm:pt modelId="{87C35823-CB46-486B-B6A0-0DF9544EE6FA}">
      <dgm:prSet custT="1"/>
      <dgm:spPr/>
      <dgm:t>
        <a:bodyPr/>
        <a:lstStyle/>
        <a:p>
          <a:r>
            <a:rPr lang="en-US" sz="2800" b="1" dirty="0">
              <a:solidFill>
                <a:srgbClr val="04A651"/>
              </a:solidFill>
            </a:rPr>
            <a:t>Coach and Motivate </a:t>
          </a:r>
        </a:p>
      </dgm:t>
    </dgm:pt>
    <dgm:pt modelId="{2A3C77F7-AD11-465A-B622-C2032C1301AD}" type="parTrans" cxnId="{B7D0FAE3-C4DE-4A46-BBA6-741862CD67BA}">
      <dgm:prSet/>
      <dgm:spPr/>
      <dgm:t>
        <a:bodyPr/>
        <a:lstStyle/>
        <a:p>
          <a:endParaRPr lang="en-US"/>
        </a:p>
      </dgm:t>
    </dgm:pt>
    <dgm:pt modelId="{45811B24-AB3C-4846-BE93-4DDAF570B20E}" type="sibTrans" cxnId="{B7D0FAE3-C4DE-4A46-BBA6-741862CD67BA}">
      <dgm:prSet/>
      <dgm:spPr/>
      <dgm:t>
        <a:bodyPr/>
        <a:lstStyle/>
        <a:p>
          <a:endParaRPr lang="en-US"/>
        </a:p>
      </dgm:t>
    </dgm:pt>
    <dgm:pt modelId="{5326A550-C5BF-4CA1-9AD5-F48C41A2C9B2}">
      <dgm:prSet custT="1"/>
      <dgm:spPr>
        <a:ln>
          <a:solidFill>
            <a:srgbClr val="202452"/>
          </a:solidFill>
        </a:ln>
      </dgm:spPr>
      <dgm:t>
        <a:bodyPr/>
        <a:lstStyle/>
        <a:p>
          <a:r>
            <a:rPr lang="en-US" sz="2000" b="0" dirty="0">
              <a:solidFill>
                <a:srgbClr val="202452"/>
              </a:solidFill>
            </a:rPr>
            <a:t>The veteran is responsible for choosing and implementing their own change(s), while the DVOP  supports, encourages, and facilitates the changes.</a:t>
          </a:r>
        </a:p>
      </dgm:t>
    </dgm:pt>
    <dgm:pt modelId="{5D576817-C7AC-4332-A716-487B786F092D}" type="parTrans" cxnId="{B4C1F2AD-6569-4BF7-BDBC-986F4CC1A50A}">
      <dgm:prSet/>
      <dgm:spPr/>
      <dgm:t>
        <a:bodyPr/>
        <a:lstStyle/>
        <a:p>
          <a:endParaRPr lang="en-US"/>
        </a:p>
      </dgm:t>
    </dgm:pt>
    <dgm:pt modelId="{235B523D-D66D-4565-A187-7F4C1EFBF76E}" type="sibTrans" cxnId="{B4C1F2AD-6569-4BF7-BDBC-986F4CC1A50A}">
      <dgm:prSet/>
      <dgm:spPr/>
      <dgm:t>
        <a:bodyPr/>
        <a:lstStyle/>
        <a:p>
          <a:endParaRPr lang="en-US"/>
        </a:p>
      </dgm:t>
    </dgm:pt>
    <dgm:pt modelId="{14D65242-8859-4846-A132-9505453CB577}" type="pres">
      <dgm:prSet presAssocID="{56DE1A93-8947-43D6-8250-7AF310091C92}" presName="Name0" presStyleCnt="0">
        <dgm:presLayoutVars>
          <dgm:dir/>
          <dgm:animLvl val="lvl"/>
          <dgm:resizeHandles val="exact"/>
        </dgm:presLayoutVars>
      </dgm:prSet>
      <dgm:spPr/>
    </dgm:pt>
    <dgm:pt modelId="{9AB5AF49-4852-45EA-8D2C-ADB7638C3EC1}" type="pres">
      <dgm:prSet presAssocID="{131A0FA2-E371-4D7F-BBBF-C19AC3240C8A}" presName="linNode" presStyleCnt="0"/>
      <dgm:spPr/>
    </dgm:pt>
    <dgm:pt modelId="{421A583B-7C13-4A4C-B604-05340A13235E}" type="pres">
      <dgm:prSet presAssocID="{131A0FA2-E371-4D7F-BBBF-C19AC3240C8A}" presName="parTx" presStyleLbl="revTx" presStyleIdx="0" presStyleCnt="3">
        <dgm:presLayoutVars>
          <dgm:chMax val="1"/>
          <dgm:bulletEnabled val="1"/>
        </dgm:presLayoutVars>
      </dgm:prSet>
      <dgm:spPr/>
    </dgm:pt>
    <dgm:pt modelId="{BCF0D922-0C51-40B8-9924-620F9DA9149E}" type="pres">
      <dgm:prSet presAssocID="{131A0FA2-E371-4D7F-BBBF-C19AC3240C8A}" presName="bracket" presStyleLbl="parChTrans1D1" presStyleIdx="0" presStyleCnt="3"/>
      <dgm:spPr>
        <a:ln>
          <a:solidFill>
            <a:srgbClr val="202452"/>
          </a:solidFill>
        </a:ln>
      </dgm:spPr>
    </dgm:pt>
    <dgm:pt modelId="{E5575FAF-D9F1-46C9-B1BB-2403468398B6}" type="pres">
      <dgm:prSet presAssocID="{131A0FA2-E371-4D7F-BBBF-C19AC3240C8A}" presName="spH" presStyleCnt="0"/>
      <dgm:spPr/>
    </dgm:pt>
    <dgm:pt modelId="{573F89DD-E01F-4C70-BADE-29EFF62C70B1}" type="pres">
      <dgm:prSet presAssocID="{131A0FA2-E371-4D7F-BBBF-C19AC3240C8A}" presName="desTx" presStyleLbl="node1" presStyleIdx="0" presStyleCnt="3">
        <dgm:presLayoutVars>
          <dgm:bulletEnabled val="1"/>
        </dgm:presLayoutVars>
      </dgm:prSet>
      <dgm:spPr/>
    </dgm:pt>
    <dgm:pt modelId="{D6CDBEED-4DB4-44DA-8E79-E6B663E0E69A}" type="pres">
      <dgm:prSet presAssocID="{AABA5634-D66A-40CA-8809-F144D0B0ED99}" presName="spV" presStyleCnt="0"/>
      <dgm:spPr/>
    </dgm:pt>
    <dgm:pt modelId="{43AF7973-1DB1-4A8E-A1D4-C7A146F24453}" type="pres">
      <dgm:prSet presAssocID="{566310E1-7AD4-4A95-8180-B4FD7A03A31F}" presName="linNode" presStyleCnt="0"/>
      <dgm:spPr/>
    </dgm:pt>
    <dgm:pt modelId="{92F294E1-F75E-4D97-946B-8A929E98606A}" type="pres">
      <dgm:prSet presAssocID="{566310E1-7AD4-4A95-8180-B4FD7A03A31F}" presName="parTx" presStyleLbl="revTx" presStyleIdx="1" presStyleCnt="3">
        <dgm:presLayoutVars>
          <dgm:chMax val="1"/>
          <dgm:bulletEnabled val="1"/>
        </dgm:presLayoutVars>
      </dgm:prSet>
      <dgm:spPr/>
    </dgm:pt>
    <dgm:pt modelId="{2C3455A4-0387-477A-BE40-F5C5870B993A}" type="pres">
      <dgm:prSet presAssocID="{566310E1-7AD4-4A95-8180-B4FD7A03A31F}" presName="bracket" presStyleLbl="parChTrans1D1" presStyleIdx="1" presStyleCnt="3"/>
      <dgm:spPr>
        <a:ln>
          <a:solidFill>
            <a:srgbClr val="202452"/>
          </a:solidFill>
        </a:ln>
      </dgm:spPr>
    </dgm:pt>
    <dgm:pt modelId="{302F1F76-CB79-48D6-A0AC-3D9EA57B84F5}" type="pres">
      <dgm:prSet presAssocID="{566310E1-7AD4-4A95-8180-B4FD7A03A31F}" presName="spH" presStyleCnt="0"/>
      <dgm:spPr/>
    </dgm:pt>
    <dgm:pt modelId="{322D1583-C845-4684-B9F6-A3E5EAEF01E1}" type="pres">
      <dgm:prSet presAssocID="{566310E1-7AD4-4A95-8180-B4FD7A03A31F}" presName="desTx" presStyleLbl="node1" presStyleIdx="1" presStyleCnt="3">
        <dgm:presLayoutVars>
          <dgm:bulletEnabled val="1"/>
        </dgm:presLayoutVars>
      </dgm:prSet>
      <dgm:spPr/>
    </dgm:pt>
    <dgm:pt modelId="{FFFB5E93-E2D4-4FAB-8092-7F990760C298}" type="pres">
      <dgm:prSet presAssocID="{66628BFE-9C8F-4DBE-9CF3-BFFD46D37B71}" presName="spV" presStyleCnt="0"/>
      <dgm:spPr/>
    </dgm:pt>
    <dgm:pt modelId="{26B592A6-1701-42B1-BCF8-DA5B21888311}" type="pres">
      <dgm:prSet presAssocID="{87C35823-CB46-486B-B6A0-0DF9544EE6FA}" presName="linNode" presStyleCnt="0"/>
      <dgm:spPr/>
    </dgm:pt>
    <dgm:pt modelId="{11966C6A-620B-493C-B5E6-38611F714ECF}" type="pres">
      <dgm:prSet presAssocID="{87C35823-CB46-486B-B6A0-0DF9544EE6FA}" presName="parTx" presStyleLbl="revTx" presStyleIdx="2" presStyleCnt="3">
        <dgm:presLayoutVars>
          <dgm:chMax val="1"/>
          <dgm:bulletEnabled val="1"/>
        </dgm:presLayoutVars>
      </dgm:prSet>
      <dgm:spPr/>
    </dgm:pt>
    <dgm:pt modelId="{C8B0A2BE-EDBF-42FE-A851-B4004921E64A}" type="pres">
      <dgm:prSet presAssocID="{87C35823-CB46-486B-B6A0-0DF9544EE6FA}" presName="bracket" presStyleLbl="parChTrans1D1" presStyleIdx="2" presStyleCnt="3"/>
      <dgm:spPr>
        <a:ln>
          <a:solidFill>
            <a:srgbClr val="202452"/>
          </a:solidFill>
        </a:ln>
      </dgm:spPr>
    </dgm:pt>
    <dgm:pt modelId="{8376947F-F39F-4CFE-93BB-0E1729A7FEA7}" type="pres">
      <dgm:prSet presAssocID="{87C35823-CB46-486B-B6A0-0DF9544EE6FA}" presName="spH" presStyleCnt="0"/>
      <dgm:spPr/>
    </dgm:pt>
    <dgm:pt modelId="{55A75EFA-FBFA-4821-95F8-2194088B6663}" type="pres">
      <dgm:prSet presAssocID="{87C35823-CB46-486B-B6A0-0DF9544EE6FA}" presName="desTx" presStyleLbl="node1" presStyleIdx="2" presStyleCnt="3">
        <dgm:presLayoutVars>
          <dgm:bulletEnabled val="1"/>
        </dgm:presLayoutVars>
      </dgm:prSet>
      <dgm:spPr/>
    </dgm:pt>
  </dgm:ptLst>
  <dgm:cxnLst>
    <dgm:cxn modelId="{0FA1E301-8FC3-4981-A417-7C9A5D55A612}" type="presOf" srcId="{0E55721B-6703-4725-ABC9-3293379292EA}" destId="{322D1583-C845-4684-B9F6-A3E5EAEF01E1}" srcOrd="0" destOrd="1" presId="urn:diagrams.loki3.com/BracketList"/>
    <dgm:cxn modelId="{E3348D0E-20AF-4879-8FEB-E852AC455984}" type="presOf" srcId="{AC58E167-DAA7-440E-9242-9D425791DC9A}" destId="{573F89DD-E01F-4C70-BADE-29EFF62C70B1}" srcOrd="0" destOrd="0" presId="urn:diagrams.loki3.com/BracketList"/>
    <dgm:cxn modelId="{BB5EF91E-5A64-4F4A-9123-0EF68A42C80F}" srcId="{56DE1A93-8947-43D6-8250-7AF310091C92}" destId="{131A0FA2-E371-4D7F-BBBF-C19AC3240C8A}" srcOrd="0" destOrd="0" parTransId="{F2A270D2-3FD7-4446-8224-9009207CEB9F}" sibTransId="{AABA5634-D66A-40CA-8809-F144D0B0ED99}"/>
    <dgm:cxn modelId="{13405532-0320-4C4E-9091-61EA06DEFA14}" srcId="{566310E1-7AD4-4A95-8180-B4FD7A03A31F}" destId="{C66A3395-8698-4C91-9B58-04CF5D7EC41D}" srcOrd="0" destOrd="0" parTransId="{4EFA0666-EAC5-4562-9DD3-681B7067CA23}" sibTransId="{CB30B596-7181-4434-A978-0E9172D84102}"/>
    <dgm:cxn modelId="{AD8B5636-7683-4BE2-B057-C76897327F2E}" type="presOf" srcId="{697ACBE4-EBBD-4BE2-9FEF-9E5ED6C6455C}" destId="{573F89DD-E01F-4C70-BADE-29EFF62C70B1}" srcOrd="0" destOrd="1" presId="urn:diagrams.loki3.com/BracketList"/>
    <dgm:cxn modelId="{55057764-0C37-496E-A6A3-9A7D56AFFDCE}" srcId="{131A0FA2-E371-4D7F-BBBF-C19AC3240C8A}" destId="{AC58E167-DAA7-440E-9242-9D425791DC9A}" srcOrd="0" destOrd="0" parTransId="{71C4B748-BDA9-4826-8D1F-2C5BD3196776}" sibTransId="{C7921669-2975-4985-8685-99F8C353CBBB}"/>
    <dgm:cxn modelId="{404D6C74-1D31-4FCE-A1DD-8978B74C3D3F}" type="presOf" srcId="{56DE1A93-8947-43D6-8250-7AF310091C92}" destId="{14D65242-8859-4846-A132-9505453CB577}" srcOrd="0" destOrd="0" presId="urn:diagrams.loki3.com/BracketList"/>
    <dgm:cxn modelId="{065F8C76-77A2-4EF4-9E61-AE3D74BB63A9}" srcId="{131A0FA2-E371-4D7F-BBBF-C19AC3240C8A}" destId="{697ACBE4-EBBD-4BE2-9FEF-9E5ED6C6455C}" srcOrd="1" destOrd="0" parTransId="{6F09D7A2-B17D-4D7A-8B06-708413201AD8}" sibTransId="{ABB05FE2-B9AA-4392-96F5-F73874ED4D75}"/>
    <dgm:cxn modelId="{9761E584-99F3-4EE5-AA91-94A13F953718}" type="presOf" srcId="{C66A3395-8698-4C91-9B58-04CF5D7EC41D}" destId="{322D1583-C845-4684-B9F6-A3E5EAEF01E1}" srcOrd="0" destOrd="0" presId="urn:diagrams.loki3.com/BracketList"/>
    <dgm:cxn modelId="{B4C1F2AD-6569-4BF7-BDBC-986F4CC1A50A}" srcId="{87C35823-CB46-486B-B6A0-0DF9544EE6FA}" destId="{5326A550-C5BF-4CA1-9AD5-F48C41A2C9B2}" srcOrd="0" destOrd="0" parTransId="{5D576817-C7AC-4332-A716-487B786F092D}" sibTransId="{235B523D-D66D-4565-A187-7F4C1EFBF76E}"/>
    <dgm:cxn modelId="{CB3AFDC0-258B-46B8-901C-50D1EB1F5996}" srcId="{56DE1A93-8947-43D6-8250-7AF310091C92}" destId="{566310E1-7AD4-4A95-8180-B4FD7A03A31F}" srcOrd="1" destOrd="0" parTransId="{8FF39CD9-1C78-410A-868A-18C22DBEEAE3}" sibTransId="{66628BFE-9C8F-4DBE-9CF3-BFFD46D37B71}"/>
    <dgm:cxn modelId="{7CDEF6C2-1D9A-4C13-93C4-2E042AAB222B}" type="presOf" srcId="{5326A550-C5BF-4CA1-9AD5-F48C41A2C9B2}" destId="{55A75EFA-FBFA-4821-95F8-2194088B6663}" srcOrd="0" destOrd="0" presId="urn:diagrams.loki3.com/BracketList"/>
    <dgm:cxn modelId="{6B22A3D9-97DC-45DC-8657-8682E159B202}" type="presOf" srcId="{87C35823-CB46-486B-B6A0-0DF9544EE6FA}" destId="{11966C6A-620B-493C-B5E6-38611F714ECF}" srcOrd="0" destOrd="0" presId="urn:diagrams.loki3.com/BracketList"/>
    <dgm:cxn modelId="{B7D0FAE3-C4DE-4A46-BBA6-741862CD67BA}" srcId="{56DE1A93-8947-43D6-8250-7AF310091C92}" destId="{87C35823-CB46-486B-B6A0-0DF9544EE6FA}" srcOrd="2" destOrd="0" parTransId="{2A3C77F7-AD11-465A-B622-C2032C1301AD}" sibTransId="{45811B24-AB3C-4846-BE93-4DDAF570B20E}"/>
    <dgm:cxn modelId="{649BA8E4-DEBA-41F1-8886-22A10EED5D24}" type="presOf" srcId="{131A0FA2-E371-4D7F-BBBF-C19AC3240C8A}" destId="{421A583B-7C13-4A4C-B604-05340A13235E}" srcOrd="0" destOrd="0" presId="urn:diagrams.loki3.com/BracketList"/>
    <dgm:cxn modelId="{435765EF-EBB1-4802-944C-CF34FE039C9D}" srcId="{566310E1-7AD4-4A95-8180-B4FD7A03A31F}" destId="{0E55721B-6703-4725-ABC9-3293379292EA}" srcOrd="1" destOrd="0" parTransId="{63704018-4550-4EEF-B32B-A967A83EF67D}" sibTransId="{7BC58F82-2BC2-4A34-9EF0-051686712988}"/>
    <dgm:cxn modelId="{EC1F05FD-73AC-43A1-B4EB-91F590EA99B1}" type="presOf" srcId="{566310E1-7AD4-4A95-8180-B4FD7A03A31F}" destId="{92F294E1-F75E-4D97-946B-8A929E98606A}" srcOrd="0" destOrd="0" presId="urn:diagrams.loki3.com/BracketList"/>
    <dgm:cxn modelId="{81119112-315C-4942-A9FF-672E02DFB1B8}" type="presParOf" srcId="{14D65242-8859-4846-A132-9505453CB577}" destId="{9AB5AF49-4852-45EA-8D2C-ADB7638C3EC1}" srcOrd="0" destOrd="0" presId="urn:diagrams.loki3.com/BracketList"/>
    <dgm:cxn modelId="{98F635AF-3501-4A39-AD92-6ED633FDBDD1}" type="presParOf" srcId="{9AB5AF49-4852-45EA-8D2C-ADB7638C3EC1}" destId="{421A583B-7C13-4A4C-B604-05340A13235E}" srcOrd="0" destOrd="0" presId="urn:diagrams.loki3.com/BracketList"/>
    <dgm:cxn modelId="{EB602D75-9463-4CDF-8D00-E6CBB3E440CA}" type="presParOf" srcId="{9AB5AF49-4852-45EA-8D2C-ADB7638C3EC1}" destId="{BCF0D922-0C51-40B8-9924-620F9DA9149E}" srcOrd="1" destOrd="0" presId="urn:diagrams.loki3.com/BracketList"/>
    <dgm:cxn modelId="{7BE575CD-41DA-4DB1-907D-1A21EBB20883}" type="presParOf" srcId="{9AB5AF49-4852-45EA-8D2C-ADB7638C3EC1}" destId="{E5575FAF-D9F1-46C9-B1BB-2403468398B6}" srcOrd="2" destOrd="0" presId="urn:diagrams.loki3.com/BracketList"/>
    <dgm:cxn modelId="{D8A9D32B-B709-4910-95A4-99834513C764}" type="presParOf" srcId="{9AB5AF49-4852-45EA-8D2C-ADB7638C3EC1}" destId="{573F89DD-E01F-4C70-BADE-29EFF62C70B1}" srcOrd="3" destOrd="0" presId="urn:diagrams.loki3.com/BracketList"/>
    <dgm:cxn modelId="{EF0C64FB-FB18-4A80-BBE5-8FB467457AA9}" type="presParOf" srcId="{14D65242-8859-4846-A132-9505453CB577}" destId="{D6CDBEED-4DB4-44DA-8E79-E6B663E0E69A}" srcOrd="1" destOrd="0" presId="urn:diagrams.loki3.com/BracketList"/>
    <dgm:cxn modelId="{A1D86EF5-105A-45BD-90F6-8053842C56DD}" type="presParOf" srcId="{14D65242-8859-4846-A132-9505453CB577}" destId="{43AF7973-1DB1-4A8E-A1D4-C7A146F24453}" srcOrd="2" destOrd="0" presId="urn:diagrams.loki3.com/BracketList"/>
    <dgm:cxn modelId="{F689C572-F6AF-429E-BDE0-23BAC9172E66}" type="presParOf" srcId="{43AF7973-1DB1-4A8E-A1D4-C7A146F24453}" destId="{92F294E1-F75E-4D97-946B-8A929E98606A}" srcOrd="0" destOrd="0" presId="urn:diagrams.loki3.com/BracketList"/>
    <dgm:cxn modelId="{579D7D53-CD33-443E-A81D-26921129578F}" type="presParOf" srcId="{43AF7973-1DB1-4A8E-A1D4-C7A146F24453}" destId="{2C3455A4-0387-477A-BE40-F5C5870B993A}" srcOrd="1" destOrd="0" presId="urn:diagrams.loki3.com/BracketList"/>
    <dgm:cxn modelId="{2FE5CC43-569D-48CC-AA1D-E7E125381A59}" type="presParOf" srcId="{43AF7973-1DB1-4A8E-A1D4-C7A146F24453}" destId="{302F1F76-CB79-48D6-A0AC-3D9EA57B84F5}" srcOrd="2" destOrd="0" presId="urn:diagrams.loki3.com/BracketList"/>
    <dgm:cxn modelId="{E8D8916C-80F7-4CD7-ADC4-70321D9CE0DC}" type="presParOf" srcId="{43AF7973-1DB1-4A8E-A1D4-C7A146F24453}" destId="{322D1583-C845-4684-B9F6-A3E5EAEF01E1}" srcOrd="3" destOrd="0" presId="urn:diagrams.loki3.com/BracketList"/>
    <dgm:cxn modelId="{84EE4574-2840-46F3-9A11-5FD0D4B3A520}" type="presParOf" srcId="{14D65242-8859-4846-A132-9505453CB577}" destId="{FFFB5E93-E2D4-4FAB-8092-7F990760C298}" srcOrd="3" destOrd="0" presId="urn:diagrams.loki3.com/BracketList"/>
    <dgm:cxn modelId="{1900F0D6-9D37-4754-B271-0C112B86E902}" type="presParOf" srcId="{14D65242-8859-4846-A132-9505453CB577}" destId="{26B592A6-1701-42B1-BCF8-DA5B21888311}" srcOrd="4" destOrd="0" presId="urn:diagrams.loki3.com/BracketList"/>
    <dgm:cxn modelId="{B0140D47-6194-4AE6-81C5-47335797C816}" type="presParOf" srcId="{26B592A6-1701-42B1-BCF8-DA5B21888311}" destId="{11966C6A-620B-493C-B5E6-38611F714ECF}" srcOrd="0" destOrd="0" presId="urn:diagrams.loki3.com/BracketList"/>
    <dgm:cxn modelId="{E9156775-B61E-408C-8703-B1FCBE1149AD}" type="presParOf" srcId="{26B592A6-1701-42B1-BCF8-DA5B21888311}" destId="{C8B0A2BE-EDBF-42FE-A851-B4004921E64A}" srcOrd="1" destOrd="0" presId="urn:diagrams.loki3.com/BracketList"/>
    <dgm:cxn modelId="{1CB8A8EA-D0C9-4CE2-A7A7-7885C5E956AA}" type="presParOf" srcId="{26B592A6-1701-42B1-BCF8-DA5B21888311}" destId="{8376947F-F39F-4CFE-93BB-0E1729A7FEA7}" srcOrd="2" destOrd="0" presId="urn:diagrams.loki3.com/BracketList"/>
    <dgm:cxn modelId="{13159816-801B-4175-85FA-90061BDBD6FC}" type="presParOf" srcId="{26B592A6-1701-42B1-BCF8-DA5B21888311}" destId="{55A75EFA-FBFA-4821-95F8-2194088B6663}" srcOrd="3" destOrd="0" presId="urn:diagrams.loki3.com/BracketLis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023E43-A77C-4C9F-8E33-2F6BAFC05100}"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n-US"/>
        </a:p>
      </dgm:t>
    </dgm:pt>
    <dgm:pt modelId="{E23E779D-5E99-48F8-8671-D299111D08BD}">
      <dgm:prSet custT="1"/>
      <dgm:spPr>
        <a:ln>
          <a:solidFill>
            <a:srgbClr val="04A651"/>
          </a:solidFill>
        </a:ln>
      </dgm:spPr>
      <dgm:t>
        <a:bodyPr/>
        <a:lstStyle/>
        <a:p>
          <a:r>
            <a:rPr lang="en-US" sz="2800" b="1" dirty="0">
              <a:solidFill>
                <a:srgbClr val="202452"/>
              </a:solidFill>
            </a:rPr>
            <a:t>Where is the veteran now? </a:t>
          </a:r>
        </a:p>
      </dgm:t>
    </dgm:pt>
    <dgm:pt modelId="{0EBE7D0A-EFF4-4017-823B-98F52A1EE715}" type="parTrans" cxnId="{9978A981-6262-47B5-9ADF-64099991FB52}">
      <dgm:prSet/>
      <dgm:spPr/>
      <dgm:t>
        <a:bodyPr/>
        <a:lstStyle/>
        <a:p>
          <a:endParaRPr lang="en-US" sz="2400"/>
        </a:p>
      </dgm:t>
    </dgm:pt>
    <dgm:pt modelId="{287C67BC-19C8-4C9E-8130-E799330D2A6E}" type="sibTrans" cxnId="{9978A981-6262-47B5-9ADF-64099991FB52}">
      <dgm:prSet/>
      <dgm:spPr/>
      <dgm:t>
        <a:bodyPr/>
        <a:lstStyle/>
        <a:p>
          <a:endParaRPr lang="en-US" sz="2400"/>
        </a:p>
      </dgm:t>
    </dgm:pt>
    <dgm:pt modelId="{6580D11E-3B22-4E05-970B-C683F3949B55}">
      <dgm:prSet custT="1"/>
      <dgm:spPr>
        <a:solidFill>
          <a:srgbClr val="04A651">
            <a:alpha val="90000"/>
          </a:srgbClr>
        </a:solidFill>
      </dgm:spPr>
      <dgm:t>
        <a:bodyPr/>
        <a:lstStyle/>
        <a:p>
          <a:r>
            <a:rPr lang="en-US" sz="2000" dirty="0">
              <a:solidFill>
                <a:srgbClr val="202452"/>
              </a:solidFill>
            </a:rPr>
            <a:t>Meet them where they are not where you think they should be.  </a:t>
          </a:r>
        </a:p>
      </dgm:t>
    </dgm:pt>
    <dgm:pt modelId="{B0807E59-97DA-4B07-BFF9-C67081E9BE06}" type="parTrans" cxnId="{2F1DC256-5E7A-4503-8146-E5D972CE7736}">
      <dgm:prSet/>
      <dgm:spPr/>
      <dgm:t>
        <a:bodyPr/>
        <a:lstStyle/>
        <a:p>
          <a:endParaRPr lang="en-US" sz="2400"/>
        </a:p>
      </dgm:t>
    </dgm:pt>
    <dgm:pt modelId="{67FBECA7-E9B0-4C01-B837-2C44AE6C6455}" type="sibTrans" cxnId="{2F1DC256-5E7A-4503-8146-E5D972CE7736}">
      <dgm:prSet/>
      <dgm:spPr/>
      <dgm:t>
        <a:bodyPr/>
        <a:lstStyle/>
        <a:p>
          <a:endParaRPr lang="en-US" sz="2400"/>
        </a:p>
      </dgm:t>
    </dgm:pt>
    <dgm:pt modelId="{47268A96-F871-4F16-861C-06327DDD7332}">
      <dgm:prSet custT="1"/>
      <dgm:spPr>
        <a:ln>
          <a:solidFill>
            <a:srgbClr val="04A651"/>
          </a:solidFill>
        </a:ln>
      </dgm:spPr>
      <dgm:t>
        <a:bodyPr/>
        <a:lstStyle/>
        <a:p>
          <a:r>
            <a:rPr lang="en-US" sz="2800" b="1" dirty="0">
              <a:solidFill>
                <a:srgbClr val="202452"/>
              </a:solidFill>
            </a:rPr>
            <a:t>Where does the veteran want to go?</a:t>
          </a:r>
        </a:p>
      </dgm:t>
    </dgm:pt>
    <dgm:pt modelId="{0FCA80E2-B835-4F94-86B0-5F2EB44BF232}" type="parTrans" cxnId="{3F601B4E-22D4-4CD8-AD82-7FC53F1A7E8F}">
      <dgm:prSet/>
      <dgm:spPr/>
      <dgm:t>
        <a:bodyPr/>
        <a:lstStyle/>
        <a:p>
          <a:endParaRPr lang="en-US" sz="2400"/>
        </a:p>
      </dgm:t>
    </dgm:pt>
    <dgm:pt modelId="{52D965A1-669B-4D93-9073-327258D40632}" type="sibTrans" cxnId="{3F601B4E-22D4-4CD8-AD82-7FC53F1A7E8F}">
      <dgm:prSet/>
      <dgm:spPr/>
      <dgm:t>
        <a:bodyPr/>
        <a:lstStyle/>
        <a:p>
          <a:endParaRPr lang="en-US" sz="2400"/>
        </a:p>
      </dgm:t>
    </dgm:pt>
    <dgm:pt modelId="{C3796E65-A88F-404F-A5BA-EB377292348E}">
      <dgm:prSet custT="1"/>
      <dgm:spPr>
        <a:solidFill>
          <a:srgbClr val="04A651">
            <a:alpha val="90000"/>
          </a:srgbClr>
        </a:solidFill>
      </dgm:spPr>
      <dgm:t>
        <a:bodyPr/>
        <a:lstStyle/>
        <a:p>
          <a:r>
            <a:rPr lang="en-US" sz="2000" dirty="0">
              <a:solidFill>
                <a:srgbClr val="202452"/>
              </a:solidFill>
            </a:rPr>
            <a:t>Allow the veteran to define their desired results and type of career they are seeking.</a:t>
          </a:r>
        </a:p>
      </dgm:t>
    </dgm:pt>
    <dgm:pt modelId="{CB8FBC22-8C13-4847-A587-8D4D062B9AA5}" type="parTrans" cxnId="{B28F5A53-C401-4E72-A687-A21275B446FE}">
      <dgm:prSet/>
      <dgm:spPr/>
      <dgm:t>
        <a:bodyPr/>
        <a:lstStyle/>
        <a:p>
          <a:endParaRPr lang="en-US" sz="2400"/>
        </a:p>
      </dgm:t>
    </dgm:pt>
    <dgm:pt modelId="{7163B176-8141-4596-B6FF-4C2BC46C9E60}" type="sibTrans" cxnId="{B28F5A53-C401-4E72-A687-A21275B446FE}">
      <dgm:prSet/>
      <dgm:spPr/>
      <dgm:t>
        <a:bodyPr/>
        <a:lstStyle/>
        <a:p>
          <a:endParaRPr lang="en-US" sz="2400"/>
        </a:p>
      </dgm:t>
    </dgm:pt>
    <dgm:pt modelId="{807D9A10-AF6A-43FB-B34C-6F62691CEEE2}">
      <dgm:prSet custT="1"/>
      <dgm:spPr>
        <a:ln>
          <a:solidFill>
            <a:srgbClr val="04A651"/>
          </a:solidFill>
        </a:ln>
      </dgm:spPr>
      <dgm:t>
        <a:bodyPr/>
        <a:lstStyle/>
        <a:p>
          <a:r>
            <a:rPr lang="en-US" sz="2800" b="1" dirty="0">
              <a:solidFill>
                <a:srgbClr val="202452"/>
              </a:solidFill>
            </a:rPr>
            <a:t>How will they get there?</a:t>
          </a:r>
        </a:p>
      </dgm:t>
    </dgm:pt>
    <dgm:pt modelId="{7EF0FB18-E4A4-46FD-976C-F4CA9B8EB812}" type="parTrans" cxnId="{C5012C86-F8A8-4DAE-843E-EB0D2A26028C}">
      <dgm:prSet/>
      <dgm:spPr/>
      <dgm:t>
        <a:bodyPr/>
        <a:lstStyle/>
        <a:p>
          <a:endParaRPr lang="en-US" sz="2400"/>
        </a:p>
      </dgm:t>
    </dgm:pt>
    <dgm:pt modelId="{5B351EE3-B590-41D0-AD7D-2CA97F8E6055}" type="sibTrans" cxnId="{C5012C86-F8A8-4DAE-843E-EB0D2A26028C}">
      <dgm:prSet/>
      <dgm:spPr/>
      <dgm:t>
        <a:bodyPr/>
        <a:lstStyle/>
        <a:p>
          <a:endParaRPr lang="en-US" sz="2400"/>
        </a:p>
      </dgm:t>
    </dgm:pt>
    <dgm:pt modelId="{BFAA4833-20BB-4A2B-B6A7-82844D93C6B6}">
      <dgm:prSet custT="1"/>
      <dgm:spPr>
        <a:solidFill>
          <a:srgbClr val="04A651">
            <a:alpha val="90000"/>
          </a:srgbClr>
        </a:solidFill>
      </dgm:spPr>
      <dgm:t>
        <a:bodyPr/>
        <a:lstStyle/>
        <a:p>
          <a:r>
            <a:rPr lang="en-US" sz="2000" dirty="0">
              <a:solidFill>
                <a:srgbClr val="202452"/>
              </a:solidFill>
            </a:rPr>
            <a:t>Recommend services, tools, strategies, and training to achieve goals.</a:t>
          </a:r>
        </a:p>
      </dgm:t>
    </dgm:pt>
    <dgm:pt modelId="{CBF105CB-5272-43EE-BF1A-D0C2E9F4B738}" type="parTrans" cxnId="{306EC170-3487-44FB-9254-B0650E216E86}">
      <dgm:prSet/>
      <dgm:spPr/>
      <dgm:t>
        <a:bodyPr/>
        <a:lstStyle/>
        <a:p>
          <a:endParaRPr lang="en-US" sz="2400"/>
        </a:p>
      </dgm:t>
    </dgm:pt>
    <dgm:pt modelId="{ED0887B3-4D27-4654-B69C-C83B6CA556A6}" type="sibTrans" cxnId="{306EC170-3487-44FB-9254-B0650E216E86}">
      <dgm:prSet/>
      <dgm:spPr/>
      <dgm:t>
        <a:bodyPr/>
        <a:lstStyle/>
        <a:p>
          <a:endParaRPr lang="en-US" sz="2400"/>
        </a:p>
      </dgm:t>
    </dgm:pt>
    <dgm:pt modelId="{600A7B07-5271-457B-8B47-649DBA4623D7}">
      <dgm:prSet custT="1"/>
      <dgm:spPr>
        <a:solidFill>
          <a:srgbClr val="04A651">
            <a:alpha val="90000"/>
          </a:srgbClr>
        </a:solidFill>
      </dgm:spPr>
      <dgm:t>
        <a:bodyPr/>
        <a:lstStyle/>
        <a:p>
          <a:r>
            <a:rPr lang="en-US" sz="2000" dirty="0">
              <a:solidFill>
                <a:srgbClr val="202452"/>
              </a:solidFill>
            </a:rPr>
            <a:t>Are they open to change? </a:t>
          </a:r>
        </a:p>
      </dgm:t>
    </dgm:pt>
    <dgm:pt modelId="{4724DC41-C120-4DC4-B900-D49F184F10DF}" type="parTrans" cxnId="{525C30C1-6C7E-408B-AB75-6E80570A9B05}">
      <dgm:prSet/>
      <dgm:spPr/>
      <dgm:t>
        <a:bodyPr/>
        <a:lstStyle/>
        <a:p>
          <a:endParaRPr lang="en-US"/>
        </a:p>
      </dgm:t>
    </dgm:pt>
    <dgm:pt modelId="{A7D83416-3A74-49FF-AB5A-7067CD584313}" type="sibTrans" cxnId="{525C30C1-6C7E-408B-AB75-6E80570A9B05}">
      <dgm:prSet/>
      <dgm:spPr/>
      <dgm:t>
        <a:bodyPr/>
        <a:lstStyle/>
        <a:p>
          <a:endParaRPr lang="en-US"/>
        </a:p>
      </dgm:t>
    </dgm:pt>
    <dgm:pt modelId="{4ACC6311-F7D8-4A54-ABB8-3AEE62BC6EA7}">
      <dgm:prSet custT="1"/>
      <dgm:spPr>
        <a:solidFill>
          <a:srgbClr val="04A651">
            <a:alpha val="90000"/>
          </a:srgbClr>
        </a:solidFill>
      </dgm:spPr>
      <dgm:t>
        <a:bodyPr/>
        <a:lstStyle/>
        <a:p>
          <a:r>
            <a:rPr lang="en-US" sz="2000" dirty="0">
              <a:solidFill>
                <a:srgbClr val="202452"/>
              </a:solidFill>
            </a:rPr>
            <a:t>Point them in the right direction.   </a:t>
          </a:r>
        </a:p>
      </dgm:t>
    </dgm:pt>
    <dgm:pt modelId="{0F0CE91A-F2D8-4952-857A-C68A4469CAF8}" type="parTrans" cxnId="{7B0B445C-9972-4C4E-9A58-DA214DBB8BC5}">
      <dgm:prSet/>
      <dgm:spPr/>
      <dgm:t>
        <a:bodyPr/>
        <a:lstStyle/>
        <a:p>
          <a:endParaRPr lang="en-US"/>
        </a:p>
      </dgm:t>
    </dgm:pt>
    <dgm:pt modelId="{E2FB6003-F766-4A2D-B1CA-0F6E2F35350D}" type="sibTrans" cxnId="{7B0B445C-9972-4C4E-9A58-DA214DBB8BC5}">
      <dgm:prSet/>
      <dgm:spPr/>
      <dgm:t>
        <a:bodyPr/>
        <a:lstStyle/>
        <a:p>
          <a:endParaRPr lang="en-US"/>
        </a:p>
      </dgm:t>
    </dgm:pt>
    <dgm:pt modelId="{5E37D120-DCB9-41C8-93BB-E8E41988F353}">
      <dgm:prSet custT="1"/>
      <dgm:spPr>
        <a:solidFill>
          <a:srgbClr val="04A651">
            <a:alpha val="90000"/>
          </a:srgbClr>
        </a:solidFill>
      </dgm:spPr>
      <dgm:t>
        <a:bodyPr/>
        <a:lstStyle/>
        <a:p>
          <a:r>
            <a:rPr lang="en-US" sz="2000" dirty="0">
              <a:solidFill>
                <a:srgbClr val="202452"/>
              </a:solidFill>
            </a:rPr>
            <a:t>Ask open-ended questions to understand their current situation, skill sets, work experience, strengths and weaknesses. </a:t>
          </a:r>
        </a:p>
      </dgm:t>
    </dgm:pt>
    <dgm:pt modelId="{8C93FFBF-C025-4674-A55E-955CC4495DC4}" type="parTrans" cxnId="{17876E93-C6E6-4305-A668-C2A84BC30031}">
      <dgm:prSet/>
      <dgm:spPr/>
      <dgm:t>
        <a:bodyPr/>
        <a:lstStyle/>
        <a:p>
          <a:endParaRPr lang="en-US"/>
        </a:p>
      </dgm:t>
    </dgm:pt>
    <dgm:pt modelId="{B1C6826A-7BE7-42DE-AFC1-E87A1BFDE900}" type="sibTrans" cxnId="{17876E93-C6E6-4305-A668-C2A84BC30031}">
      <dgm:prSet/>
      <dgm:spPr/>
      <dgm:t>
        <a:bodyPr/>
        <a:lstStyle/>
        <a:p>
          <a:endParaRPr lang="en-US"/>
        </a:p>
      </dgm:t>
    </dgm:pt>
    <dgm:pt modelId="{6DEF3AA2-B6E4-4788-B76A-15D48B2DFF54}" type="pres">
      <dgm:prSet presAssocID="{1D023E43-A77C-4C9F-8E33-2F6BAFC05100}" presName="linear" presStyleCnt="0">
        <dgm:presLayoutVars>
          <dgm:dir/>
          <dgm:animLvl val="lvl"/>
          <dgm:resizeHandles val="exact"/>
        </dgm:presLayoutVars>
      </dgm:prSet>
      <dgm:spPr/>
    </dgm:pt>
    <dgm:pt modelId="{E848A252-4570-4454-867A-B53B29D7BC5D}" type="pres">
      <dgm:prSet presAssocID="{E23E779D-5E99-48F8-8671-D299111D08BD}" presName="parentLin" presStyleCnt="0"/>
      <dgm:spPr/>
    </dgm:pt>
    <dgm:pt modelId="{E0B6327E-81EA-406F-BBB5-E96081974631}" type="pres">
      <dgm:prSet presAssocID="{E23E779D-5E99-48F8-8671-D299111D08BD}" presName="parentLeftMargin" presStyleLbl="node1" presStyleIdx="0" presStyleCnt="3"/>
      <dgm:spPr/>
    </dgm:pt>
    <dgm:pt modelId="{837AD2E1-FDE0-4F4E-A0DC-0A7B56C2E775}" type="pres">
      <dgm:prSet presAssocID="{E23E779D-5E99-48F8-8671-D299111D08BD}" presName="parentText" presStyleLbl="node1" presStyleIdx="0" presStyleCnt="3">
        <dgm:presLayoutVars>
          <dgm:chMax val="0"/>
          <dgm:bulletEnabled val="1"/>
        </dgm:presLayoutVars>
      </dgm:prSet>
      <dgm:spPr/>
    </dgm:pt>
    <dgm:pt modelId="{5333EDA5-7D42-403C-A61B-E29379757798}" type="pres">
      <dgm:prSet presAssocID="{E23E779D-5E99-48F8-8671-D299111D08BD}" presName="negativeSpace" presStyleCnt="0"/>
      <dgm:spPr/>
    </dgm:pt>
    <dgm:pt modelId="{01755F8A-BCB2-4073-9E44-FB6463C87AAA}" type="pres">
      <dgm:prSet presAssocID="{E23E779D-5E99-48F8-8671-D299111D08BD}" presName="childText" presStyleLbl="conFgAcc1" presStyleIdx="0" presStyleCnt="3">
        <dgm:presLayoutVars>
          <dgm:bulletEnabled val="1"/>
        </dgm:presLayoutVars>
      </dgm:prSet>
      <dgm:spPr/>
    </dgm:pt>
    <dgm:pt modelId="{B098BDE9-A9FC-4675-B992-7E8155D2EDF1}" type="pres">
      <dgm:prSet presAssocID="{287C67BC-19C8-4C9E-8130-E799330D2A6E}" presName="spaceBetweenRectangles" presStyleCnt="0"/>
      <dgm:spPr/>
    </dgm:pt>
    <dgm:pt modelId="{E6F8E2DF-69D4-48A9-8C84-4A7D13E2752C}" type="pres">
      <dgm:prSet presAssocID="{47268A96-F871-4F16-861C-06327DDD7332}" presName="parentLin" presStyleCnt="0"/>
      <dgm:spPr/>
    </dgm:pt>
    <dgm:pt modelId="{B9F2BE49-EC17-40B9-AB4A-A32E99F8AEAD}" type="pres">
      <dgm:prSet presAssocID="{47268A96-F871-4F16-861C-06327DDD7332}" presName="parentLeftMargin" presStyleLbl="node1" presStyleIdx="0" presStyleCnt="3"/>
      <dgm:spPr/>
    </dgm:pt>
    <dgm:pt modelId="{E2508C05-517E-403D-9661-A05BCE02F376}" type="pres">
      <dgm:prSet presAssocID="{47268A96-F871-4F16-861C-06327DDD7332}" presName="parentText" presStyleLbl="node1" presStyleIdx="1" presStyleCnt="3">
        <dgm:presLayoutVars>
          <dgm:chMax val="0"/>
          <dgm:bulletEnabled val="1"/>
        </dgm:presLayoutVars>
      </dgm:prSet>
      <dgm:spPr/>
    </dgm:pt>
    <dgm:pt modelId="{6EE3F806-9ADA-4701-A9BB-2E51109D34E1}" type="pres">
      <dgm:prSet presAssocID="{47268A96-F871-4F16-861C-06327DDD7332}" presName="negativeSpace" presStyleCnt="0"/>
      <dgm:spPr/>
    </dgm:pt>
    <dgm:pt modelId="{39D7A8D5-8408-4A45-BD3C-393D8AAC322E}" type="pres">
      <dgm:prSet presAssocID="{47268A96-F871-4F16-861C-06327DDD7332}" presName="childText" presStyleLbl="conFgAcc1" presStyleIdx="1" presStyleCnt="3">
        <dgm:presLayoutVars>
          <dgm:bulletEnabled val="1"/>
        </dgm:presLayoutVars>
      </dgm:prSet>
      <dgm:spPr/>
    </dgm:pt>
    <dgm:pt modelId="{A365C80E-9F06-4722-A45F-861DE075F297}" type="pres">
      <dgm:prSet presAssocID="{52D965A1-669B-4D93-9073-327258D40632}" presName="spaceBetweenRectangles" presStyleCnt="0"/>
      <dgm:spPr/>
    </dgm:pt>
    <dgm:pt modelId="{9351D58F-4FC2-44CE-BAAC-D3AA05764253}" type="pres">
      <dgm:prSet presAssocID="{807D9A10-AF6A-43FB-B34C-6F62691CEEE2}" presName="parentLin" presStyleCnt="0"/>
      <dgm:spPr/>
    </dgm:pt>
    <dgm:pt modelId="{CC52E0B7-47FE-42CA-8B45-D90A0CEAF362}" type="pres">
      <dgm:prSet presAssocID="{807D9A10-AF6A-43FB-B34C-6F62691CEEE2}" presName="parentLeftMargin" presStyleLbl="node1" presStyleIdx="1" presStyleCnt="3"/>
      <dgm:spPr/>
    </dgm:pt>
    <dgm:pt modelId="{29F513DE-9073-48CA-98F0-E681E2CD203C}" type="pres">
      <dgm:prSet presAssocID="{807D9A10-AF6A-43FB-B34C-6F62691CEEE2}" presName="parentText" presStyleLbl="node1" presStyleIdx="2" presStyleCnt="3">
        <dgm:presLayoutVars>
          <dgm:chMax val="0"/>
          <dgm:bulletEnabled val="1"/>
        </dgm:presLayoutVars>
      </dgm:prSet>
      <dgm:spPr/>
    </dgm:pt>
    <dgm:pt modelId="{DD6A8566-6CB3-4E77-8755-CB2FB217B49D}" type="pres">
      <dgm:prSet presAssocID="{807D9A10-AF6A-43FB-B34C-6F62691CEEE2}" presName="negativeSpace" presStyleCnt="0"/>
      <dgm:spPr/>
    </dgm:pt>
    <dgm:pt modelId="{D5CF28F1-DF9A-4919-A345-E6E7FB713744}" type="pres">
      <dgm:prSet presAssocID="{807D9A10-AF6A-43FB-B34C-6F62691CEEE2}" presName="childText" presStyleLbl="conFgAcc1" presStyleIdx="2" presStyleCnt="3">
        <dgm:presLayoutVars>
          <dgm:bulletEnabled val="1"/>
        </dgm:presLayoutVars>
      </dgm:prSet>
      <dgm:spPr/>
    </dgm:pt>
  </dgm:ptLst>
  <dgm:cxnLst>
    <dgm:cxn modelId="{CAB55205-27B1-42B6-A508-11633B6A3936}" type="presOf" srcId="{47268A96-F871-4F16-861C-06327DDD7332}" destId="{E2508C05-517E-403D-9661-A05BCE02F376}" srcOrd="1" destOrd="0" presId="urn:microsoft.com/office/officeart/2005/8/layout/list1"/>
    <dgm:cxn modelId="{6B784A0E-CF86-44D2-9E3B-49FD45B2158F}" type="presOf" srcId="{5E37D120-DCB9-41C8-93BB-E8E41988F353}" destId="{01755F8A-BCB2-4073-9E44-FB6463C87AAA}" srcOrd="0" destOrd="1" presId="urn:microsoft.com/office/officeart/2005/8/layout/list1"/>
    <dgm:cxn modelId="{39C29612-229B-4C32-9905-E320BC2FFE2D}" type="presOf" srcId="{6580D11E-3B22-4E05-970B-C683F3949B55}" destId="{01755F8A-BCB2-4073-9E44-FB6463C87AAA}" srcOrd="0" destOrd="0" presId="urn:microsoft.com/office/officeart/2005/8/layout/list1"/>
    <dgm:cxn modelId="{7B0B445C-9972-4C4E-9A58-DA214DBB8BC5}" srcId="{807D9A10-AF6A-43FB-B34C-6F62691CEEE2}" destId="{4ACC6311-F7D8-4A54-ABB8-3AEE62BC6EA7}" srcOrd="1" destOrd="0" parTransId="{0F0CE91A-F2D8-4952-857A-C68A4469CAF8}" sibTransId="{E2FB6003-F766-4A2D-B1CA-0F6E2F35350D}"/>
    <dgm:cxn modelId="{8A3E1860-9EE1-4DD8-98A1-C2081C0398D3}" type="presOf" srcId="{1D023E43-A77C-4C9F-8E33-2F6BAFC05100}" destId="{6DEF3AA2-B6E4-4788-B76A-15D48B2DFF54}" srcOrd="0" destOrd="0" presId="urn:microsoft.com/office/officeart/2005/8/layout/list1"/>
    <dgm:cxn modelId="{7BE04A61-F041-48EF-95B0-F2C7DE53A5EF}" type="presOf" srcId="{4ACC6311-F7D8-4A54-ABB8-3AEE62BC6EA7}" destId="{D5CF28F1-DF9A-4919-A345-E6E7FB713744}" srcOrd="0" destOrd="1" presId="urn:microsoft.com/office/officeart/2005/8/layout/list1"/>
    <dgm:cxn modelId="{2FBAD044-3902-4487-B9F2-DD8E249853BE}" type="presOf" srcId="{807D9A10-AF6A-43FB-B34C-6F62691CEEE2}" destId="{29F513DE-9073-48CA-98F0-E681E2CD203C}" srcOrd="1" destOrd="0" presId="urn:microsoft.com/office/officeart/2005/8/layout/list1"/>
    <dgm:cxn modelId="{3F601B4E-22D4-4CD8-AD82-7FC53F1A7E8F}" srcId="{1D023E43-A77C-4C9F-8E33-2F6BAFC05100}" destId="{47268A96-F871-4F16-861C-06327DDD7332}" srcOrd="1" destOrd="0" parTransId="{0FCA80E2-B835-4F94-86B0-5F2EB44BF232}" sibTransId="{52D965A1-669B-4D93-9073-327258D40632}"/>
    <dgm:cxn modelId="{306EC170-3487-44FB-9254-B0650E216E86}" srcId="{807D9A10-AF6A-43FB-B34C-6F62691CEEE2}" destId="{BFAA4833-20BB-4A2B-B6A7-82844D93C6B6}" srcOrd="0" destOrd="0" parTransId="{CBF105CB-5272-43EE-BF1A-D0C2E9F4B738}" sibTransId="{ED0887B3-4D27-4654-B69C-C83B6CA556A6}"/>
    <dgm:cxn modelId="{B28F5A53-C401-4E72-A687-A21275B446FE}" srcId="{47268A96-F871-4F16-861C-06327DDD7332}" destId="{C3796E65-A88F-404F-A5BA-EB377292348E}" srcOrd="0" destOrd="0" parTransId="{CB8FBC22-8C13-4847-A587-8D4D062B9AA5}" sibTransId="{7163B176-8141-4596-B6FF-4C2BC46C9E60}"/>
    <dgm:cxn modelId="{99AF9D76-3175-47E5-BF7A-69F95593C65D}" type="presOf" srcId="{C3796E65-A88F-404F-A5BA-EB377292348E}" destId="{39D7A8D5-8408-4A45-BD3C-393D8AAC322E}" srcOrd="0" destOrd="0" presId="urn:microsoft.com/office/officeart/2005/8/layout/list1"/>
    <dgm:cxn modelId="{2F1DC256-5E7A-4503-8146-E5D972CE7736}" srcId="{E23E779D-5E99-48F8-8671-D299111D08BD}" destId="{6580D11E-3B22-4E05-970B-C683F3949B55}" srcOrd="0" destOrd="0" parTransId="{B0807E59-97DA-4B07-BFF9-C67081E9BE06}" sibTransId="{67FBECA7-E9B0-4C01-B837-2C44AE6C6455}"/>
    <dgm:cxn modelId="{42FD2957-6B05-4162-A02B-84190AB9F5AC}" type="presOf" srcId="{E23E779D-5E99-48F8-8671-D299111D08BD}" destId="{E0B6327E-81EA-406F-BBB5-E96081974631}" srcOrd="0" destOrd="0" presId="urn:microsoft.com/office/officeart/2005/8/layout/list1"/>
    <dgm:cxn modelId="{9978A981-6262-47B5-9ADF-64099991FB52}" srcId="{1D023E43-A77C-4C9F-8E33-2F6BAFC05100}" destId="{E23E779D-5E99-48F8-8671-D299111D08BD}" srcOrd="0" destOrd="0" parTransId="{0EBE7D0A-EFF4-4017-823B-98F52A1EE715}" sibTransId="{287C67BC-19C8-4C9E-8130-E799330D2A6E}"/>
    <dgm:cxn modelId="{54949384-A3B9-4461-9657-BD3E2856D9CD}" type="presOf" srcId="{E23E779D-5E99-48F8-8671-D299111D08BD}" destId="{837AD2E1-FDE0-4F4E-A0DC-0A7B56C2E775}" srcOrd="1" destOrd="0" presId="urn:microsoft.com/office/officeart/2005/8/layout/list1"/>
    <dgm:cxn modelId="{C5012C86-F8A8-4DAE-843E-EB0D2A26028C}" srcId="{1D023E43-A77C-4C9F-8E33-2F6BAFC05100}" destId="{807D9A10-AF6A-43FB-B34C-6F62691CEEE2}" srcOrd="2" destOrd="0" parTransId="{7EF0FB18-E4A4-46FD-976C-F4CA9B8EB812}" sibTransId="{5B351EE3-B590-41D0-AD7D-2CA97F8E6055}"/>
    <dgm:cxn modelId="{17876E93-C6E6-4305-A668-C2A84BC30031}" srcId="{E23E779D-5E99-48F8-8671-D299111D08BD}" destId="{5E37D120-DCB9-41C8-93BB-E8E41988F353}" srcOrd="1" destOrd="0" parTransId="{8C93FFBF-C025-4674-A55E-955CC4495DC4}" sibTransId="{B1C6826A-7BE7-42DE-AFC1-E87A1BFDE900}"/>
    <dgm:cxn modelId="{00B69F94-AAAC-4DF8-AB9F-A4C3A2B81FF0}" type="presOf" srcId="{47268A96-F871-4F16-861C-06327DDD7332}" destId="{B9F2BE49-EC17-40B9-AB4A-A32E99F8AEAD}" srcOrd="0" destOrd="0" presId="urn:microsoft.com/office/officeart/2005/8/layout/list1"/>
    <dgm:cxn modelId="{525C30C1-6C7E-408B-AB75-6E80570A9B05}" srcId="{47268A96-F871-4F16-861C-06327DDD7332}" destId="{600A7B07-5271-457B-8B47-649DBA4623D7}" srcOrd="1" destOrd="0" parTransId="{4724DC41-C120-4DC4-B900-D49F184F10DF}" sibTransId="{A7D83416-3A74-49FF-AB5A-7067CD584313}"/>
    <dgm:cxn modelId="{995200D4-A52A-47E4-9747-12395E3606D4}" type="presOf" srcId="{807D9A10-AF6A-43FB-B34C-6F62691CEEE2}" destId="{CC52E0B7-47FE-42CA-8B45-D90A0CEAF362}" srcOrd="0" destOrd="0" presId="urn:microsoft.com/office/officeart/2005/8/layout/list1"/>
    <dgm:cxn modelId="{0FB873D8-FCAD-4484-9AD3-FBCBB09AB58E}" type="presOf" srcId="{600A7B07-5271-457B-8B47-649DBA4623D7}" destId="{39D7A8D5-8408-4A45-BD3C-393D8AAC322E}" srcOrd="0" destOrd="1" presId="urn:microsoft.com/office/officeart/2005/8/layout/list1"/>
    <dgm:cxn modelId="{9CAA23F8-5DF6-4BB8-B034-A22B6A5E7F62}" type="presOf" srcId="{BFAA4833-20BB-4A2B-B6A7-82844D93C6B6}" destId="{D5CF28F1-DF9A-4919-A345-E6E7FB713744}" srcOrd="0" destOrd="0" presId="urn:microsoft.com/office/officeart/2005/8/layout/list1"/>
    <dgm:cxn modelId="{76CFDD39-000E-44F6-9532-40DBB776675D}" type="presParOf" srcId="{6DEF3AA2-B6E4-4788-B76A-15D48B2DFF54}" destId="{E848A252-4570-4454-867A-B53B29D7BC5D}" srcOrd="0" destOrd="0" presId="urn:microsoft.com/office/officeart/2005/8/layout/list1"/>
    <dgm:cxn modelId="{AFA917A7-474B-4700-889B-B39A86F5B68F}" type="presParOf" srcId="{E848A252-4570-4454-867A-B53B29D7BC5D}" destId="{E0B6327E-81EA-406F-BBB5-E96081974631}" srcOrd="0" destOrd="0" presId="urn:microsoft.com/office/officeart/2005/8/layout/list1"/>
    <dgm:cxn modelId="{523352C2-525C-45DF-8DDA-D78B3DB16050}" type="presParOf" srcId="{E848A252-4570-4454-867A-B53B29D7BC5D}" destId="{837AD2E1-FDE0-4F4E-A0DC-0A7B56C2E775}" srcOrd="1" destOrd="0" presId="urn:microsoft.com/office/officeart/2005/8/layout/list1"/>
    <dgm:cxn modelId="{D8C614B3-0C49-4B4E-AC26-383041764B44}" type="presParOf" srcId="{6DEF3AA2-B6E4-4788-B76A-15D48B2DFF54}" destId="{5333EDA5-7D42-403C-A61B-E29379757798}" srcOrd="1" destOrd="0" presId="urn:microsoft.com/office/officeart/2005/8/layout/list1"/>
    <dgm:cxn modelId="{9FC74DBF-7280-4C1B-B8F3-004E52786F6D}" type="presParOf" srcId="{6DEF3AA2-B6E4-4788-B76A-15D48B2DFF54}" destId="{01755F8A-BCB2-4073-9E44-FB6463C87AAA}" srcOrd="2" destOrd="0" presId="urn:microsoft.com/office/officeart/2005/8/layout/list1"/>
    <dgm:cxn modelId="{78A2F4A3-15A8-4986-B81B-4CECCB2B3099}" type="presParOf" srcId="{6DEF3AA2-B6E4-4788-B76A-15D48B2DFF54}" destId="{B098BDE9-A9FC-4675-B992-7E8155D2EDF1}" srcOrd="3" destOrd="0" presId="urn:microsoft.com/office/officeart/2005/8/layout/list1"/>
    <dgm:cxn modelId="{243D5AE1-250C-434D-B785-97C068C7B25B}" type="presParOf" srcId="{6DEF3AA2-B6E4-4788-B76A-15D48B2DFF54}" destId="{E6F8E2DF-69D4-48A9-8C84-4A7D13E2752C}" srcOrd="4" destOrd="0" presId="urn:microsoft.com/office/officeart/2005/8/layout/list1"/>
    <dgm:cxn modelId="{DFDB2B20-889D-4582-98E3-965E760E7FB8}" type="presParOf" srcId="{E6F8E2DF-69D4-48A9-8C84-4A7D13E2752C}" destId="{B9F2BE49-EC17-40B9-AB4A-A32E99F8AEAD}" srcOrd="0" destOrd="0" presId="urn:microsoft.com/office/officeart/2005/8/layout/list1"/>
    <dgm:cxn modelId="{2300D1C9-685D-4B39-824F-C38681FF6379}" type="presParOf" srcId="{E6F8E2DF-69D4-48A9-8C84-4A7D13E2752C}" destId="{E2508C05-517E-403D-9661-A05BCE02F376}" srcOrd="1" destOrd="0" presId="urn:microsoft.com/office/officeart/2005/8/layout/list1"/>
    <dgm:cxn modelId="{F9852331-E178-4E4E-9BE6-0E3285E1E0F0}" type="presParOf" srcId="{6DEF3AA2-B6E4-4788-B76A-15D48B2DFF54}" destId="{6EE3F806-9ADA-4701-A9BB-2E51109D34E1}" srcOrd="5" destOrd="0" presId="urn:microsoft.com/office/officeart/2005/8/layout/list1"/>
    <dgm:cxn modelId="{1270D77D-1C2E-4BB1-AE50-3CA13D26EC1C}" type="presParOf" srcId="{6DEF3AA2-B6E4-4788-B76A-15D48B2DFF54}" destId="{39D7A8D5-8408-4A45-BD3C-393D8AAC322E}" srcOrd="6" destOrd="0" presId="urn:microsoft.com/office/officeart/2005/8/layout/list1"/>
    <dgm:cxn modelId="{50BF2D46-388B-455F-BA15-B79F99EE2793}" type="presParOf" srcId="{6DEF3AA2-B6E4-4788-B76A-15D48B2DFF54}" destId="{A365C80E-9F06-4722-A45F-861DE075F297}" srcOrd="7" destOrd="0" presId="urn:microsoft.com/office/officeart/2005/8/layout/list1"/>
    <dgm:cxn modelId="{CE7B1EF2-F33E-4852-A85B-E94230B62D16}" type="presParOf" srcId="{6DEF3AA2-B6E4-4788-B76A-15D48B2DFF54}" destId="{9351D58F-4FC2-44CE-BAAC-D3AA05764253}" srcOrd="8" destOrd="0" presId="urn:microsoft.com/office/officeart/2005/8/layout/list1"/>
    <dgm:cxn modelId="{669C1E60-31AF-4C1C-8657-CD29855FD110}" type="presParOf" srcId="{9351D58F-4FC2-44CE-BAAC-D3AA05764253}" destId="{CC52E0B7-47FE-42CA-8B45-D90A0CEAF362}" srcOrd="0" destOrd="0" presId="urn:microsoft.com/office/officeart/2005/8/layout/list1"/>
    <dgm:cxn modelId="{8C51890A-1B01-45A3-BD4D-7F83B9448FE7}" type="presParOf" srcId="{9351D58F-4FC2-44CE-BAAC-D3AA05764253}" destId="{29F513DE-9073-48CA-98F0-E681E2CD203C}" srcOrd="1" destOrd="0" presId="urn:microsoft.com/office/officeart/2005/8/layout/list1"/>
    <dgm:cxn modelId="{44A3084B-E66F-48AC-A1DB-41CE50855C15}" type="presParOf" srcId="{6DEF3AA2-B6E4-4788-B76A-15D48B2DFF54}" destId="{DD6A8566-6CB3-4E77-8755-CB2FB217B49D}" srcOrd="9" destOrd="0" presId="urn:microsoft.com/office/officeart/2005/8/layout/list1"/>
    <dgm:cxn modelId="{ACA14827-C8EE-4172-B5EF-BAD39A0A6501}" type="presParOf" srcId="{6DEF3AA2-B6E4-4788-B76A-15D48B2DFF54}" destId="{D5CF28F1-DF9A-4919-A345-E6E7FB71374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4324C3-27B9-4F25-9DA6-D1CBE0E16A11}" type="doc">
      <dgm:prSet loTypeId="urn:microsoft.com/office/officeart/2008/layout/PictureStrips" loCatId="list" qsTypeId="urn:microsoft.com/office/officeart/2005/8/quickstyle/simple1" qsCatId="simple" csTypeId="urn:microsoft.com/office/officeart/2005/8/colors/accent6_5" csCatId="accent6" phldr="1"/>
      <dgm:spPr/>
      <dgm:t>
        <a:bodyPr/>
        <a:lstStyle/>
        <a:p>
          <a:endParaRPr lang="en-US"/>
        </a:p>
      </dgm:t>
    </dgm:pt>
    <dgm:pt modelId="{9E11643D-862A-47A9-B03A-A8BE4C70A383}">
      <dgm:prSet custT="1"/>
      <dgm:spPr>
        <a:solidFill>
          <a:srgbClr val="04A651">
            <a:alpha val="40000"/>
          </a:srgbClr>
        </a:solidFill>
        <a:ln>
          <a:solidFill>
            <a:srgbClr val="202452">
              <a:alpha val="90000"/>
            </a:srgbClr>
          </a:solidFill>
        </a:ln>
      </dgm:spPr>
      <dgm:t>
        <a:bodyPr/>
        <a:lstStyle/>
        <a:p>
          <a:r>
            <a:rPr lang="en-US" sz="4000" kern="1200" dirty="0">
              <a:solidFill>
                <a:srgbClr val="202452"/>
              </a:solidFill>
              <a:latin typeface="Calibri" panose="020F0502020204030204"/>
              <a:ea typeface="+mn-ea"/>
              <a:cs typeface="+mn-cs"/>
            </a:rPr>
            <a:t>Onc</a:t>
          </a:r>
          <a:r>
            <a:rPr lang="en-US" sz="4000" kern="1200" dirty="0">
              <a:solidFill>
                <a:srgbClr val="202452"/>
              </a:solidFill>
            </a:rPr>
            <a:t>e you have a clear empathic understanding of their goals and have identified their challenges or areas of opportunity, its time to start developing a S.M.A.R.T. IEP.  </a:t>
          </a:r>
        </a:p>
      </dgm:t>
    </dgm:pt>
    <dgm:pt modelId="{96A8ABBF-ACBB-42A5-9E0F-8CDE600EFFB9}" type="parTrans" cxnId="{08CE64C8-9778-4D8F-A17A-B56E12E2BC1E}">
      <dgm:prSet/>
      <dgm:spPr/>
      <dgm:t>
        <a:bodyPr/>
        <a:lstStyle/>
        <a:p>
          <a:endParaRPr lang="en-US"/>
        </a:p>
      </dgm:t>
    </dgm:pt>
    <dgm:pt modelId="{C4AFCBC3-C32D-47D5-8EA7-C61982EF5B95}" type="sibTrans" cxnId="{08CE64C8-9778-4D8F-A17A-B56E12E2BC1E}">
      <dgm:prSet/>
      <dgm:spPr/>
      <dgm:t>
        <a:bodyPr/>
        <a:lstStyle/>
        <a:p>
          <a:endParaRPr lang="en-US"/>
        </a:p>
      </dgm:t>
    </dgm:pt>
    <dgm:pt modelId="{B002A308-6F66-47AF-A7AC-3C1ACD482679}" type="pres">
      <dgm:prSet presAssocID="{124324C3-27B9-4F25-9DA6-D1CBE0E16A11}" presName="Name0" presStyleCnt="0">
        <dgm:presLayoutVars>
          <dgm:dir/>
          <dgm:resizeHandles val="exact"/>
        </dgm:presLayoutVars>
      </dgm:prSet>
      <dgm:spPr/>
    </dgm:pt>
    <dgm:pt modelId="{BF70D96A-808B-47FD-8E1C-22FA99DEC40A}" type="pres">
      <dgm:prSet presAssocID="{9E11643D-862A-47A9-B03A-A8BE4C70A383}" presName="composite" presStyleCnt="0"/>
      <dgm:spPr/>
    </dgm:pt>
    <dgm:pt modelId="{F7EB609B-BF80-4E4D-B25C-596CFB64E905}" type="pres">
      <dgm:prSet presAssocID="{9E11643D-862A-47A9-B03A-A8BE4C70A383}" presName="rect1" presStyleLbl="trAlignAcc1" presStyleIdx="0" presStyleCnt="1">
        <dgm:presLayoutVars>
          <dgm:bulletEnabled val="1"/>
        </dgm:presLayoutVars>
      </dgm:prSet>
      <dgm:spPr/>
    </dgm:pt>
    <dgm:pt modelId="{07D42E7A-C939-4804-B036-6D8A3F50ADCB}" type="pres">
      <dgm:prSet presAssocID="{9E11643D-862A-47A9-B03A-A8BE4C70A383}"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descr="People working on ideas"/>
        </a:ext>
      </dgm:extLst>
    </dgm:pt>
  </dgm:ptLst>
  <dgm:cxnLst>
    <dgm:cxn modelId="{C721307D-96AB-449F-86B7-3A10FD9E868F}" type="presOf" srcId="{9E11643D-862A-47A9-B03A-A8BE4C70A383}" destId="{F7EB609B-BF80-4E4D-B25C-596CFB64E905}" srcOrd="0" destOrd="0" presId="urn:microsoft.com/office/officeart/2008/layout/PictureStrips"/>
    <dgm:cxn modelId="{08CE64C8-9778-4D8F-A17A-B56E12E2BC1E}" srcId="{124324C3-27B9-4F25-9DA6-D1CBE0E16A11}" destId="{9E11643D-862A-47A9-B03A-A8BE4C70A383}" srcOrd="0" destOrd="0" parTransId="{96A8ABBF-ACBB-42A5-9E0F-8CDE600EFFB9}" sibTransId="{C4AFCBC3-C32D-47D5-8EA7-C61982EF5B95}"/>
    <dgm:cxn modelId="{0A48B0CB-2919-4206-935A-01DA75FFBA2B}" type="presOf" srcId="{124324C3-27B9-4F25-9DA6-D1CBE0E16A11}" destId="{B002A308-6F66-47AF-A7AC-3C1ACD482679}" srcOrd="0" destOrd="0" presId="urn:microsoft.com/office/officeart/2008/layout/PictureStrips"/>
    <dgm:cxn modelId="{1B4DFB72-711F-4077-95E1-A30ACA92042F}" type="presParOf" srcId="{B002A308-6F66-47AF-A7AC-3C1ACD482679}" destId="{BF70D96A-808B-47FD-8E1C-22FA99DEC40A}" srcOrd="0" destOrd="0" presId="urn:microsoft.com/office/officeart/2008/layout/PictureStrips"/>
    <dgm:cxn modelId="{08628D16-04AE-4BE2-8323-FEE9FFAA8415}" type="presParOf" srcId="{BF70D96A-808B-47FD-8E1C-22FA99DEC40A}" destId="{F7EB609B-BF80-4E4D-B25C-596CFB64E905}" srcOrd="0" destOrd="0" presId="urn:microsoft.com/office/officeart/2008/layout/PictureStrips"/>
    <dgm:cxn modelId="{B1EC48BA-9630-4077-882C-72F4354BF78F}" type="presParOf" srcId="{BF70D96A-808B-47FD-8E1C-22FA99DEC40A}" destId="{07D42E7A-C939-4804-B036-6D8A3F50ADC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4D1C06E-D5C2-4377-9199-57F670BF827D}" type="doc">
      <dgm:prSet loTypeId="urn:microsoft.com/office/officeart/2005/8/layout/chevron2" loCatId="process" qsTypeId="urn:microsoft.com/office/officeart/2005/8/quickstyle/simple4" qsCatId="simple" csTypeId="urn:microsoft.com/office/officeart/2005/8/colors/accent6_5" csCatId="accent6" phldr="1"/>
      <dgm:spPr/>
      <dgm:t>
        <a:bodyPr/>
        <a:lstStyle/>
        <a:p>
          <a:endParaRPr lang="en-US"/>
        </a:p>
      </dgm:t>
    </dgm:pt>
    <dgm:pt modelId="{BCEFFDF5-5F1C-44D3-B139-6DE9BBC4A418}">
      <dgm:prSet phldrT="[Text]" custT="1"/>
      <dgm:spPr>
        <a:solidFill>
          <a:srgbClr val="04A651"/>
        </a:solidFill>
      </dgm:spPr>
      <dgm:t>
        <a:bodyPr anchor="t"/>
        <a:lstStyle/>
        <a:p>
          <a:r>
            <a:rPr lang="en-US" sz="4800" dirty="0">
              <a:solidFill>
                <a:srgbClr val="202452"/>
              </a:solidFill>
            </a:rPr>
            <a:t>S</a:t>
          </a:r>
        </a:p>
      </dgm:t>
    </dgm:pt>
    <dgm:pt modelId="{C5E59176-CAD2-43F9-B2FA-F7A5A3F83C20}" type="parTrans" cxnId="{1815A653-9EFE-479C-AD5E-4F4D98C79E13}">
      <dgm:prSet/>
      <dgm:spPr/>
      <dgm:t>
        <a:bodyPr/>
        <a:lstStyle/>
        <a:p>
          <a:endParaRPr lang="en-US" sz="2800"/>
        </a:p>
      </dgm:t>
    </dgm:pt>
    <dgm:pt modelId="{81D82AB9-F489-4CDB-943F-BC065BB60C3D}" type="sibTrans" cxnId="{1815A653-9EFE-479C-AD5E-4F4D98C79E13}">
      <dgm:prSet/>
      <dgm:spPr/>
      <dgm:t>
        <a:bodyPr/>
        <a:lstStyle/>
        <a:p>
          <a:endParaRPr lang="en-US" sz="2800"/>
        </a:p>
      </dgm:t>
    </dgm:pt>
    <dgm:pt modelId="{77C40529-61F9-4456-AFC8-2B1155C61AF0}">
      <dgm:prSet phldrT="[Text]" custT="1"/>
      <dgm:spPr>
        <a:ln>
          <a:solidFill>
            <a:srgbClr val="202452">
              <a:alpha val="90000"/>
            </a:srgbClr>
          </a:solidFill>
        </a:ln>
      </dgm:spPr>
      <dgm:t>
        <a:bodyPr/>
        <a:lstStyle/>
        <a:p>
          <a:r>
            <a:rPr lang="en-US" sz="2800" b="1" dirty="0">
              <a:solidFill>
                <a:srgbClr val="202452"/>
              </a:solidFill>
            </a:rPr>
            <a:t>Specific: </a:t>
          </a:r>
          <a:r>
            <a:rPr lang="en-US" sz="2400" dirty="0">
              <a:solidFill>
                <a:srgbClr val="202452"/>
              </a:solidFill>
            </a:rPr>
            <a:t>Goals should be as specific and well-defined as possible.</a:t>
          </a:r>
          <a:endParaRPr lang="en-US" sz="2800" b="1" dirty="0">
            <a:solidFill>
              <a:srgbClr val="202452"/>
            </a:solidFill>
          </a:endParaRPr>
        </a:p>
      </dgm:t>
    </dgm:pt>
    <dgm:pt modelId="{C1DC78FE-2798-4927-A71F-A22DEBADDF3E}" type="parTrans" cxnId="{7761AC29-4BD0-43D3-BB6E-E9D47B26400C}">
      <dgm:prSet/>
      <dgm:spPr/>
      <dgm:t>
        <a:bodyPr/>
        <a:lstStyle/>
        <a:p>
          <a:endParaRPr lang="en-US" sz="2800"/>
        </a:p>
      </dgm:t>
    </dgm:pt>
    <dgm:pt modelId="{10DDC328-21B0-476A-BCCF-AC5B8ED8D359}" type="sibTrans" cxnId="{7761AC29-4BD0-43D3-BB6E-E9D47B26400C}">
      <dgm:prSet/>
      <dgm:spPr/>
      <dgm:t>
        <a:bodyPr/>
        <a:lstStyle/>
        <a:p>
          <a:endParaRPr lang="en-US" sz="2800"/>
        </a:p>
      </dgm:t>
    </dgm:pt>
    <dgm:pt modelId="{66A754E2-1FDE-4866-8587-68B2856A75B1}">
      <dgm:prSet phldrT="[Text]" custT="1"/>
      <dgm:spPr>
        <a:solidFill>
          <a:srgbClr val="04A651"/>
        </a:solidFill>
      </dgm:spPr>
      <dgm:t>
        <a:bodyPr anchor="t"/>
        <a:lstStyle/>
        <a:p>
          <a:r>
            <a:rPr lang="en-US" sz="4800" dirty="0">
              <a:solidFill>
                <a:srgbClr val="202452"/>
              </a:solidFill>
            </a:rPr>
            <a:t>M</a:t>
          </a:r>
        </a:p>
      </dgm:t>
    </dgm:pt>
    <dgm:pt modelId="{434CB89F-C6C9-4D00-80B3-CCD10385EC14}" type="parTrans" cxnId="{802394A9-4979-4A4A-8871-5DC800FAF5E1}">
      <dgm:prSet/>
      <dgm:spPr/>
      <dgm:t>
        <a:bodyPr/>
        <a:lstStyle/>
        <a:p>
          <a:endParaRPr lang="en-US" sz="2800"/>
        </a:p>
      </dgm:t>
    </dgm:pt>
    <dgm:pt modelId="{09319B16-7724-43E2-8D8E-890D026149FE}" type="sibTrans" cxnId="{802394A9-4979-4A4A-8871-5DC800FAF5E1}">
      <dgm:prSet/>
      <dgm:spPr/>
      <dgm:t>
        <a:bodyPr/>
        <a:lstStyle/>
        <a:p>
          <a:endParaRPr lang="en-US" sz="2800"/>
        </a:p>
      </dgm:t>
    </dgm:pt>
    <dgm:pt modelId="{66B92BAF-0E2C-43DB-86E8-665BC24FC772}">
      <dgm:prSet phldrT="[Text]" custT="1"/>
      <dgm:spPr>
        <a:ln>
          <a:solidFill>
            <a:srgbClr val="202452">
              <a:alpha val="80000"/>
            </a:srgbClr>
          </a:solidFill>
        </a:ln>
      </dgm:spPr>
      <dgm:t>
        <a:bodyPr/>
        <a:lstStyle/>
        <a:p>
          <a:r>
            <a:rPr lang="en-US" sz="2800" b="1" dirty="0">
              <a:solidFill>
                <a:srgbClr val="202452"/>
              </a:solidFill>
            </a:rPr>
            <a:t>Measurable: </a:t>
          </a:r>
          <a:r>
            <a:rPr lang="en-US" sz="2400" dirty="0">
              <a:solidFill>
                <a:srgbClr val="202452"/>
              </a:solidFill>
            </a:rPr>
            <a:t>Goals should include dates, amounts, and other measurements that will help verify progress.</a:t>
          </a:r>
          <a:endParaRPr lang="en-US" sz="2800" b="1" dirty="0">
            <a:solidFill>
              <a:srgbClr val="202452"/>
            </a:solidFill>
          </a:endParaRPr>
        </a:p>
      </dgm:t>
    </dgm:pt>
    <dgm:pt modelId="{C25A7183-A046-49AE-8312-B4CF3DBE08A0}" type="parTrans" cxnId="{C26163A7-BCF3-425E-90D5-231DB876E127}">
      <dgm:prSet/>
      <dgm:spPr/>
      <dgm:t>
        <a:bodyPr/>
        <a:lstStyle/>
        <a:p>
          <a:endParaRPr lang="en-US" sz="2800"/>
        </a:p>
      </dgm:t>
    </dgm:pt>
    <dgm:pt modelId="{8A2CA99B-BE78-483E-8E6C-457D148991D6}" type="sibTrans" cxnId="{C26163A7-BCF3-425E-90D5-231DB876E127}">
      <dgm:prSet/>
      <dgm:spPr/>
      <dgm:t>
        <a:bodyPr/>
        <a:lstStyle/>
        <a:p>
          <a:endParaRPr lang="en-US" sz="2800"/>
        </a:p>
      </dgm:t>
    </dgm:pt>
    <dgm:pt modelId="{FF47F51C-1CF2-4EE7-8E6B-1F561791C71D}">
      <dgm:prSet phldrT="[Text]" custT="1"/>
      <dgm:spPr>
        <a:solidFill>
          <a:srgbClr val="04A651"/>
        </a:solidFill>
      </dgm:spPr>
      <dgm:t>
        <a:bodyPr anchor="t"/>
        <a:lstStyle/>
        <a:p>
          <a:r>
            <a:rPr lang="en-US" sz="4800" dirty="0">
              <a:solidFill>
                <a:srgbClr val="202452"/>
              </a:solidFill>
            </a:rPr>
            <a:t>A</a:t>
          </a:r>
        </a:p>
      </dgm:t>
    </dgm:pt>
    <dgm:pt modelId="{7E83B72F-4ADC-41FF-B823-27269807A7A4}" type="parTrans" cxnId="{3257CD4C-CF8A-413A-BFA3-AE568ED674FE}">
      <dgm:prSet/>
      <dgm:spPr/>
      <dgm:t>
        <a:bodyPr/>
        <a:lstStyle/>
        <a:p>
          <a:endParaRPr lang="en-US" sz="2800"/>
        </a:p>
      </dgm:t>
    </dgm:pt>
    <dgm:pt modelId="{254C8C0E-8532-41AA-8C28-53343862A595}" type="sibTrans" cxnId="{3257CD4C-CF8A-413A-BFA3-AE568ED674FE}">
      <dgm:prSet/>
      <dgm:spPr/>
      <dgm:t>
        <a:bodyPr/>
        <a:lstStyle/>
        <a:p>
          <a:endParaRPr lang="en-US" sz="2800"/>
        </a:p>
      </dgm:t>
    </dgm:pt>
    <dgm:pt modelId="{E4189F3C-6613-45E6-817F-8A1DE678FE38}">
      <dgm:prSet phldrT="[Text]" custT="1"/>
      <dgm:spPr>
        <a:ln>
          <a:solidFill>
            <a:srgbClr val="202452">
              <a:alpha val="70000"/>
            </a:srgbClr>
          </a:solidFill>
        </a:ln>
      </dgm:spPr>
      <dgm:t>
        <a:bodyPr/>
        <a:lstStyle/>
        <a:p>
          <a:r>
            <a:rPr lang="en-US" sz="2800" b="1" dirty="0">
              <a:solidFill>
                <a:srgbClr val="202452"/>
              </a:solidFill>
            </a:rPr>
            <a:t>Achievable: </a:t>
          </a:r>
          <a:r>
            <a:rPr lang="en-US" sz="2400" dirty="0">
              <a:solidFill>
                <a:srgbClr val="202452"/>
              </a:solidFill>
            </a:rPr>
            <a:t>Goals should account for the abilities of achievement and any initial steps needed to succeed.</a:t>
          </a:r>
          <a:endParaRPr lang="en-US" sz="2800" b="1" dirty="0">
            <a:solidFill>
              <a:srgbClr val="202452"/>
            </a:solidFill>
          </a:endParaRPr>
        </a:p>
      </dgm:t>
    </dgm:pt>
    <dgm:pt modelId="{B2C212A8-9F49-44F4-BE2F-9EA372AFB07D}" type="parTrans" cxnId="{D077E53E-083B-45B8-8859-579DD1DDAA20}">
      <dgm:prSet/>
      <dgm:spPr/>
      <dgm:t>
        <a:bodyPr/>
        <a:lstStyle/>
        <a:p>
          <a:endParaRPr lang="en-US" sz="2800"/>
        </a:p>
      </dgm:t>
    </dgm:pt>
    <dgm:pt modelId="{074090B5-1744-4E2F-957F-280B62797747}" type="sibTrans" cxnId="{D077E53E-083B-45B8-8859-579DD1DDAA20}">
      <dgm:prSet/>
      <dgm:spPr/>
      <dgm:t>
        <a:bodyPr/>
        <a:lstStyle/>
        <a:p>
          <a:endParaRPr lang="en-US" sz="2800"/>
        </a:p>
      </dgm:t>
    </dgm:pt>
    <dgm:pt modelId="{0A4A501C-408A-413B-9770-30E192077082}">
      <dgm:prSet phldrT="[Text]" custT="1"/>
      <dgm:spPr>
        <a:solidFill>
          <a:srgbClr val="04A651"/>
        </a:solidFill>
      </dgm:spPr>
      <dgm:t>
        <a:bodyPr anchor="t"/>
        <a:lstStyle/>
        <a:p>
          <a:r>
            <a:rPr lang="en-US" sz="4800" dirty="0">
              <a:solidFill>
                <a:srgbClr val="202452"/>
              </a:solidFill>
            </a:rPr>
            <a:t>R</a:t>
          </a:r>
        </a:p>
      </dgm:t>
    </dgm:pt>
    <dgm:pt modelId="{F77D45C4-B7FC-4678-9788-8E160514BE59}" type="parTrans" cxnId="{B31105B1-6F49-431F-B07C-304CB181F951}">
      <dgm:prSet/>
      <dgm:spPr/>
      <dgm:t>
        <a:bodyPr/>
        <a:lstStyle/>
        <a:p>
          <a:endParaRPr lang="en-US" sz="2800"/>
        </a:p>
      </dgm:t>
    </dgm:pt>
    <dgm:pt modelId="{4358864F-7F5C-4937-9A56-F6D2BE2E23D5}" type="sibTrans" cxnId="{B31105B1-6F49-431F-B07C-304CB181F951}">
      <dgm:prSet/>
      <dgm:spPr/>
      <dgm:t>
        <a:bodyPr/>
        <a:lstStyle/>
        <a:p>
          <a:endParaRPr lang="en-US" sz="2800"/>
        </a:p>
      </dgm:t>
    </dgm:pt>
    <dgm:pt modelId="{B4F43413-0B59-482D-9248-2F3011913480}">
      <dgm:prSet phldrT="[Text]" custT="1"/>
      <dgm:spPr>
        <a:solidFill>
          <a:srgbClr val="04A651"/>
        </a:solidFill>
      </dgm:spPr>
      <dgm:t>
        <a:bodyPr anchor="t"/>
        <a:lstStyle/>
        <a:p>
          <a:r>
            <a:rPr lang="en-US" sz="4800" dirty="0">
              <a:solidFill>
                <a:srgbClr val="202452"/>
              </a:solidFill>
            </a:rPr>
            <a:t>T</a:t>
          </a:r>
        </a:p>
      </dgm:t>
    </dgm:pt>
    <dgm:pt modelId="{65ACEF0E-DA18-454E-A9DB-9B0CF9BF8AB5}" type="parTrans" cxnId="{05BB4EA1-79D4-40E6-92E8-12505A92E6DF}">
      <dgm:prSet/>
      <dgm:spPr/>
      <dgm:t>
        <a:bodyPr/>
        <a:lstStyle/>
        <a:p>
          <a:endParaRPr lang="en-US" sz="2800"/>
        </a:p>
      </dgm:t>
    </dgm:pt>
    <dgm:pt modelId="{D2A55D93-6889-4CE8-99C4-D5CE719B646A}" type="sibTrans" cxnId="{05BB4EA1-79D4-40E6-92E8-12505A92E6DF}">
      <dgm:prSet/>
      <dgm:spPr/>
      <dgm:t>
        <a:bodyPr/>
        <a:lstStyle/>
        <a:p>
          <a:endParaRPr lang="en-US" sz="2800"/>
        </a:p>
      </dgm:t>
    </dgm:pt>
    <dgm:pt modelId="{B27B9D22-F804-4AE5-98EF-305FDE7FAB69}">
      <dgm:prSet phldrT="[Text]" custT="1"/>
      <dgm:spPr>
        <a:ln>
          <a:solidFill>
            <a:srgbClr val="202452">
              <a:alpha val="60000"/>
            </a:srgbClr>
          </a:solidFill>
        </a:ln>
      </dgm:spPr>
      <dgm:t>
        <a:bodyPr/>
        <a:lstStyle/>
        <a:p>
          <a:r>
            <a:rPr lang="en-US" sz="2800" b="1" dirty="0">
              <a:solidFill>
                <a:srgbClr val="202452"/>
              </a:solidFill>
            </a:rPr>
            <a:t>Realistic: </a:t>
          </a:r>
          <a:r>
            <a:rPr lang="en-US" sz="2400" dirty="0">
              <a:solidFill>
                <a:srgbClr val="202452"/>
              </a:solidFill>
            </a:rPr>
            <a:t>Goals should be realistic and within reach. </a:t>
          </a:r>
          <a:endParaRPr lang="en-US" sz="2800" b="1" dirty="0">
            <a:solidFill>
              <a:srgbClr val="202452"/>
            </a:solidFill>
          </a:endParaRPr>
        </a:p>
      </dgm:t>
    </dgm:pt>
    <dgm:pt modelId="{59186336-E402-4B30-A163-0A9CF9EED631}" type="parTrans" cxnId="{C95DC1DE-C0F9-455D-9381-953DEAC53850}">
      <dgm:prSet/>
      <dgm:spPr/>
      <dgm:t>
        <a:bodyPr/>
        <a:lstStyle/>
        <a:p>
          <a:endParaRPr lang="en-US" sz="2800"/>
        </a:p>
      </dgm:t>
    </dgm:pt>
    <dgm:pt modelId="{4709758D-6EC5-4631-84D3-99CFA9C6A800}" type="sibTrans" cxnId="{C95DC1DE-C0F9-455D-9381-953DEAC53850}">
      <dgm:prSet/>
      <dgm:spPr/>
      <dgm:t>
        <a:bodyPr/>
        <a:lstStyle/>
        <a:p>
          <a:endParaRPr lang="en-US" sz="2800"/>
        </a:p>
      </dgm:t>
    </dgm:pt>
    <dgm:pt modelId="{6270523D-0098-45FD-9408-4A2E2416E64E}">
      <dgm:prSet phldrT="[Text]" custT="1"/>
      <dgm:spPr>
        <a:ln>
          <a:solidFill>
            <a:srgbClr val="202452">
              <a:alpha val="50000"/>
            </a:srgbClr>
          </a:solidFill>
        </a:ln>
      </dgm:spPr>
      <dgm:t>
        <a:bodyPr/>
        <a:lstStyle/>
        <a:p>
          <a:r>
            <a:rPr lang="en-US" sz="2800" b="1" dirty="0">
              <a:solidFill>
                <a:srgbClr val="202452"/>
              </a:solidFill>
            </a:rPr>
            <a:t>Timely: </a:t>
          </a:r>
          <a:r>
            <a:rPr lang="en-US" sz="2400" dirty="0">
              <a:solidFill>
                <a:srgbClr val="202452"/>
              </a:solidFill>
            </a:rPr>
            <a:t>Goals should be time-bound for completion. Do not allow time to procrastinate.</a:t>
          </a:r>
          <a:endParaRPr lang="en-US" sz="2800" b="1" dirty="0">
            <a:solidFill>
              <a:srgbClr val="202452"/>
            </a:solidFill>
          </a:endParaRPr>
        </a:p>
      </dgm:t>
    </dgm:pt>
    <dgm:pt modelId="{85F7631B-AA19-4150-B068-D8275464FCFB}" type="parTrans" cxnId="{582DF175-F432-49FB-B5A0-9ECEEAC9D981}">
      <dgm:prSet/>
      <dgm:spPr/>
      <dgm:t>
        <a:bodyPr/>
        <a:lstStyle/>
        <a:p>
          <a:endParaRPr lang="en-US" sz="2800"/>
        </a:p>
      </dgm:t>
    </dgm:pt>
    <dgm:pt modelId="{369AC38C-5770-4E36-BCC9-94DD260D9881}" type="sibTrans" cxnId="{582DF175-F432-49FB-B5A0-9ECEEAC9D981}">
      <dgm:prSet/>
      <dgm:spPr/>
      <dgm:t>
        <a:bodyPr/>
        <a:lstStyle/>
        <a:p>
          <a:endParaRPr lang="en-US" sz="2800"/>
        </a:p>
      </dgm:t>
    </dgm:pt>
    <dgm:pt modelId="{C30E3EB7-17AB-4BF4-A757-606B26B27369}" type="pres">
      <dgm:prSet presAssocID="{B4D1C06E-D5C2-4377-9199-57F670BF827D}" presName="linearFlow" presStyleCnt="0">
        <dgm:presLayoutVars>
          <dgm:dir/>
          <dgm:animLvl val="lvl"/>
          <dgm:resizeHandles val="exact"/>
        </dgm:presLayoutVars>
      </dgm:prSet>
      <dgm:spPr/>
    </dgm:pt>
    <dgm:pt modelId="{9FA4BEA7-C7B8-440F-8E43-A309BA3272EA}" type="pres">
      <dgm:prSet presAssocID="{BCEFFDF5-5F1C-44D3-B139-6DE9BBC4A418}" presName="composite" presStyleCnt="0"/>
      <dgm:spPr/>
    </dgm:pt>
    <dgm:pt modelId="{FBE5D224-90C7-4C28-A69B-50F491DBC366}" type="pres">
      <dgm:prSet presAssocID="{BCEFFDF5-5F1C-44D3-B139-6DE9BBC4A418}" presName="parentText" presStyleLbl="alignNode1" presStyleIdx="0" presStyleCnt="5">
        <dgm:presLayoutVars>
          <dgm:chMax val="1"/>
          <dgm:bulletEnabled val="1"/>
        </dgm:presLayoutVars>
      </dgm:prSet>
      <dgm:spPr/>
    </dgm:pt>
    <dgm:pt modelId="{4474E7DB-CDFA-4FB0-8A7D-738629D21A0E}" type="pres">
      <dgm:prSet presAssocID="{BCEFFDF5-5F1C-44D3-B139-6DE9BBC4A418}" presName="descendantText" presStyleLbl="alignAcc1" presStyleIdx="0" presStyleCnt="5" custLinFactNeighborX="5635" custLinFactNeighborY="-4133">
        <dgm:presLayoutVars>
          <dgm:bulletEnabled val="1"/>
        </dgm:presLayoutVars>
      </dgm:prSet>
      <dgm:spPr/>
    </dgm:pt>
    <dgm:pt modelId="{7BE78F70-CAA0-485B-80B3-A7316B530B07}" type="pres">
      <dgm:prSet presAssocID="{81D82AB9-F489-4CDB-943F-BC065BB60C3D}" presName="sp" presStyleCnt="0"/>
      <dgm:spPr/>
    </dgm:pt>
    <dgm:pt modelId="{B59F445A-4FE2-4487-A1D4-9459FF499989}" type="pres">
      <dgm:prSet presAssocID="{66A754E2-1FDE-4866-8587-68B2856A75B1}" presName="composite" presStyleCnt="0"/>
      <dgm:spPr/>
    </dgm:pt>
    <dgm:pt modelId="{34FB306D-4C28-4D2B-AEEE-15662D1D6E73}" type="pres">
      <dgm:prSet presAssocID="{66A754E2-1FDE-4866-8587-68B2856A75B1}" presName="parentText" presStyleLbl="alignNode1" presStyleIdx="1" presStyleCnt="5">
        <dgm:presLayoutVars>
          <dgm:chMax val="1"/>
          <dgm:bulletEnabled val="1"/>
        </dgm:presLayoutVars>
      </dgm:prSet>
      <dgm:spPr/>
    </dgm:pt>
    <dgm:pt modelId="{AF805E72-0C4E-41F9-AF12-FADD8EAEB285}" type="pres">
      <dgm:prSet presAssocID="{66A754E2-1FDE-4866-8587-68B2856A75B1}" presName="descendantText" presStyleLbl="alignAcc1" presStyleIdx="1" presStyleCnt="5">
        <dgm:presLayoutVars>
          <dgm:bulletEnabled val="1"/>
        </dgm:presLayoutVars>
      </dgm:prSet>
      <dgm:spPr/>
    </dgm:pt>
    <dgm:pt modelId="{003B27C0-4B87-4749-BD6A-BCD2B7C4E8EC}" type="pres">
      <dgm:prSet presAssocID="{09319B16-7724-43E2-8D8E-890D026149FE}" presName="sp" presStyleCnt="0"/>
      <dgm:spPr/>
    </dgm:pt>
    <dgm:pt modelId="{6BB21111-156B-4B3B-9373-07E72FCD5B9A}" type="pres">
      <dgm:prSet presAssocID="{FF47F51C-1CF2-4EE7-8E6B-1F561791C71D}" presName="composite" presStyleCnt="0"/>
      <dgm:spPr/>
    </dgm:pt>
    <dgm:pt modelId="{831C5298-A9D3-48C6-B812-38456FF2CC4E}" type="pres">
      <dgm:prSet presAssocID="{FF47F51C-1CF2-4EE7-8E6B-1F561791C71D}" presName="parentText" presStyleLbl="alignNode1" presStyleIdx="2" presStyleCnt="5">
        <dgm:presLayoutVars>
          <dgm:chMax val="1"/>
          <dgm:bulletEnabled val="1"/>
        </dgm:presLayoutVars>
      </dgm:prSet>
      <dgm:spPr/>
    </dgm:pt>
    <dgm:pt modelId="{C4F62B30-EAB9-4A32-B0A4-14CBFE1BDC27}" type="pres">
      <dgm:prSet presAssocID="{FF47F51C-1CF2-4EE7-8E6B-1F561791C71D}" presName="descendantText" presStyleLbl="alignAcc1" presStyleIdx="2" presStyleCnt="5">
        <dgm:presLayoutVars>
          <dgm:bulletEnabled val="1"/>
        </dgm:presLayoutVars>
      </dgm:prSet>
      <dgm:spPr/>
    </dgm:pt>
    <dgm:pt modelId="{9533ADBE-44D6-4DBD-8DC6-0F130FDFDD91}" type="pres">
      <dgm:prSet presAssocID="{254C8C0E-8532-41AA-8C28-53343862A595}" presName="sp" presStyleCnt="0"/>
      <dgm:spPr/>
    </dgm:pt>
    <dgm:pt modelId="{914D55E4-A8B9-43D0-9FBC-E3C9D224EF2F}" type="pres">
      <dgm:prSet presAssocID="{0A4A501C-408A-413B-9770-30E192077082}" presName="composite" presStyleCnt="0"/>
      <dgm:spPr/>
    </dgm:pt>
    <dgm:pt modelId="{BA0C19E1-4F6A-4961-ADCD-D5985F2616F2}" type="pres">
      <dgm:prSet presAssocID="{0A4A501C-408A-413B-9770-30E192077082}" presName="parentText" presStyleLbl="alignNode1" presStyleIdx="3" presStyleCnt="5">
        <dgm:presLayoutVars>
          <dgm:chMax val="1"/>
          <dgm:bulletEnabled val="1"/>
        </dgm:presLayoutVars>
      </dgm:prSet>
      <dgm:spPr/>
    </dgm:pt>
    <dgm:pt modelId="{32BEA533-E36D-41E6-96A5-837FD34A644C}" type="pres">
      <dgm:prSet presAssocID="{0A4A501C-408A-413B-9770-30E192077082}" presName="descendantText" presStyleLbl="alignAcc1" presStyleIdx="3" presStyleCnt="5" custLinFactNeighborX="0" custLinFactNeighborY="-5163">
        <dgm:presLayoutVars>
          <dgm:bulletEnabled val="1"/>
        </dgm:presLayoutVars>
      </dgm:prSet>
      <dgm:spPr/>
    </dgm:pt>
    <dgm:pt modelId="{33D31FCA-8DAA-4B6E-B4E1-FE796FAF7B34}" type="pres">
      <dgm:prSet presAssocID="{4358864F-7F5C-4937-9A56-F6D2BE2E23D5}" presName="sp" presStyleCnt="0"/>
      <dgm:spPr/>
    </dgm:pt>
    <dgm:pt modelId="{0D35E265-5C27-4040-B72D-E966535C5281}" type="pres">
      <dgm:prSet presAssocID="{B4F43413-0B59-482D-9248-2F3011913480}" presName="composite" presStyleCnt="0"/>
      <dgm:spPr/>
    </dgm:pt>
    <dgm:pt modelId="{E8CE2FAF-ABE5-4FBC-8264-F64C671126D7}" type="pres">
      <dgm:prSet presAssocID="{B4F43413-0B59-482D-9248-2F3011913480}" presName="parentText" presStyleLbl="alignNode1" presStyleIdx="4" presStyleCnt="5">
        <dgm:presLayoutVars>
          <dgm:chMax val="1"/>
          <dgm:bulletEnabled val="1"/>
        </dgm:presLayoutVars>
      </dgm:prSet>
      <dgm:spPr/>
    </dgm:pt>
    <dgm:pt modelId="{2322F22D-EAE8-4E9D-B87E-A5ABD0C1DC61}" type="pres">
      <dgm:prSet presAssocID="{B4F43413-0B59-482D-9248-2F3011913480}" presName="descendantText" presStyleLbl="alignAcc1" presStyleIdx="4" presStyleCnt="5" custLinFactNeighborX="0">
        <dgm:presLayoutVars>
          <dgm:bulletEnabled val="1"/>
        </dgm:presLayoutVars>
      </dgm:prSet>
      <dgm:spPr/>
    </dgm:pt>
  </dgm:ptLst>
  <dgm:cxnLst>
    <dgm:cxn modelId="{879FB20B-C07F-4C41-8F20-2C926F589786}" type="presOf" srcId="{B4D1C06E-D5C2-4377-9199-57F670BF827D}" destId="{C30E3EB7-17AB-4BF4-A757-606B26B27369}" srcOrd="0" destOrd="0" presId="urn:microsoft.com/office/officeart/2005/8/layout/chevron2"/>
    <dgm:cxn modelId="{F90A311E-7DDE-47C3-A23B-9AEEC7595D27}" type="presOf" srcId="{6270523D-0098-45FD-9408-4A2E2416E64E}" destId="{2322F22D-EAE8-4E9D-B87E-A5ABD0C1DC61}" srcOrd="0" destOrd="0" presId="urn:microsoft.com/office/officeart/2005/8/layout/chevron2"/>
    <dgm:cxn modelId="{7761AC29-4BD0-43D3-BB6E-E9D47B26400C}" srcId="{BCEFFDF5-5F1C-44D3-B139-6DE9BBC4A418}" destId="{77C40529-61F9-4456-AFC8-2B1155C61AF0}" srcOrd="0" destOrd="0" parTransId="{C1DC78FE-2798-4927-A71F-A22DEBADDF3E}" sibTransId="{10DDC328-21B0-476A-BCCF-AC5B8ED8D359}"/>
    <dgm:cxn modelId="{3DE7A333-CED4-4F05-ACEC-3D54A0124A78}" type="presOf" srcId="{BCEFFDF5-5F1C-44D3-B139-6DE9BBC4A418}" destId="{FBE5D224-90C7-4C28-A69B-50F491DBC366}" srcOrd="0" destOrd="0" presId="urn:microsoft.com/office/officeart/2005/8/layout/chevron2"/>
    <dgm:cxn modelId="{D077E53E-083B-45B8-8859-579DD1DDAA20}" srcId="{FF47F51C-1CF2-4EE7-8E6B-1F561791C71D}" destId="{E4189F3C-6613-45E6-817F-8A1DE678FE38}" srcOrd="0" destOrd="0" parTransId="{B2C212A8-9F49-44F4-BE2F-9EA372AFB07D}" sibTransId="{074090B5-1744-4E2F-957F-280B62797747}"/>
    <dgm:cxn modelId="{3257CD4C-CF8A-413A-BFA3-AE568ED674FE}" srcId="{B4D1C06E-D5C2-4377-9199-57F670BF827D}" destId="{FF47F51C-1CF2-4EE7-8E6B-1F561791C71D}" srcOrd="2" destOrd="0" parTransId="{7E83B72F-4ADC-41FF-B823-27269807A7A4}" sibTransId="{254C8C0E-8532-41AA-8C28-53343862A595}"/>
    <dgm:cxn modelId="{1815A653-9EFE-479C-AD5E-4F4D98C79E13}" srcId="{B4D1C06E-D5C2-4377-9199-57F670BF827D}" destId="{BCEFFDF5-5F1C-44D3-B139-6DE9BBC4A418}" srcOrd="0" destOrd="0" parTransId="{C5E59176-CAD2-43F9-B2FA-F7A5A3F83C20}" sibTransId="{81D82AB9-F489-4CDB-943F-BC065BB60C3D}"/>
    <dgm:cxn modelId="{582DF175-F432-49FB-B5A0-9ECEEAC9D981}" srcId="{B4F43413-0B59-482D-9248-2F3011913480}" destId="{6270523D-0098-45FD-9408-4A2E2416E64E}" srcOrd="0" destOrd="0" parTransId="{85F7631B-AA19-4150-B068-D8275464FCFB}" sibTransId="{369AC38C-5770-4E36-BCC9-94DD260D9881}"/>
    <dgm:cxn modelId="{4DB8AF58-35AB-49A6-A3C6-1E7111E035CA}" type="presOf" srcId="{B27B9D22-F804-4AE5-98EF-305FDE7FAB69}" destId="{32BEA533-E36D-41E6-96A5-837FD34A644C}" srcOrd="0" destOrd="0" presId="urn:microsoft.com/office/officeart/2005/8/layout/chevron2"/>
    <dgm:cxn modelId="{F86C8D92-5380-4837-9AA6-69421FEAF421}" type="presOf" srcId="{B4F43413-0B59-482D-9248-2F3011913480}" destId="{E8CE2FAF-ABE5-4FBC-8264-F64C671126D7}" srcOrd="0" destOrd="0" presId="urn:microsoft.com/office/officeart/2005/8/layout/chevron2"/>
    <dgm:cxn modelId="{ADC9A994-19E9-46F0-BDAB-61BCDA9E2B9D}" type="presOf" srcId="{FF47F51C-1CF2-4EE7-8E6B-1F561791C71D}" destId="{831C5298-A9D3-48C6-B812-38456FF2CC4E}" srcOrd="0" destOrd="0" presId="urn:microsoft.com/office/officeart/2005/8/layout/chevron2"/>
    <dgm:cxn modelId="{05BB4EA1-79D4-40E6-92E8-12505A92E6DF}" srcId="{B4D1C06E-D5C2-4377-9199-57F670BF827D}" destId="{B4F43413-0B59-482D-9248-2F3011913480}" srcOrd="4" destOrd="0" parTransId="{65ACEF0E-DA18-454E-A9DB-9B0CF9BF8AB5}" sibTransId="{D2A55D93-6889-4CE8-99C4-D5CE719B646A}"/>
    <dgm:cxn modelId="{C26163A7-BCF3-425E-90D5-231DB876E127}" srcId="{66A754E2-1FDE-4866-8587-68B2856A75B1}" destId="{66B92BAF-0E2C-43DB-86E8-665BC24FC772}" srcOrd="0" destOrd="0" parTransId="{C25A7183-A046-49AE-8312-B4CF3DBE08A0}" sibTransId="{8A2CA99B-BE78-483E-8E6C-457D148991D6}"/>
    <dgm:cxn modelId="{802394A9-4979-4A4A-8871-5DC800FAF5E1}" srcId="{B4D1C06E-D5C2-4377-9199-57F670BF827D}" destId="{66A754E2-1FDE-4866-8587-68B2856A75B1}" srcOrd="1" destOrd="0" parTransId="{434CB89F-C6C9-4D00-80B3-CCD10385EC14}" sibTransId="{09319B16-7724-43E2-8D8E-890D026149FE}"/>
    <dgm:cxn modelId="{B31105B1-6F49-431F-B07C-304CB181F951}" srcId="{B4D1C06E-D5C2-4377-9199-57F670BF827D}" destId="{0A4A501C-408A-413B-9770-30E192077082}" srcOrd="3" destOrd="0" parTransId="{F77D45C4-B7FC-4678-9788-8E160514BE59}" sibTransId="{4358864F-7F5C-4937-9A56-F6D2BE2E23D5}"/>
    <dgm:cxn modelId="{9691BFD9-4F38-4096-9B09-3F32703B3B3D}" type="presOf" srcId="{66A754E2-1FDE-4866-8587-68B2856A75B1}" destId="{34FB306D-4C28-4D2B-AEEE-15662D1D6E73}" srcOrd="0" destOrd="0" presId="urn:microsoft.com/office/officeart/2005/8/layout/chevron2"/>
    <dgm:cxn modelId="{C95DC1DE-C0F9-455D-9381-953DEAC53850}" srcId="{0A4A501C-408A-413B-9770-30E192077082}" destId="{B27B9D22-F804-4AE5-98EF-305FDE7FAB69}" srcOrd="0" destOrd="0" parTransId="{59186336-E402-4B30-A163-0A9CF9EED631}" sibTransId="{4709758D-6EC5-4631-84D3-99CFA9C6A800}"/>
    <dgm:cxn modelId="{395269E7-1493-46C2-B802-6331564BD8D7}" type="presOf" srcId="{E4189F3C-6613-45E6-817F-8A1DE678FE38}" destId="{C4F62B30-EAB9-4A32-B0A4-14CBFE1BDC27}" srcOrd="0" destOrd="0" presId="urn:microsoft.com/office/officeart/2005/8/layout/chevron2"/>
    <dgm:cxn modelId="{2F0255E8-F950-40CB-9BD9-045A4CBA6E9F}" type="presOf" srcId="{0A4A501C-408A-413B-9770-30E192077082}" destId="{BA0C19E1-4F6A-4961-ADCD-D5985F2616F2}" srcOrd="0" destOrd="0" presId="urn:microsoft.com/office/officeart/2005/8/layout/chevron2"/>
    <dgm:cxn modelId="{AC4D84F3-BB2D-42F1-913A-ECD83884B4FB}" type="presOf" srcId="{77C40529-61F9-4456-AFC8-2B1155C61AF0}" destId="{4474E7DB-CDFA-4FB0-8A7D-738629D21A0E}" srcOrd="0" destOrd="0" presId="urn:microsoft.com/office/officeart/2005/8/layout/chevron2"/>
    <dgm:cxn modelId="{734998F5-CEAF-4DEE-8D6D-57E8B281C706}" type="presOf" srcId="{66B92BAF-0E2C-43DB-86E8-665BC24FC772}" destId="{AF805E72-0C4E-41F9-AF12-FADD8EAEB285}" srcOrd="0" destOrd="0" presId="urn:microsoft.com/office/officeart/2005/8/layout/chevron2"/>
    <dgm:cxn modelId="{A37A423F-56C6-4C69-A4A9-7A0882F4A492}" type="presParOf" srcId="{C30E3EB7-17AB-4BF4-A757-606B26B27369}" destId="{9FA4BEA7-C7B8-440F-8E43-A309BA3272EA}" srcOrd="0" destOrd="0" presId="urn:microsoft.com/office/officeart/2005/8/layout/chevron2"/>
    <dgm:cxn modelId="{F6060BDC-C223-4C4B-971A-9ED9F026E94D}" type="presParOf" srcId="{9FA4BEA7-C7B8-440F-8E43-A309BA3272EA}" destId="{FBE5D224-90C7-4C28-A69B-50F491DBC366}" srcOrd="0" destOrd="0" presId="urn:microsoft.com/office/officeart/2005/8/layout/chevron2"/>
    <dgm:cxn modelId="{677CB398-D145-48ED-8B4E-212CBE8BAF3D}" type="presParOf" srcId="{9FA4BEA7-C7B8-440F-8E43-A309BA3272EA}" destId="{4474E7DB-CDFA-4FB0-8A7D-738629D21A0E}" srcOrd="1" destOrd="0" presId="urn:microsoft.com/office/officeart/2005/8/layout/chevron2"/>
    <dgm:cxn modelId="{4DEA1D0B-25C9-4FBA-AFE2-0BA0A45D18CE}" type="presParOf" srcId="{C30E3EB7-17AB-4BF4-A757-606B26B27369}" destId="{7BE78F70-CAA0-485B-80B3-A7316B530B07}" srcOrd="1" destOrd="0" presId="urn:microsoft.com/office/officeart/2005/8/layout/chevron2"/>
    <dgm:cxn modelId="{33206371-26F2-4C34-A369-537BE1BCF4EE}" type="presParOf" srcId="{C30E3EB7-17AB-4BF4-A757-606B26B27369}" destId="{B59F445A-4FE2-4487-A1D4-9459FF499989}" srcOrd="2" destOrd="0" presId="urn:microsoft.com/office/officeart/2005/8/layout/chevron2"/>
    <dgm:cxn modelId="{F969F4FB-13F5-46D0-8AAA-4A0534D9370C}" type="presParOf" srcId="{B59F445A-4FE2-4487-A1D4-9459FF499989}" destId="{34FB306D-4C28-4D2B-AEEE-15662D1D6E73}" srcOrd="0" destOrd="0" presId="urn:microsoft.com/office/officeart/2005/8/layout/chevron2"/>
    <dgm:cxn modelId="{ED199BE4-35A0-4717-B1F0-2FEFF8A3E459}" type="presParOf" srcId="{B59F445A-4FE2-4487-A1D4-9459FF499989}" destId="{AF805E72-0C4E-41F9-AF12-FADD8EAEB285}" srcOrd="1" destOrd="0" presId="urn:microsoft.com/office/officeart/2005/8/layout/chevron2"/>
    <dgm:cxn modelId="{E8D5ACEB-16AB-4D9B-A328-2772F3AF0D06}" type="presParOf" srcId="{C30E3EB7-17AB-4BF4-A757-606B26B27369}" destId="{003B27C0-4B87-4749-BD6A-BCD2B7C4E8EC}" srcOrd="3" destOrd="0" presId="urn:microsoft.com/office/officeart/2005/8/layout/chevron2"/>
    <dgm:cxn modelId="{DC5816E0-0923-4816-9C9F-B32B3AF758EA}" type="presParOf" srcId="{C30E3EB7-17AB-4BF4-A757-606B26B27369}" destId="{6BB21111-156B-4B3B-9373-07E72FCD5B9A}" srcOrd="4" destOrd="0" presId="urn:microsoft.com/office/officeart/2005/8/layout/chevron2"/>
    <dgm:cxn modelId="{F194C56D-A458-4177-8D3A-8207F8E9CFB3}" type="presParOf" srcId="{6BB21111-156B-4B3B-9373-07E72FCD5B9A}" destId="{831C5298-A9D3-48C6-B812-38456FF2CC4E}" srcOrd="0" destOrd="0" presId="urn:microsoft.com/office/officeart/2005/8/layout/chevron2"/>
    <dgm:cxn modelId="{867D027E-133C-4602-B1C1-02CCE414BE74}" type="presParOf" srcId="{6BB21111-156B-4B3B-9373-07E72FCD5B9A}" destId="{C4F62B30-EAB9-4A32-B0A4-14CBFE1BDC27}" srcOrd="1" destOrd="0" presId="urn:microsoft.com/office/officeart/2005/8/layout/chevron2"/>
    <dgm:cxn modelId="{909B0245-7665-424D-9455-D91889CFAC5B}" type="presParOf" srcId="{C30E3EB7-17AB-4BF4-A757-606B26B27369}" destId="{9533ADBE-44D6-4DBD-8DC6-0F130FDFDD91}" srcOrd="5" destOrd="0" presId="urn:microsoft.com/office/officeart/2005/8/layout/chevron2"/>
    <dgm:cxn modelId="{2E541D1B-643A-4F79-A62E-1351EA589A43}" type="presParOf" srcId="{C30E3EB7-17AB-4BF4-A757-606B26B27369}" destId="{914D55E4-A8B9-43D0-9FBC-E3C9D224EF2F}" srcOrd="6" destOrd="0" presId="urn:microsoft.com/office/officeart/2005/8/layout/chevron2"/>
    <dgm:cxn modelId="{AC7F3F69-A703-4823-B705-170A57C84EF0}" type="presParOf" srcId="{914D55E4-A8B9-43D0-9FBC-E3C9D224EF2F}" destId="{BA0C19E1-4F6A-4961-ADCD-D5985F2616F2}" srcOrd="0" destOrd="0" presId="urn:microsoft.com/office/officeart/2005/8/layout/chevron2"/>
    <dgm:cxn modelId="{4C2D77BA-2E20-42A4-9C3A-8A71CDBB3222}" type="presParOf" srcId="{914D55E4-A8B9-43D0-9FBC-E3C9D224EF2F}" destId="{32BEA533-E36D-41E6-96A5-837FD34A644C}" srcOrd="1" destOrd="0" presId="urn:microsoft.com/office/officeart/2005/8/layout/chevron2"/>
    <dgm:cxn modelId="{0876957E-E2E7-4147-A959-A10E5113ABF0}" type="presParOf" srcId="{C30E3EB7-17AB-4BF4-A757-606B26B27369}" destId="{33D31FCA-8DAA-4B6E-B4E1-FE796FAF7B34}" srcOrd="7" destOrd="0" presId="urn:microsoft.com/office/officeart/2005/8/layout/chevron2"/>
    <dgm:cxn modelId="{0B06CF23-8A4D-497E-A884-5D89C3EEB357}" type="presParOf" srcId="{C30E3EB7-17AB-4BF4-A757-606B26B27369}" destId="{0D35E265-5C27-4040-B72D-E966535C5281}" srcOrd="8" destOrd="0" presId="urn:microsoft.com/office/officeart/2005/8/layout/chevron2"/>
    <dgm:cxn modelId="{A25F9109-9ED9-4797-811D-D3CE30C43DF4}" type="presParOf" srcId="{0D35E265-5C27-4040-B72D-E966535C5281}" destId="{E8CE2FAF-ABE5-4FBC-8264-F64C671126D7}" srcOrd="0" destOrd="0" presId="urn:microsoft.com/office/officeart/2005/8/layout/chevron2"/>
    <dgm:cxn modelId="{CB2029A6-9A77-403C-A99E-DB411B0DF9CE}" type="presParOf" srcId="{0D35E265-5C27-4040-B72D-E966535C5281}" destId="{2322F22D-EAE8-4E9D-B87E-A5ABD0C1DC61}"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526DB-4953-48D0-8F95-259C72772D93}"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en-US"/>
        </a:p>
      </dgm:t>
    </dgm:pt>
    <dgm:pt modelId="{BB7F2DFB-1218-4C7B-AD42-3376EEE69C52}">
      <dgm:prSet/>
      <dgm:spPr>
        <a:solidFill>
          <a:srgbClr val="E2C549"/>
        </a:solidFill>
      </dgm:spPr>
      <dgm:t>
        <a:bodyPr/>
        <a:lstStyle/>
        <a:p>
          <a:r>
            <a:rPr lang="en-US" dirty="0"/>
            <a:t>Individual Employment Plan (IEP)</a:t>
          </a:r>
        </a:p>
      </dgm:t>
    </dgm:pt>
    <dgm:pt modelId="{33D06EDD-7C41-42B9-9CB5-A1B2F98179B5}" type="parTrans" cxnId="{BB5E110F-4A3B-4E79-89D3-4DCA45C286D2}">
      <dgm:prSet/>
      <dgm:spPr/>
      <dgm:t>
        <a:bodyPr/>
        <a:lstStyle/>
        <a:p>
          <a:endParaRPr lang="en-US"/>
        </a:p>
      </dgm:t>
    </dgm:pt>
    <dgm:pt modelId="{88FCE3BE-EC24-4DEC-A611-C8D1EE209E6D}" type="sibTrans" cxnId="{BB5E110F-4A3B-4E79-89D3-4DCA45C286D2}">
      <dgm:prSet/>
      <dgm:spPr/>
      <dgm:t>
        <a:bodyPr/>
        <a:lstStyle/>
        <a:p>
          <a:endParaRPr lang="en-US"/>
        </a:p>
      </dgm:t>
    </dgm:pt>
    <dgm:pt modelId="{15F6281A-C058-4FE6-8AC7-399C83653B85}">
      <dgm:prSet/>
      <dgm:spPr>
        <a:solidFill>
          <a:srgbClr val="202452"/>
        </a:solidFill>
      </dgm:spPr>
      <dgm:t>
        <a:bodyPr/>
        <a:lstStyle/>
        <a:p>
          <a:r>
            <a:rPr lang="en-US" dirty="0"/>
            <a:t>Attaining Commitment</a:t>
          </a:r>
        </a:p>
      </dgm:t>
    </dgm:pt>
    <dgm:pt modelId="{18EC083D-BB26-4CAF-9F57-A7A0793CB52A}" type="parTrans" cxnId="{EDF04328-0BA5-4C5F-A439-97D2F67FFAB9}">
      <dgm:prSet/>
      <dgm:spPr/>
      <dgm:t>
        <a:bodyPr/>
        <a:lstStyle/>
        <a:p>
          <a:endParaRPr lang="en-US"/>
        </a:p>
      </dgm:t>
    </dgm:pt>
    <dgm:pt modelId="{218C85B4-2E33-4435-A635-72201531B328}" type="sibTrans" cxnId="{EDF04328-0BA5-4C5F-A439-97D2F67FFAB9}">
      <dgm:prSet/>
      <dgm:spPr/>
      <dgm:t>
        <a:bodyPr/>
        <a:lstStyle/>
        <a:p>
          <a:endParaRPr lang="en-US"/>
        </a:p>
      </dgm:t>
    </dgm:pt>
    <dgm:pt modelId="{C3DCC6C9-0117-491E-910D-402B7A3BC0CF}">
      <dgm:prSet/>
      <dgm:spPr>
        <a:solidFill>
          <a:srgbClr val="04A651"/>
        </a:solidFill>
      </dgm:spPr>
      <dgm:t>
        <a:bodyPr/>
        <a:lstStyle/>
        <a:p>
          <a:r>
            <a:rPr lang="en-US" dirty="0"/>
            <a:t>Developing a S.M.A.R.T. IEP and IEP Examples </a:t>
          </a:r>
        </a:p>
      </dgm:t>
    </dgm:pt>
    <dgm:pt modelId="{003751BD-188C-4B84-AFCE-E37D670C96E4}" type="parTrans" cxnId="{84DE7FD7-38E7-4CAD-943A-A0562DFDEEC3}">
      <dgm:prSet/>
      <dgm:spPr/>
      <dgm:t>
        <a:bodyPr/>
        <a:lstStyle/>
        <a:p>
          <a:endParaRPr lang="en-US"/>
        </a:p>
      </dgm:t>
    </dgm:pt>
    <dgm:pt modelId="{121F71AB-3CC8-4E48-B4F9-922A2F883391}" type="sibTrans" cxnId="{84DE7FD7-38E7-4CAD-943A-A0562DFDEEC3}">
      <dgm:prSet/>
      <dgm:spPr/>
      <dgm:t>
        <a:bodyPr/>
        <a:lstStyle/>
        <a:p>
          <a:endParaRPr lang="en-US"/>
        </a:p>
      </dgm:t>
    </dgm:pt>
    <dgm:pt modelId="{9BCCC795-91A9-4A0C-BA71-EF479800A64C}">
      <dgm:prSet/>
      <dgm:spPr>
        <a:solidFill>
          <a:srgbClr val="202452"/>
        </a:solidFill>
      </dgm:spPr>
      <dgm:t>
        <a:bodyPr/>
        <a:lstStyle/>
        <a:p>
          <a:r>
            <a:rPr lang="en-US" dirty="0"/>
            <a:t>Employ Florida Reporting and Case Closure</a:t>
          </a:r>
        </a:p>
      </dgm:t>
    </dgm:pt>
    <dgm:pt modelId="{85E1679E-4943-4952-A058-B5881C4E8C5D}" type="parTrans" cxnId="{8D6AA917-6392-44C2-94E5-BE567EBDB455}">
      <dgm:prSet/>
      <dgm:spPr/>
      <dgm:t>
        <a:bodyPr/>
        <a:lstStyle/>
        <a:p>
          <a:endParaRPr lang="en-US"/>
        </a:p>
      </dgm:t>
    </dgm:pt>
    <dgm:pt modelId="{A33962C9-7103-49EF-8569-8A73E742140F}" type="sibTrans" cxnId="{8D6AA917-6392-44C2-94E5-BE567EBDB455}">
      <dgm:prSet/>
      <dgm:spPr/>
      <dgm:t>
        <a:bodyPr/>
        <a:lstStyle/>
        <a:p>
          <a:endParaRPr lang="en-US"/>
        </a:p>
      </dgm:t>
    </dgm:pt>
    <dgm:pt modelId="{2D78F0AA-62B9-4448-816F-C20ED0076E35}">
      <dgm:prSet/>
      <dgm:spPr>
        <a:solidFill>
          <a:srgbClr val="202452"/>
        </a:solidFill>
      </dgm:spPr>
      <dgm:t>
        <a:bodyPr/>
        <a:lstStyle/>
        <a:p>
          <a:r>
            <a:rPr lang="en-US" dirty="0"/>
            <a:t>Case Management Framework</a:t>
          </a:r>
        </a:p>
      </dgm:t>
    </dgm:pt>
    <dgm:pt modelId="{A005556F-3A71-4C4D-8180-2ADDE60507E3}" type="parTrans" cxnId="{E062DD7C-0045-4D8C-BCFF-996A7EE15CEB}">
      <dgm:prSet/>
      <dgm:spPr/>
      <dgm:t>
        <a:bodyPr/>
        <a:lstStyle/>
        <a:p>
          <a:endParaRPr lang="en-US"/>
        </a:p>
      </dgm:t>
    </dgm:pt>
    <dgm:pt modelId="{BC5E63D3-2C68-4860-B9AE-84DD5A6CD7E6}" type="sibTrans" cxnId="{E062DD7C-0045-4D8C-BCFF-996A7EE15CEB}">
      <dgm:prSet/>
      <dgm:spPr/>
      <dgm:t>
        <a:bodyPr/>
        <a:lstStyle/>
        <a:p>
          <a:endParaRPr lang="en-US"/>
        </a:p>
      </dgm:t>
    </dgm:pt>
    <dgm:pt modelId="{058234C2-7A65-4696-915C-DB562C261D8F}">
      <dgm:prSet/>
      <dgm:spPr>
        <a:solidFill>
          <a:srgbClr val="04A651"/>
        </a:solidFill>
      </dgm:spPr>
      <dgm:t>
        <a:bodyPr/>
        <a:lstStyle/>
        <a:p>
          <a:r>
            <a:rPr lang="en-US" dirty="0"/>
            <a:t>Objective Assessment and Building Rapport </a:t>
          </a:r>
        </a:p>
      </dgm:t>
    </dgm:pt>
    <dgm:pt modelId="{B4FA6F2C-86CE-4A0F-BAD0-327CF10974B8}" type="parTrans" cxnId="{0566BB05-D502-46EA-8CD7-F75C6B8755C9}">
      <dgm:prSet/>
      <dgm:spPr/>
      <dgm:t>
        <a:bodyPr/>
        <a:lstStyle/>
        <a:p>
          <a:endParaRPr lang="en-US"/>
        </a:p>
      </dgm:t>
    </dgm:pt>
    <dgm:pt modelId="{68899A2E-06C1-46D5-A7FF-A154AEB51795}" type="sibTrans" cxnId="{0566BB05-D502-46EA-8CD7-F75C6B8755C9}">
      <dgm:prSet/>
      <dgm:spPr/>
      <dgm:t>
        <a:bodyPr/>
        <a:lstStyle/>
        <a:p>
          <a:endParaRPr lang="en-US"/>
        </a:p>
      </dgm:t>
    </dgm:pt>
    <dgm:pt modelId="{97DD9F24-BD10-4411-B1C3-515DD5140DD3}">
      <dgm:prSet/>
      <dgm:spPr>
        <a:solidFill>
          <a:srgbClr val="E2C549"/>
        </a:solidFill>
      </dgm:spPr>
      <dgm:t>
        <a:bodyPr/>
        <a:lstStyle/>
        <a:p>
          <a:r>
            <a:rPr lang="en-US" dirty="0"/>
            <a:t>IEP Follow-ups and Consistent Contact</a:t>
          </a:r>
        </a:p>
      </dgm:t>
    </dgm:pt>
    <dgm:pt modelId="{D50F77C3-C750-400A-93CE-B7F744185FD8}" type="parTrans" cxnId="{45AB7A01-0D39-4EC7-9769-A265521A64A2}">
      <dgm:prSet/>
      <dgm:spPr/>
      <dgm:t>
        <a:bodyPr/>
        <a:lstStyle/>
        <a:p>
          <a:endParaRPr lang="en-US"/>
        </a:p>
      </dgm:t>
    </dgm:pt>
    <dgm:pt modelId="{DB90BCEF-DCA0-4F15-BEB1-EB63F3AD48CE}" type="sibTrans" cxnId="{45AB7A01-0D39-4EC7-9769-A265521A64A2}">
      <dgm:prSet/>
      <dgm:spPr/>
      <dgm:t>
        <a:bodyPr/>
        <a:lstStyle/>
        <a:p>
          <a:endParaRPr lang="en-US"/>
        </a:p>
      </dgm:t>
    </dgm:pt>
    <dgm:pt modelId="{A5F5D503-AEE4-4DA2-B210-12A08727F6FC}" type="pres">
      <dgm:prSet presAssocID="{072526DB-4953-48D0-8F95-259C72772D93}" presName="linearFlow" presStyleCnt="0">
        <dgm:presLayoutVars>
          <dgm:dir/>
          <dgm:resizeHandles val="exact"/>
        </dgm:presLayoutVars>
      </dgm:prSet>
      <dgm:spPr/>
    </dgm:pt>
    <dgm:pt modelId="{A3F26E74-75EB-4A26-813C-F7342FE9E16C}" type="pres">
      <dgm:prSet presAssocID="{2D78F0AA-62B9-4448-816F-C20ED0076E35}" presName="composite" presStyleCnt="0"/>
      <dgm:spPr/>
    </dgm:pt>
    <dgm:pt modelId="{AF976EAF-B8B4-4FB4-8ACF-491DE431695E}" type="pres">
      <dgm:prSet presAssocID="{2D78F0AA-62B9-4448-816F-C20ED0076E35}" presName="imgShp" presStyleLbl="fgImgPlace1" presStyleIdx="0" presStyleCnt="7" custLinFactX="29600" custLinFactNeighborX="100000" custLinFactNeighborY="-530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E0C73D4A-9238-4F17-8E29-E7A43204F68D}" type="pres">
      <dgm:prSet presAssocID="{2D78F0AA-62B9-4448-816F-C20ED0076E35}" presName="txShp" presStyleLbl="node1" presStyleIdx="0" presStyleCnt="7" custLinFactNeighborY="-1993">
        <dgm:presLayoutVars>
          <dgm:bulletEnabled val="1"/>
        </dgm:presLayoutVars>
      </dgm:prSet>
      <dgm:spPr/>
    </dgm:pt>
    <dgm:pt modelId="{923457C0-3286-4288-BE1D-F366F48C7B1A}" type="pres">
      <dgm:prSet presAssocID="{BC5E63D3-2C68-4860-B9AE-84DD5A6CD7E6}" presName="spacing" presStyleCnt="0"/>
      <dgm:spPr/>
    </dgm:pt>
    <dgm:pt modelId="{2589F0BD-B3B9-4815-9FAB-48CEE40AD860}" type="pres">
      <dgm:prSet presAssocID="{058234C2-7A65-4696-915C-DB562C261D8F}" presName="composite" presStyleCnt="0"/>
      <dgm:spPr/>
    </dgm:pt>
    <dgm:pt modelId="{E89F7662-99FD-4180-8CE1-AE7E0E1DACFB}" type="pres">
      <dgm:prSet presAssocID="{058234C2-7A65-4696-915C-DB562C261D8F}" presName="imgShp" presStyleLbl="fgImgPlace1" presStyleIdx="1" presStyleCnt="7" custLinFactX="29600" custLinFactNeighborX="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p with pin with solid fill"/>
        </a:ext>
      </dgm:extLst>
    </dgm:pt>
    <dgm:pt modelId="{0B52247A-B1FB-4EBD-AB74-AF6A2ECA694D}" type="pres">
      <dgm:prSet presAssocID="{058234C2-7A65-4696-915C-DB562C261D8F}" presName="txShp" presStyleLbl="node1" presStyleIdx="1" presStyleCnt="7">
        <dgm:presLayoutVars>
          <dgm:bulletEnabled val="1"/>
        </dgm:presLayoutVars>
      </dgm:prSet>
      <dgm:spPr/>
    </dgm:pt>
    <dgm:pt modelId="{E5AE72A5-01F0-43D3-9F71-47C75A443C7D}" type="pres">
      <dgm:prSet presAssocID="{68899A2E-06C1-46D5-A7FF-A154AEB51795}" presName="spacing" presStyleCnt="0"/>
      <dgm:spPr/>
    </dgm:pt>
    <dgm:pt modelId="{3C4B6F4E-AA9F-496A-83B5-BD752F4E42C6}" type="pres">
      <dgm:prSet presAssocID="{BB7F2DFB-1218-4C7B-AD42-3376EEE69C52}" presName="composite" presStyleCnt="0"/>
      <dgm:spPr/>
    </dgm:pt>
    <dgm:pt modelId="{2DB9B7DF-087F-44E5-84D8-D3872806184F}" type="pres">
      <dgm:prSet presAssocID="{BB7F2DFB-1218-4C7B-AD42-3376EEE69C52}" presName="imgShp" presStyleLbl="fgImgPlace1" presStyleIdx="2" presStyleCnt="7" custLinFactX="29600" custLinFactNeighborX="100000"/>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book"/>
        </a:ext>
      </dgm:extLst>
    </dgm:pt>
    <dgm:pt modelId="{7DC6F9DE-DB11-47CD-90D7-69BF6F0D4732}" type="pres">
      <dgm:prSet presAssocID="{BB7F2DFB-1218-4C7B-AD42-3376EEE69C52}" presName="txShp" presStyleLbl="node1" presStyleIdx="2" presStyleCnt="7">
        <dgm:presLayoutVars>
          <dgm:bulletEnabled val="1"/>
        </dgm:presLayoutVars>
      </dgm:prSet>
      <dgm:spPr/>
    </dgm:pt>
    <dgm:pt modelId="{CD1998DA-A072-4259-A1A4-0C05257CFC32}" type="pres">
      <dgm:prSet presAssocID="{88FCE3BE-EC24-4DEC-A611-C8D1EE209E6D}" presName="spacing" presStyleCnt="0"/>
      <dgm:spPr/>
    </dgm:pt>
    <dgm:pt modelId="{C61AEA46-D9A5-4F57-B826-5E8C37F4881A}" type="pres">
      <dgm:prSet presAssocID="{15F6281A-C058-4FE6-8AC7-399C83653B85}" presName="composite" presStyleCnt="0"/>
      <dgm:spPr/>
    </dgm:pt>
    <dgm:pt modelId="{2E0CA0A0-7C04-43A5-9AF2-AB2336F6EE9F}" type="pres">
      <dgm:prSet presAssocID="{15F6281A-C058-4FE6-8AC7-399C83653B85}" presName="imgShp" presStyleLbl="fgImgPlace1" presStyleIdx="3" presStyleCnt="7" custLinFactX="29600" custLinFactNeighborX="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oks"/>
        </a:ext>
      </dgm:extLst>
    </dgm:pt>
    <dgm:pt modelId="{71F90689-FD8C-4E95-BA4E-97B64C0BD05B}" type="pres">
      <dgm:prSet presAssocID="{15F6281A-C058-4FE6-8AC7-399C83653B85}" presName="txShp" presStyleLbl="node1" presStyleIdx="3" presStyleCnt="7">
        <dgm:presLayoutVars>
          <dgm:bulletEnabled val="1"/>
        </dgm:presLayoutVars>
      </dgm:prSet>
      <dgm:spPr/>
    </dgm:pt>
    <dgm:pt modelId="{D254F127-B8CB-43AA-86BB-0A7D23557936}" type="pres">
      <dgm:prSet presAssocID="{218C85B4-2E33-4435-A635-72201531B328}" presName="spacing" presStyleCnt="0"/>
      <dgm:spPr/>
    </dgm:pt>
    <dgm:pt modelId="{0F8A3534-86A6-41B1-B4FF-0F2156E0C9E7}" type="pres">
      <dgm:prSet presAssocID="{C3DCC6C9-0117-491E-910D-402B7A3BC0CF}" presName="composite" presStyleCnt="0"/>
      <dgm:spPr/>
    </dgm:pt>
    <dgm:pt modelId="{28C8338C-E212-4E26-9E45-FBD25B47E319}" type="pres">
      <dgm:prSet presAssocID="{C3DCC6C9-0117-491E-910D-402B7A3BC0CF}" presName="imgShp" presStyleLbl="fgImgPlace1" presStyleIdx="4" presStyleCnt="7" custLinFactX="29600" custLinFactNeighborX="1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ights On with solid fill"/>
        </a:ext>
      </dgm:extLst>
    </dgm:pt>
    <dgm:pt modelId="{5EFFFEC2-954B-4BB4-9952-AF9B5EDE7098}" type="pres">
      <dgm:prSet presAssocID="{C3DCC6C9-0117-491E-910D-402B7A3BC0CF}" presName="txShp" presStyleLbl="node1" presStyleIdx="4" presStyleCnt="7">
        <dgm:presLayoutVars>
          <dgm:bulletEnabled val="1"/>
        </dgm:presLayoutVars>
      </dgm:prSet>
      <dgm:spPr/>
    </dgm:pt>
    <dgm:pt modelId="{3871D601-8B89-4683-9F42-B6310F9DB9AC}" type="pres">
      <dgm:prSet presAssocID="{121F71AB-3CC8-4E48-B4F9-922A2F883391}" presName="spacing" presStyleCnt="0"/>
      <dgm:spPr/>
    </dgm:pt>
    <dgm:pt modelId="{878534FD-3DFC-46F3-8F09-D2FF019B8629}" type="pres">
      <dgm:prSet presAssocID="{97DD9F24-BD10-4411-B1C3-515DD5140DD3}" presName="composite" presStyleCnt="0"/>
      <dgm:spPr/>
    </dgm:pt>
    <dgm:pt modelId="{16544B42-361F-4663-9851-0C4A5322EFDD}" type="pres">
      <dgm:prSet presAssocID="{97DD9F24-BD10-4411-B1C3-515DD5140DD3}" presName="imgShp" presStyleLbl="fgImgPlace1" presStyleIdx="5" presStyleCnt="7" custLinFactX="29600" custLinFactNeighborX="100000"/>
      <dgm:spPr>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pt>
    <dgm:pt modelId="{DC67B1EB-931C-4E8D-94C0-7483FBA4F6C4}" type="pres">
      <dgm:prSet presAssocID="{97DD9F24-BD10-4411-B1C3-515DD5140DD3}" presName="txShp" presStyleLbl="node1" presStyleIdx="5" presStyleCnt="7">
        <dgm:presLayoutVars>
          <dgm:bulletEnabled val="1"/>
        </dgm:presLayoutVars>
      </dgm:prSet>
      <dgm:spPr/>
    </dgm:pt>
    <dgm:pt modelId="{ED96041C-789A-47CB-925C-F438951FDAF1}" type="pres">
      <dgm:prSet presAssocID="{DB90BCEF-DCA0-4F15-BEB1-EB63F3AD48CE}" presName="spacing" presStyleCnt="0"/>
      <dgm:spPr/>
    </dgm:pt>
    <dgm:pt modelId="{E6C5BAF0-F8B0-4AE9-9A6D-65E43DA1D502}" type="pres">
      <dgm:prSet presAssocID="{9BCCC795-91A9-4A0C-BA71-EF479800A64C}" presName="composite" presStyleCnt="0"/>
      <dgm:spPr/>
    </dgm:pt>
    <dgm:pt modelId="{98C5BCC5-ED53-435B-BD59-9E587754783A}" type="pres">
      <dgm:prSet presAssocID="{9BCCC795-91A9-4A0C-BA71-EF479800A64C}" presName="imgShp" presStyleLbl="fgImgPlace1" presStyleIdx="6" presStyleCnt="7" custLinFactX="29600" custLinFactNeighborX="1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No sign with solid fill"/>
        </a:ext>
      </dgm:extLst>
    </dgm:pt>
    <dgm:pt modelId="{910D4367-FFAD-4EF1-BCF1-1997172AB4CE}" type="pres">
      <dgm:prSet presAssocID="{9BCCC795-91A9-4A0C-BA71-EF479800A64C}" presName="txShp" presStyleLbl="node1" presStyleIdx="6" presStyleCnt="7">
        <dgm:presLayoutVars>
          <dgm:bulletEnabled val="1"/>
        </dgm:presLayoutVars>
      </dgm:prSet>
      <dgm:spPr/>
    </dgm:pt>
  </dgm:ptLst>
  <dgm:cxnLst>
    <dgm:cxn modelId="{45AB7A01-0D39-4EC7-9769-A265521A64A2}" srcId="{072526DB-4953-48D0-8F95-259C72772D93}" destId="{97DD9F24-BD10-4411-B1C3-515DD5140DD3}" srcOrd="5" destOrd="0" parTransId="{D50F77C3-C750-400A-93CE-B7F744185FD8}" sibTransId="{DB90BCEF-DCA0-4F15-BEB1-EB63F3AD48CE}"/>
    <dgm:cxn modelId="{0566BB05-D502-46EA-8CD7-F75C6B8755C9}" srcId="{072526DB-4953-48D0-8F95-259C72772D93}" destId="{058234C2-7A65-4696-915C-DB562C261D8F}" srcOrd="1" destOrd="0" parTransId="{B4FA6F2C-86CE-4A0F-BAD0-327CF10974B8}" sibTransId="{68899A2E-06C1-46D5-A7FF-A154AEB51795}"/>
    <dgm:cxn modelId="{39A4F208-8841-4160-B348-B1B0917F571A}" type="presOf" srcId="{072526DB-4953-48D0-8F95-259C72772D93}" destId="{A5F5D503-AEE4-4DA2-B210-12A08727F6FC}" srcOrd="0" destOrd="0" presId="urn:microsoft.com/office/officeart/2005/8/layout/vList3"/>
    <dgm:cxn modelId="{BB5E110F-4A3B-4E79-89D3-4DCA45C286D2}" srcId="{072526DB-4953-48D0-8F95-259C72772D93}" destId="{BB7F2DFB-1218-4C7B-AD42-3376EEE69C52}" srcOrd="2" destOrd="0" parTransId="{33D06EDD-7C41-42B9-9CB5-A1B2F98179B5}" sibTransId="{88FCE3BE-EC24-4DEC-A611-C8D1EE209E6D}"/>
    <dgm:cxn modelId="{0E2E4D10-CD71-4F76-AB79-35241A424C68}" type="presOf" srcId="{15F6281A-C058-4FE6-8AC7-399C83653B85}" destId="{71F90689-FD8C-4E95-BA4E-97B64C0BD05B}" srcOrd="0" destOrd="0" presId="urn:microsoft.com/office/officeart/2005/8/layout/vList3"/>
    <dgm:cxn modelId="{8D6AA917-6392-44C2-94E5-BE567EBDB455}" srcId="{072526DB-4953-48D0-8F95-259C72772D93}" destId="{9BCCC795-91A9-4A0C-BA71-EF479800A64C}" srcOrd="6" destOrd="0" parTransId="{85E1679E-4943-4952-A058-B5881C4E8C5D}" sibTransId="{A33962C9-7103-49EF-8569-8A73E742140F}"/>
    <dgm:cxn modelId="{E1EAC125-7CD1-4085-AE8F-C4B3ADE8E0A6}" type="presOf" srcId="{9BCCC795-91A9-4A0C-BA71-EF479800A64C}" destId="{910D4367-FFAD-4EF1-BCF1-1997172AB4CE}" srcOrd="0" destOrd="0" presId="urn:microsoft.com/office/officeart/2005/8/layout/vList3"/>
    <dgm:cxn modelId="{EDF04328-0BA5-4C5F-A439-97D2F67FFAB9}" srcId="{072526DB-4953-48D0-8F95-259C72772D93}" destId="{15F6281A-C058-4FE6-8AC7-399C83653B85}" srcOrd="3" destOrd="0" parTransId="{18EC083D-BB26-4CAF-9F57-A7A0793CB52A}" sibTransId="{218C85B4-2E33-4435-A635-72201531B328}"/>
    <dgm:cxn modelId="{99906747-1531-4341-BE17-9E79EDA2E2E9}" type="presOf" srcId="{C3DCC6C9-0117-491E-910D-402B7A3BC0CF}" destId="{5EFFFEC2-954B-4BB4-9952-AF9B5EDE7098}" srcOrd="0" destOrd="0" presId="urn:microsoft.com/office/officeart/2005/8/layout/vList3"/>
    <dgm:cxn modelId="{BD752B56-FC6E-4F0D-950E-75BF980B2AB3}" type="presOf" srcId="{058234C2-7A65-4696-915C-DB562C261D8F}" destId="{0B52247A-B1FB-4EBD-AB74-AF6A2ECA694D}" srcOrd="0" destOrd="0" presId="urn:microsoft.com/office/officeart/2005/8/layout/vList3"/>
    <dgm:cxn modelId="{5A388A5A-9FD4-4484-B07E-D02BA1B1CCA9}" type="presOf" srcId="{2D78F0AA-62B9-4448-816F-C20ED0076E35}" destId="{E0C73D4A-9238-4F17-8E29-E7A43204F68D}" srcOrd="0" destOrd="0" presId="urn:microsoft.com/office/officeart/2005/8/layout/vList3"/>
    <dgm:cxn modelId="{E062DD7C-0045-4D8C-BCFF-996A7EE15CEB}" srcId="{072526DB-4953-48D0-8F95-259C72772D93}" destId="{2D78F0AA-62B9-4448-816F-C20ED0076E35}" srcOrd="0" destOrd="0" parTransId="{A005556F-3A71-4C4D-8180-2ADDE60507E3}" sibTransId="{BC5E63D3-2C68-4860-B9AE-84DD5A6CD7E6}"/>
    <dgm:cxn modelId="{5340A2B8-77A6-4D57-A4CD-CBF01D4AF88A}" type="presOf" srcId="{BB7F2DFB-1218-4C7B-AD42-3376EEE69C52}" destId="{7DC6F9DE-DB11-47CD-90D7-69BF6F0D4732}" srcOrd="0" destOrd="0" presId="urn:microsoft.com/office/officeart/2005/8/layout/vList3"/>
    <dgm:cxn modelId="{5AF421C2-79E6-45EF-B1D8-594195D6D8B1}" type="presOf" srcId="{97DD9F24-BD10-4411-B1C3-515DD5140DD3}" destId="{DC67B1EB-931C-4E8D-94C0-7483FBA4F6C4}" srcOrd="0" destOrd="0" presId="urn:microsoft.com/office/officeart/2005/8/layout/vList3"/>
    <dgm:cxn modelId="{84DE7FD7-38E7-4CAD-943A-A0562DFDEEC3}" srcId="{072526DB-4953-48D0-8F95-259C72772D93}" destId="{C3DCC6C9-0117-491E-910D-402B7A3BC0CF}" srcOrd="4" destOrd="0" parTransId="{003751BD-188C-4B84-AFCE-E37D670C96E4}" sibTransId="{121F71AB-3CC8-4E48-B4F9-922A2F883391}"/>
    <dgm:cxn modelId="{A564D1BF-8EAC-40DA-B7E7-8CCAC2409E34}" type="presParOf" srcId="{A5F5D503-AEE4-4DA2-B210-12A08727F6FC}" destId="{A3F26E74-75EB-4A26-813C-F7342FE9E16C}" srcOrd="0" destOrd="0" presId="urn:microsoft.com/office/officeart/2005/8/layout/vList3"/>
    <dgm:cxn modelId="{626BE481-15CF-406E-AB4A-A9625DB6437E}" type="presParOf" srcId="{A3F26E74-75EB-4A26-813C-F7342FE9E16C}" destId="{AF976EAF-B8B4-4FB4-8ACF-491DE431695E}" srcOrd="0" destOrd="0" presId="urn:microsoft.com/office/officeart/2005/8/layout/vList3"/>
    <dgm:cxn modelId="{473FE440-2957-458E-8DD5-5D34040350DE}" type="presParOf" srcId="{A3F26E74-75EB-4A26-813C-F7342FE9E16C}" destId="{E0C73D4A-9238-4F17-8E29-E7A43204F68D}" srcOrd="1" destOrd="0" presId="urn:microsoft.com/office/officeart/2005/8/layout/vList3"/>
    <dgm:cxn modelId="{0850BB18-4B41-461A-A12F-73B81547B45B}" type="presParOf" srcId="{A5F5D503-AEE4-4DA2-B210-12A08727F6FC}" destId="{923457C0-3286-4288-BE1D-F366F48C7B1A}" srcOrd="1" destOrd="0" presId="urn:microsoft.com/office/officeart/2005/8/layout/vList3"/>
    <dgm:cxn modelId="{54345A26-EE54-492E-84FC-EA2777B37C53}" type="presParOf" srcId="{A5F5D503-AEE4-4DA2-B210-12A08727F6FC}" destId="{2589F0BD-B3B9-4815-9FAB-48CEE40AD860}" srcOrd="2" destOrd="0" presId="urn:microsoft.com/office/officeart/2005/8/layout/vList3"/>
    <dgm:cxn modelId="{272EA922-7464-497B-8AA8-C49D6958412D}" type="presParOf" srcId="{2589F0BD-B3B9-4815-9FAB-48CEE40AD860}" destId="{E89F7662-99FD-4180-8CE1-AE7E0E1DACFB}" srcOrd="0" destOrd="0" presId="urn:microsoft.com/office/officeart/2005/8/layout/vList3"/>
    <dgm:cxn modelId="{A46C968F-CD86-4E0F-811B-B503130C9E27}" type="presParOf" srcId="{2589F0BD-B3B9-4815-9FAB-48CEE40AD860}" destId="{0B52247A-B1FB-4EBD-AB74-AF6A2ECA694D}" srcOrd="1" destOrd="0" presId="urn:microsoft.com/office/officeart/2005/8/layout/vList3"/>
    <dgm:cxn modelId="{1CE13C9B-BA86-4691-A16A-85B02906D895}" type="presParOf" srcId="{A5F5D503-AEE4-4DA2-B210-12A08727F6FC}" destId="{E5AE72A5-01F0-43D3-9F71-47C75A443C7D}" srcOrd="3" destOrd="0" presId="urn:microsoft.com/office/officeart/2005/8/layout/vList3"/>
    <dgm:cxn modelId="{2764FB73-EEDE-4174-8C2F-A024C5A4397C}" type="presParOf" srcId="{A5F5D503-AEE4-4DA2-B210-12A08727F6FC}" destId="{3C4B6F4E-AA9F-496A-83B5-BD752F4E42C6}" srcOrd="4" destOrd="0" presId="urn:microsoft.com/office/officeart/2005/8/layout/vList3"/>
    <dgm:cxn modelId="{AE6213F2-2335-4CCD-AFC0-1592DA57ED7E}" type="presParOf" srcId="{3C4B6F4E-AA9F-496A-83B5-BD752F4E42C6}" destId="{2DB9B7DF-087F-44E5-84D8-D3872806184F}" srcOrd="0" destOrd="0" presId="urn:microsoft.com/office/officeart/2005/8/layout/vList3"/>
    <dgm:cxn modelId="{251DD986-6221-4DB8-A16B-6B1E54EED46D}" type="presParOf" srcId="{3C4B6F4E-AA9F-496A-83B5-BD752F4E42C6}" destId="{7DC6F9DE-DB11-47CD-90D7-69BF6F0D4732}" srcOrd="1" destOrd="0" presId="urn:microsoft.com/office/officeart/2005/8/layout/vList3"/>
    <dgm:cxn modelId="{7F0E5D51-EA25-4688-8609-666C95EA0990}" type="presParOf" srcId="{A5F5D503-AEE4-4DA2-B210-12A08727F6FC}" destId="{CD1998DA-A072-4259-A1A4-0C05257CFC32}" srcOrd="5" destOrd="0" presId="urn:microsoft.com/office/officeart/2005/8/layout/vList3"/>
    <dgm:cxn modelId="{5B40EA4B-118F-4C7F-9363-2B9DCE4E4955}" type="presParOf" srcId="{A5F5D503-AEE4-4DA2-B210-12A08727F6FC}" destId="{C61AEA46-D9A5-4F57-B826-5E8C37F4881A}" srcOrd="6" destOrd="0" presId="urn:microsoft.com/office/officeart/2005/8/layout/vList3"/>
    <dgm:cxn modelId="{1992FF86-384F-4B5B-92BC-BA5EB2D2BD44}" type="presParOf" srcId="{C61AEA46-D9A5-4F57-B826-5E8C37F4881A}" destId="{2E0CA0A0-7C04-43A5-9AF2-AB2336F6EE9F}" srcOrd="0" destOrd="0" presId="urn:microsoft.com/office/officeart/2005/8/layout/vList3"/>
    <dgm:cxn modelId="{EF23A2F5-91D7-48DB-BD0A-E955D17EFC8E}" type="presParOf" srcId="{C61AEA46-D9A5-4F57-B826-5E8C37F4881A}" destId="{71F90689-FD8C-4E95-BA4E-97B64C0BD05B}" srcOrd="1" destOrd="0" presId="urn:microsoft.com/office/officeart/2005/8/layout/vList3"/>
    <dgm:cxn modelId="{AC195A48-5D54-4F51-A53F-A10673E19D98}" type="presParOf" srcId="{A5F5D503-AEE4-4DA2-B210-12A08727F6FC}" destId="{D254F127-B8CB-43AA-86BB-0A7D23557936}" srcOrd="7" destOrd="0" presId="urn:microsoft.com/office/officeart/2005/8/layout/vList3"/>
    <dgm:cxn modelId="{6D6C4EF1-68F5-458A-A662-FB3FA2F93B0C}" type="presParOf" srcId="{A5F5D503-AEE4-4DA2-B210-12A08727F6FC}" destId="{0F8A3534-86A6-41B1-B4FF-0F2156E0C9E7}" srcOrd="8" destOrd="0" presId="urn:microsoft.com/office/officeart/2005/8/layout/vList3"/>
    <dgm:cxn modelId="{FB18FF3B-6310-4050-A24B-C959651F8BB2}" type="presParOf" srcId="{0F8A3534-86A6-41B1-B4FF-0F2156E0C9E7}" destId="{28C8338C-E212-4E26-9E45-FBD25B47E319}" srcOrd="0" destOrd="0" presId="urn:microsoft.com/office/officeart/2005/8/layout/vList3"/>
    <dgm:cxn modelId="{E7C81BA1-9110-450B-8F99-A0D44206608D}" type="presParOf" srcId="{0F8A3534-86A6-41B1-B4FF-0F2156E0C9E7}" destId="{5EFFFEC2-954B-4BB4-9952-AF9B5EDE7098}" srcOrd="1" destOrd="0" presId="urn:microsoft.com/office/officeart/2005/8/layout/vList3"/>
    <dgm:cxn modelId="{DF71F821-997B-420E-B464-BF8B31365A4F}" type="presParOf" srcId="{A5F5D503-AEE4-4DA2-B210-12A08727F6FC}" destId="{3871D601-8B89-4683-9F42-B6310F9DB9AC}" srcOrd="9" destOrd="0" presId="urn:microsoft.com/office/officeart/2005/8/layout/vList3"/>
    <dgm:cxn modelId="{C795B5B1-2F4C-4E5E-9098-9176DB183349}" type="presParOf" srcId="{A5F5D503-AEE4-4DA2-B210-12A08727F6FC}" destId="{878534FD-3DFC-46F3-8F09-D2FF019B8629}" srcOrd="10" destOrd="0" presId="urn:microsoft.com/office/officeart/2005/8/layout/vList3"/>
    <dgm:cxn modelId="{1C664284-9A44-4E3C-9686-04060714BB15}" type="presParOf" srcId="{878534FD-3DFC-46F3-8F09-D2FF019B8629}" destId="{16544B42-361F-4663-9851-0C4A5322EFDD}" srcOrd="0" destOrd="0" presId="urn:microsoft.com/office/officeart/2005/8/layout/vList3"/>
    <dgm:cxn modelId="{3F4ED08A-D1BD-4078-83F3-2E60D8408D0E}" type="presParOf" srcId="{878534FD-3DFC-46F3-8F09-D2FF019B8629}" destId="{DC67B1EB-931C-4E8D-94C0-7483FBA4F6C4}" srcOrd="1" destOrd="0" presId="urn:microsoft.com/office/officeart/2005/8/layout/vList3"/>
    <dgm:cxn modelId="{25390A2A-46B9-4227-8D4E-7FA7F5DD2E00}" type="presParOf" srcId="{A5F5D503-AEE4-4DA2-B210-12A08727F6FC}" destId="{ED96041C-789A-47CB-925C-F438951FDAF1}" srcOrd="11" destOrd="0" presId="urn:microsoft.com/office/officeart/2005/8/layout/vList3"/>
    <dgm:cxn modelId="{40C65088-EAAE-436B-8F33-244156747602}" type="presParOf" srcId="{A5F5D503-AEE4-4DA2-B210-12A08727F6FC}" destId="{E6C5BAF0-F8B0-4AE9-9A6D-65E43DA1D502}" srcOrd="12" destOrd="0" presId="urn:microsoft.com/office/officeart/2005/8/layout/vList3"/>
    <dgm:cxn modelId="{A8231388-8D69-4C42-A7F4-AF1563BDFFE7}" type="presParOf" srcId="{E6C5BAF0-F8B0-4AE9-9A6D-65E43DA1D502}" destId="{98C5BCC5-ED53-435B-BD59-9E587754783A}" srcOrd="0" destOrd="0" presId="urn:microsoft.com/office/officeart/2005/8/layout/vList3"/>
    <dgm:cxn modelId="{D2D9F7E5-DA9D-4FFA-B224-00E8F8317826}" type="presParOf" srcId="{E6C5BAF0-F8B0-4AE9-9A6D-65E43DA1D502}" destId="{910D4367-FFAD-4EF1-BCF1-1997172AB4C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B0684AC-639D-4A8D-A634-0AF54120DF6E}"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US"/>
        </a:p>
      </dgm:t>
    </dgm:pt>
    <dgm:pt modelId="{AF585000-7419-47F5-B4D7-F002E77D34E3}">
      <dgm:prSet custT="1"/>
      <dgm:spPr>
        <a:solidFill>
          <a:srgbClr val="202452"/>
        </a:solidFill>
      </dgm:spPr>
      <dgm:t>
        <a:bodyPr/>
        <a:lstStyle/>
        <a:p>
          <a:r>
            <a:rPr lang="en-US" sz="2400" b="1" dirty="0"/>
            <a:t>Consistent contact </a:t>
          </a:r>
          <a:r>
            <a:rPr lang="en-US" sz="2400" dirty="0"/>
            <a:t>is regular contact between the DVOP and the participant. It is the foundation of quality case management.  </a:t>
          </a:r>
        </a:p>
      </dgm:t>
    </dgm:pt>
    <dgm:pt modelId="{483AD0BA-3233-4622-B25D-4B7120A4F73B}" type="parTrans" cxnId="{2C0CE0CD-B29D-48C7-940D-6E24A99A9E4C}">
      <dgm:prSet/>
      <dgm:spPr/>
      <dgm:t>
        <a:bodyPr/>
        <a:lstStyle/>
        <a:p>
          <a:endParaRPr lang="en-US"/>
        </a:p>
      </dgm:t>
    </dgm:pt>
    <dgm:pt modelId="{60ADA62D-13E1-4DEA-94F8-FE56D78DF576}" type="sibTrans" cxnId="{2C0CE0CD-B29D-48C7-940D-6E24A99A9E4C}">
      <dgm:prSet/>
      <dgm:spPr>
        <a:solidFill>
          <a:srgbClr val="202452"/>
        </a:solidFill>
      </dgm:spPr>
      <dgm:t>
        <a:bodyPr/>
        <a:lstStyle/>
        <a:p>
          <a:endParaRPr lang="en-US" dirty="0"/>
        </a:p>
      </dgm:t>
    </dgm:pt>
    <dgm:pt modelId="{C9634AD2-FE88-484F-A437-ECB5C11DD87E}">
      <dgm:prSet custT="1"/>
      <dgm:spPr>
        <a:solidFill>
          <a:srgbClr val="04A651"/>
        </a:solidFill>
      </dgm:spPr>
      <dgm:t>
        <a:bodyPr/>
        <a:lstStyle/>
        <a:p>
          <a:r>
            <a:rPr lang="en-US" sz="2400" dirty="0"/>
            <a:t>Consistent contact is based on the participant’s individual needs and situation per the written plan and case notes. </a:t>
          </a:r>
        </a:p>
      </dgm:t>
    </dgm:pt>
    <dgm:pt modelId="{193BC999-4D1D-4D79-AA99-65E84FF26357}" type="parTrans" cxnId="{96BD9104-2BBE-45B2-ACF3-D645F46A55DC}">
      <dgm:prSet/>
      <dgm:spPr/>
      <dgm:t>
        <a:bodyPr/>
        <a:lstStyle/>
        <a:p>
          <a:endParaRPr lang="en-US"/>
        </a:p>
      </dgm:t>
    </dgm:pt>
    <dgm:pt modelId="{5B36D082-A6DE-475D-824A-ABB68C81C689}" type="sibTrans" cxnId="{96BD9104-2BBE-45B2-ACF3-D645F46A55DC}">
      <dgm:prSet/>
      <dgm:spPr>
        <a:solidFill>
          <a:srgbClr val="04A651"/>
        </a:solidFill>
      </dgm:spPr>
      <dgm:t>
        <a:bodyPr/>
        <a:lstStyle/>
        <a:p>
          <a:endParaRPr lang="en-US"/>
        </a:p>
      </dgm:t>
    </dgm:pt>
    <dgm:pt modelId="{160C1B62-A546-442E-A9D4-330CC16C5ACB}">
      <dgm:prSet custT="1"/>
      <dgm:spPr>
        <a:solidFill>
          <a:srgbClr val="E2C549"/>
        </a:solidFill>
      </dgm:spPr>
      <dgm:t>
        <a:bodyPr/>
        <a:lstStyle/>
        <a:p>
          <a:r>
            <a:rPr lang="en-US" sz="2200" dirty="0"/>
            <a:t>Contact may be conducted remotely or in person; however, no pre-employment contacts should be made without reference to the IEP. </a:t>
          </a:r>
        </a:p>
      </dgm:t>
    </dgm:pt>
    <dgm:pt modelId="{D37B25B8-987D-48F6-9796-D581A8E4618F}" type="parTrans" cxnId="{684E67C8-F1F5-4467-9AD8-66F39C34139D}">
      <dgm:prSet/>
      <dgm:spPr/>
      <dgm:t>
        <a:bodyPr/>
        <a:lstStyle/>
        <a:p>
          <a:endParaRPr lang="en-US"/>
        </a:p>
      </dgm:t>
    </dgm:pt>
    <dgm:pt modelId="{A117BAD0-7301-440E-BB6A-610C0CBE1E51}" type="sibTrans" cxnId="{684E67C8-F1F5-4467-9AD8-66F39C34139D}">
      <dgm:prSet/>
      <dgm:spPr/>
      <dgm:t>
        <a:bodyPr/>
        <a:lstStyle/>
        <a:p>
          <a:endParaRPr lang="en-US"/>
        </a:p>
      </dgm:t>
    </dgm:pt>
    <dgm:pt modelId="{A643C40B-D643-4362-8F29-AFF238956F68}" type="pres">
      <dgm:prSet presAssocID="{CB0684AC-639D-4A8D-A634-0AF54120DF6E}" presName="Name0" presStyleCnt="0">
        <dgm:presLayoutVars>
          <dgm:dir/>
          <dgm:resizeHandles val="exact"/>
        </dgm:presLayoutVars>
      </dgm:prSet>
      <dgm:spPr/>
    </dgm:pt>
    <dgm:pt modelId="{37169F93-8FCA-42B4-8A44-170BF6A191CD}" type="pres">
      <dgm:prSet presAssocID="{AF585000-7419-47F5-B4D7-F002E77D34E3}" presName="composite" presStyleCnt="0"/>
      <dgm:spPr/>
    </dgm:pt>
    <dgm:pt modelId="{DFEADE22-7ADC-4D53-B87D-7710945EE194}" type="pres">
      <dgm:prSet presAssocID="{AF585000-7419-47F5-B4D7-F002E77D34E3}" presName="imagSh" presStyleLbl="bgImgPlace1" presStyleIdx="0" presStyleCnt="3" custScaleY="73951" custLinFactNeighborY="-638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a:ln>
          <a:solidFill>
            <a:srgbClr val="202452"/>
          </a:solidFill>
        </a:ln>
      </dgm:spPr>
      <dgm:extLst>
        <a:ext uri="{E40237B7-FDA0-4F09-8148-C483321AD2D9}">
          <dgm14:cNvPr xmlns:dgm14="http://schemas.microsoft.com/office/drawing/2010/diagram" id="0" name="" descr="Repeat with solid fill"/>
        </a:ext>
      </dgm:extLst>
    </dgm:pt>
    <dgm:pt modelId="{0E09C0AA-8DD3-47BC-8834-EB6EDA272FBE}" type="pres">
      <dgm:prSet presAssocID="{AF585000-7419-47F5-B4D7-F002E77D34E3}" presName="txNode" presStyleLbl="node1" presStyleIdx="0" presStyleCnt="3" custScaleY="124547" custLinFactNeighborY="8801">
        <dgm:presLayoutVars>
          <dgm:bulletEnabled val="1"/>
        </dgm:presLayoutVars>
      </dgm:prSet>
      <dgm:spPr/>
    </dgm:pt>
    <dgm:pt modelId="{142FB904-15DE-4C17-A50E-77F0608730B6}" type="pres">
      <dgm:prSet presAssocID="{60ADA62D-13E1-4DEA-94F8-FE56D78DF576}" presName="sibTrans" presStyleLbl="sibTrans2D1" presStyleIdx="0" presStyleCnt="2"/>
      <dgm:spPr/>
    </dgm:pt>
    <dgm:pt modelId="{EB96E667-FC31-4C14-B34D-EA237513B47A}" type="pres">
      <dgm:prSet presAssocID="{60ADA62D-13E1-4DEA-94F8-FE56D78DF576}" presName="connTx" presStyleLbl="sibTrans2D1" presStyleIdx="0" presStyleCnt="2"/>
      <dgm:spPr/>
    </dgm:pt>
    <dgm:pt modelId="{E81938C9-AC5A-4C33-95D5-E693E429A4A8}" type="pres">
      <dgm:prSet presAssocID="{C9634AD2-FE88-484F-A437-ECB5C11DD87E}" presName="composite" presStyleCnt="0"/>
      <dgm:spPr/>
    </dgm:pt>
    <dgm:pt modelId="{90CE167F-5F96-4AD1-9777-C9F5F24ED98D}" type="pres">
      <dgm:prSet presAssocID="{C9634AD2-FE88-484F-A437-ECB5C11DD87E}" presName="imagSh" presStyleLbl="bgImgPlace1" presStyleIdx="1" presStyleCnt="3" custScaleY="73951" custLinFactNeighborY="-12090"/>
      <dgm:spPr>
        <a:noFill/>
        <a:ln>
          <a:noFill/>
        </a:ln>
      </dgm:spPr>
      <dgm:extLst>
        <a:ext uri="{E40237B7-FDA0-4F09-8148-C483321AD2D9}">
          <dgm14:cNvPr xmlns:dgm14="http://schemas.microsoft.com/office/drawing/2010/diagram" id="0" name="" descr="List with solid fill"/>
        </a:ext>
      </dgm:extLst>
    </dgm:pt>
    <dgm:pt modelId="{8DCAEF8E-2EF4-4973-BDE2-6BF4E0ED1153}" type="pres">
      <dgm:prSet presAssocID="{C9634AD2-FE88-484F-A437-ECB5C11DD87E}" presName="txNode" presStyleLbl="node1" presStyleIdx="1" presStyleCnt="3" custScaleY="129030" custLinFactNeighborY="7680">
        <dgm:presLayoutVars>
          <dgm:bulletEnabled val="1"/>
        </dgm:presLayoutVars>
      </dgm:prSet>
      <dgm:spPr/>
    </dgm:pt>
    <dgm:pt modelId="{811127B2-A069-4D6A-9C42-AB90A9BF0B88}" type="pres">
      <dgm:prSet presAssocID="{5B36D082-A6DE-475D-824A-ABB68C81C689}" presName="sibTrans" presStyleLbl="sibTrans2D1" presStyleIdx="1" presStyleCnt="2"/>
      <dgm:spPr/>
    </dgm:pt>
    <dgm:pt modelId="{48B66954-6328-4C1A-A770-F386DF99DE34}" type="pres">
      <dgm:prSet presAssocID="{5B36D082-A6DE-475D-824A-ABB68C81C689}" presName="connTx" presStyleLbl="sibTrans2D1" presStyleIdx="1" presStyleCnt="2"/>
      <dgm:spPr/>
    </dgm:pt>
    <dgm:pt modelId="{F4223CAD-A969-4339-A052-BB64EDF29E6F}" type="pres">
      <dgm:prSet presAssocID="{160C1B62-A546-442E-A9D4-330CC16C5ACB}" presName="composite" presStyleCnt="0"/>
      <dgm:spPr/>
    </dgm:pt>
    <dgm:pt modelId="{F391D833-1DE4-4308-88E7-11BD627934CE}" type="pres">
      <dgm:prSet presAssocID="{160C1B62-A546-442E-A9D4-330CC16C5ACB}" presName="imagSh" presStyleLbl="bgImgPlace1" presStyleIdx="2" presStyleCnt="3" custScaleY="73951" custLinFactNeighborY="-50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5000" b="-15000"/>
          </a:stretch>
        </a:blipFill>
        <a:ln>
          <a:solidFill>
            <a:srgbClr val="E2C549"/>
          </a:solidFill>
        </a:ln>
      </dgm:spPr>
      <dgm:extLst>
        <a:ext uri="{E40237B7-FDA0-4F09-8148-C483321AD2D9}">
          <dgm14:cNvPr xmlns:dgm14="http://schemas.microsoft.com/office/drawing/2010/diagram" id="0" name="" descr="No Touch with solid fill"/>
        </a:ext>
      </dgm:extLst>
    </dgm:pt>
    <dgm:pt modelId="{BDC74540-DD58-400B-A7FD-A4553B2AA33E}" type="pres">
      <dgm:prSet presAssocID="{160C1B62-A546-442E-A9D4-330CC16C5ACB}" presName="txNode" presStyleLbl="node1" presStyleIdx="2" presStyleCnt="3" custScaleY="129414" custLinFactNeighborY="7584">
        <dgm:presLayoutVars>
          <dgm:bulletEnabled val="1"/>
        </dgm:presLayoutVars>
      </dgm:prSet>
      <dgm:spPr/>
    </dgm:pt>
  </dgm:ptLst>
  <dgm:cxnLst>
    <dgm:cxn modelId="{96BD9104-2BBE-45B2-ACF3-D645F46A55DC}" srcId="{CB0684AC-639D-4A8D-A634-0AF54120DF6E}" destId="{C9634AD2-FE88-484F-A437-ECB5C11DD87E}" srcOrd="1" destOrd="0" parTransId="{193BC999-4D1D-4D79-AA99-65E84FF26357}" sibTransId="{5B36D082-A6DE-475D-824A-ABB68C81C689}"/>
    <dgm:cxn modelId="{A46ECB07-8961-4F6D-9350-5F3D35A79B64}" type="presOf" srcId="{160C1B62-A546-442E-A9D4-330CC16C5ACB}" destId="{BDC74540-DD58-400B-A7FD-A4553B2AA33E}" srcOrd="0" destOrd="0" presId="urn:microsoft.com/office/officeart/2005/8/layout/hProcess10"/>
    <dgm:cxn modelId="{16436353-2CBF-4CAE-A65F-8C48804999DD}" type="presOf" srcId="{60ADA62D-13E1-4DEA-94F8-FE56D78DF576}" destId="{142FB904-15DE-4C17-A50E-77F0608730B6}" srcOrd="0" destOrd="0" presId="urn:microsoft.com/office/officeart/2005/8/layout/hProcess10"/>
    <dgm:cxn modelId="{EF9E9956-4FFC-4520-B37A-A76875FE4FD5}" type="presOf" srcId="{5B36D082-A6DE-475D-824A-ABB68C81C689}" destId="{811127B2-A069-4D6A-9C42-AB90A9BF0B88}" srcOrd="0" destOrd="0" presId="urn:microsoft.com/office/officeart/2005/8/layout/hProcess10"/>
    <dgm:cxn modelId="{796CBE59-EF99-49C3-882F-96DB7CF10328}" type="presOf" srcId="{5B36D082-A6DE-475D-824A-ABB68C81C689}" destId="{48B66954-6328-4C1A-A770-F386DF99DE34}" srcOrd="1" destOrd="0" presId="urn:microsoft.com/office/officeart/2005/8/layout/hProcess10"/>
    <dgm:cxn modelId="{D499FEA4-3E95-4D64-86C6-359E148336AD}" type="presOf" srcId="{AF585000-7419-47F5-B4D7-F002E77D34E3}" destId="{0E09C0AA-8DD3-47BC-8834-EB6EDA272FBE}" srcOrd="0" destOrd="0" presId="urn:microsoft.com/office/officeart/2005/8/layout/hProcess10"/>
    <dgm:cxn modelId="{684E67C8-F1F5-4467-9AD8-66F39C34139D}" srcId="{CB0684AC-639D-4A8D-A634-0AF54120DF6E}" destId="{160C1B62-A546-442E-A9D4-330CC16C5ACB}" srcOrd="2" destOrd="0" parTransId="{D37B25B8-987D-48F6-9796-D581A8E4618F}" sibTransId="{A117BAD0-7301-440E-BB6A-610C0CBE1E51}"/>
    <dgm:cxn modelId="{2C0CE0CD-B29D-48C7-940D-6E24A99A9E4C}" srcId="{CB0684AC-639D-4A8D-A634-0AF54120DF6E}" destId="{AF585000-7419-47F5-B4D7-F002E77D34E3}" srcOrd="0" destOrd="0" parTransId="{483AD0BA-3233-4622-B25D-4B7120A4F73B}" sibTransId="{60ADA62D-13E1-4DEA-94F8-FE56D78DF576}"/>
    <dgm:cxn modelId="{4A1751CF-A591-41D2-A05E-FA881A1BB51D}" type="presOf" srcId="{C9634AD2-FE88-484F-A437-ECB5C11DD87E}" destId="{8DCAEF8E-2EF4-4973-BDE2-6BF4E0ED1153}" srcOrd="0" destOrd="0" presId="urn:microsoft.com/office/officeart/2005/8/layout/hProcess10"/>
    <dgm:cxn modelId="{74FEEED8-2BFE-41BD-A5E5-EE28635F51B7}" type="presOf" srcId="{CB0684AC-639D-4A8D-A634-0AF54120DF6E}" destId="{A643C40B-D643-4362-8F29-AFF238956F68}" srcOrd="0" destOrd="0" presId="urn:microsoft.com/office/officeart/2005/8/layout/hProcess10"/>
    <dgm:cxn modelId="{5DDCDDFE-C0BA-486E-B927-373F68681558}" type="presOf" srcId="{60ADA62D-13E1-4DEA-94F8-FE56D78DF576}" destId="{EB96E667-FC31-4C14-B34D-EA237513B47A}" srcOrd="1" destOrd="0" presId="urn:microsoft.com/office/officeart/2005/8/layout/hProcess10"/>
    <dgm:cxn modelId="{97093191-56AC-4C72-AFD8-C161A84078A0}" type="presParOf" srcId="{A643C40B-D643-4362-8F29-AFF238956F68}" destId="{37169F93-8FCA-42B4-8A44-170BF6A191CD}" srcOrd="0" destOrd="0" presId="urn:microsoft.com/office/officeart/2005/8/layout/hProcess10"/>
    <dgm:cxn modelId="{EBE39055-5B4F-4261-A7CD-CDE8637E23FC}" type="presParOf" srcId="{37169F93-8FCA-42B4-8A44-170BF6A191CD}" destId="{DFEADE22-7ADC-4D53-B87D-7710945EE194}" srcOrd="0" destOrd="0" presId="urn:microsoft.com/office/officeart/2005/8/layout/hProcess10"/>
    <dgm:cxn modelId="{78E8C971-3E5A-419A-92C4-3A0C89169D35}" type="presParOf" srcId="{37169F93-8FCA-42B4-8A44-170BF6A191CD}" destId="{0E09C0AA-8DD3-47BC-8834-EB6EDA272FBE}" srcOrd="1" destOrd="0" presId="urn:microsoft.com/office/officeart/2005/8/layout/hProcess10"/>
    <dgm:cxn modelId="{B846F73D-DE01-4704-A467-C0D2389FA957}" type="presParOf" srcId="{A643C40B-D643-4362-8F29-AFF238956F68}" destId="{142FB904-15DE-4C17-A50E-77F0608730B6}" srcOrd="1" destOrd="0" presId="urn:microsoft.com/office/officeart/2005/8/layout/hProcess10"/>
    <dgm:cxn modelId="{3CD5688F-BF17-45B8-B5A9-4F8DA681A5D0}" type="presParOf" srcId="{142FB904-15DE-4C17-A50E-77F0608730B6}" destId="{EB96E667-FC31-4C14-B34D-EA237513B47A}" srcOrd="0" destOrd="0" presId="urn:microsoft.com/office/officeart/2005/8/layout/hProcess10"/>
    <dgm:cxn modelId="{E7FF182E-5B75-4011-9555-360867AD2A10}" type="presParOf" srcId="{A643C40B-D643-4362-8F29-AFF238956F68}" destId="{E81938C9-AC5A-4C33-95D5-E693E429A4A8}" srcOrd="2" destOrd="0" presId="urn:microsoft.com/office/officeart/2005/8/layout/hProcess10"/>
    <dgm:cxn modelId="{6033B419-389C-475E-B45D-26455F3E3BFF}" type="presParOf" srcId="{E81938C9-AC5A-4C33-95D5-E693E429A4A8}" destId="{90CE167F-5F96-4AD1-9777-C9F5F24ED98D}" srcOrd="0" destOrd="0" presId="urn:microsoft.com/office/officeart/2005/8/layout/hProcess10"/>
    <dgm:cxn modelId="{6EC1D766-55AE-48B5-9A17-D895ECAA295B}" type="presParOf" srcId="{E81938C9-AC5A-4C33-95D5-E693E429A4A8}" destId="{8DCAEF8E-2EF4-4973-BDE2-6BF4E0ED1153}" srcOrd="1" destOrd="0" presId="urn:microsoft.com/office/officeart/2005/8/layout/hProcess10"/>
    <dgm:cxn modelId="{67A3F047-7190-4B57-86D5-277DA60DDDD6}" type="presParOf" srcId="{A643C40B-D643-4362-8F29-AFF238956F68}" destId="{811127B2-A069-4D6A-9C42-AB90A9BF0B88}" srcOrd="3" destOrd="0" presId="urn:microsoft.com/office/officeart/2005/8/layout/hProcess10"/>
    <dgm:cxn modelId="{F3FEC5D0-712F-492D-902F-248CF64024C6}" type="presParOf" srcId="{811127B2-A069-4D6A-9C42-AB90A9BF0B88}" destId="{48B66954-6328-4C1A-A770-F386DF99DE34}" srcOrd="0" destOrd="0" presId="urn:microsoft.com/office/officeart/2005/8/layout/hProcess10"/>
    <dgm:cxn modelId="{FB9F9FE5-A52B-4518-96A3-599238AB3B75}" type="presParOf" srcId="{A643C40B-D643-4362-8F29-AFF238956F68}" destId="{F4223CAD-A969-4339-A052-BB64EDF29E6F}" srcOrd="4" destOrd="0" presId="urn:microsoft.com/office/officeart/2005/8/layout/hProcess10"/>
    <dgm:cxn modelId="{3ACB04C4-214E-4D49-9EF2-5422513E898E}" type="presParOf" srcId="{F4223CAD-A969-4339-A052-BB64EDF29E6F}" destId="{F391D833-1DE4-4308-88E7-11BD627934CE}" srcOrd="0" destOrd="0" presId="urn:microsoft.com/office/officeart/2005/8/layout/hProcess10"/>
    <dgm:cxn modelId="{65DDCA4F-6751-4F39-895A-43C2462C1D9C}" type="presParOf" srcId="{F4223CAD-A969-4339-A052-BB64EDF29E6F}" destId="{BDC74540-DD58-400B-A7FD-A4553B2AA33E}" srcOrd="1" destOrd="0" presId="urn:microsoft.com/office/officeart/2005/8/layout/hProcess10"/>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9E5F6F3-ED07-4298-BCAC-DFCE066981DD}" type="doc">
      <dgm:prSet loTypeId="urn:microsoft.com/office/officeart/2005/8/layout/pList2" loCatId="list" qsTypeId="urn:microsoft.com/office/officeart/2005/8/quickstyle/simple4" qsCatId="simple" csTypeId="urn:microsoft.com/office/officeart/2005/8/colors/accent6_5" csCatId="accent6" phldr="1"/>
      <dgm:spPr/>
      <dgm:t>
        <a:bodyPr/>
        <a:lstStyle/>
        <a:p>
          <a:endParaRPr lang="en-US"/>
        </a:p>
      </dgm:t>
    </dgm:pt>
    <dgm:pt modelId="{F2FF5F55-0640-4848-A5CC-45EDB01BDB0F}">
      <dgm:prSet custT="1"/>
      <dgm:spPr>
        <a:solidFill>
          <a:srgbClr val="04A651"/>
        </a:solidFill>
      </dgm:spPr>
      <dgm:t>
        <a:bodyPr/>
        <a:lstStyle/>
        <a:p>
          <a:r>
            <a:rPr lang="en-US" sz="2400" dirty="0"/>
            <a:t>An effective IEP process requires extensive follow ups to make sure things are progressing as planned.</a:t>
          </a:r>
        </a:p>
      </dgm:t>
    </dgm:pt>
    <dgm:pt modelId="{E43EB666-570C-4659-9F77-6BE2F65A423D}" type="parTrans" cxnId="{D0C331B6-1845-4C0D-9D89-BDA28BB85CF6}">
      <dgm:prSet/>
      <dgm:spPr/>
      <dgm:t>
        <a:bodyPr/>
        <a:lstStyle/>
        <a:p>
          <a:endParaRPr lang="en-US"/>
        </a:p>
      </dgm:t>
    </dgm:pt>
    <dgm:pt modelId="{D4DE5B98-5CF0-458B-B01E-0AA1ABF4FB61}" type="sibTrans" cxnId="{D0C331B6-1845-4C0D-9D89-BDA28BB85CF6}">
      <dgm:prSet/>
      <dgm:spPr/>
      <dgm:t>
        <a:bodyPr/>
        <a:lstStyle/>
        <a:p>
          <a:endParaRPr lang="en-US"/>
        </a:p>
      </dgm:t>
    </dgm:pt>
    <dgm:pt modelId="{22D62DD0-518B-404F-BFBB-025385AD2602}">
      <dgm:prSet custT="1"/>
      <dgm:spPr>
        <a:solidFill>
          <a:srgbClr val="E2C549"/>
        </a:solidFill>
      </dgm:spPr>
      <dgm:t>
        <a:bodyPr/>
        <a:lstStyle/>
        <a:p>
          <a:r>
            <a:rPr lang="en-US" sz="2400" dirty="0"/>
            <a:t>The DVOP must keep track of important dates and follow up prior to deadlines to ensure the veteran is on track.</a:t>
          </a:r>
        </a:p>
      </dgm:t>
    </dgm:pt>
    <dgm:pt modelId="{36ED4C59-D76C-451C-AD4C-E0F66A216478}" type="parTrans" cxnId="{2AE3AF98-1C62-426E-B6B9-DC06A46C6113}">
      <dgm:prSet/>
      <dgm:spPr/>
      <dgm:t>
        <a:bodyPr/>
        <a:lstStyle/>
        <a:p>
          <a:endParaRPr lang="en-US"/>
        </a:p>
      </dgm:t>
    </dgm:pt>
    <dgm:pt modelId="{939621BA-41C8-49E3-A8D6-4E9FE673D771}" type="sibTrans" cxnId="{2AE3AF98-1C62-426E-B6B9-DC06A46C6113}">
      <dgm:prSet/>
      <dgm:spPr/>
      <dgm:t>
        <a:bodyPr/>
        <a:lstStyle/>
        <a:p>
          <a:endParaRPr lang="en-US"/>
        </a:p>
      </dgm:t>
    </dgm:pt>
    <dgm:pt modelId="{F5F16042-C829-45B0-AE20-A96EEE67AB7A}">
      <dgm:prSet custT="1"/>
      <dgm:spPr>
        <a:solidFill>
          <a:srgbClr val="202452"/>
        </a:solidFill>
      </dgm:spPr>
      <dgm:t>
        <a:bodyPr/>
        <a:lstStyle/>
        <a:p>
          <a:r>
            <a:rPr lang="en-US" sz="2400" dirty="0"/>
            <a:t>There can be no follow-up without a clearly outlined IEP. Both DVOP and the veteran must know what is expected.</a:t>
          </a:r>
        </a:p>
      </dgm:t>
    </dgm:pt>
    <dgm:pt modelId="{1AC9E55F-62EF-463A-A902-901C075644CE}" type="parTrans" cxnId="{70E327E8-7958-4D60-9D7A-0F58B8FCAD44}">
      <dgm:prSet/>
      <dgm:spPr/>
      <dgm:t>
        <a:bodyPr/>
        <a:lstStyle/>
        <a:p>
          <a:endParaRPr lang="en-US"/>
        </a:p>
      </dgm:t>
    </dgm:pt>
    <dgm:pt modelId="{06420ED1-2BCD-4A8D-B2ED-4875859F78A0}" type="sibTrans" cxnId="{70E327E8-7958-4D60-9D7A-0F58B8FCAD44}">
      <dgm:prSet/>
      <dgm:spPr/>
      <dgm:t>
        <a:bodyPr/>
        <a:lstStyle/>
        <a:p>
          <a:endParaRPr lang="en-US"/>
        </a:p>
      </dgm:t>
    </dgm:pt>
    <dgm:pt modelId="{67FBED38-A810-4E3A-BE39-3A7EE84AE59B}" type="pres">
      <dgm:prSet presAssocID="{B9E5F6F3-ED07-4298-BCAC-DFCE066981DD}" presName="Name0" presStyleCnt="0">
        <dgm:presLayoutVars>
          <dgm:dir/>
          <dgm:resizeHandles val="exact"/>
        </dgm:presLayoutVars>
      </dgm:prSet>
      <dgm:spPr/>
    </dgm:pt>
    <dgm:pt modelId="{6F6D7948-4913-4D76-ACBD-EF219A4784B9}" type="pres">
      <dgm:prSet presAssocID="{B9E5F6F3-ED07-4298-BCAC-DFCE066981DD}" presName="bkgdShp" presStyleLbl="alignAccFollowNode1" presStyleIdx="0" presStyleCnt="1" custScaleY="80133" custLinFactNeighborY="-9933"/>
      <dgm:spPr>
        <a:noFill/>
        <a:ln>
          <a:noFill/>
        </a:ln>
      </dgm:spPr>
    </dgm:pt>
    <dgm:pt modelId="{DC66D071-DC0F-4A36-A01A-DD98ED8CDD8B}" type="pres">
      <dgm:prSet presAssocID="{B9E5F6F3-ED07-4298-BCAC-DFCE066981DD}" presName="linComp" presStyleCnt="0"/>
      <dgm:spPr/>
    </dgm:pt>
    <dgm:pt modelId="{3CFC0AC0-6E83-420E-B694-8C7E82EA2D5D}" type="pres">
      <dgm:prSet presAssocID="{F2FF5F55-0640-4848-A5CC-45EDB01BDB0F}" presName="compNode" presStyleCnt="0"/>
      <dgm:spPr/>
    </dgm:pt>
    <dgm:pt modelId="{4D15C46F-406B-42DD-98DF-F5487841689F}" type="pres">
      <dgm:prSet presAssocID="{F2FF5F55-0640-4848-A5CC-45EDB01BDB0F}" presName="node" presStyleLbl="node1" presStyleIdx="0" presStyleCnt="3" custScaleX="110000" custScaleY="110595">
        <dgm:presLayoutVars>
          <dgm:bulletEnabled val="1"/>
        </dgm:presLayoutVars>
      </dgm:prSet>
      <dgm:spPr/>
    </dgm:pt>
    <dgm:pt modelId="{6B833BD0-546F-4CAB-A2CE-A3FCE0D7A79D}" type="pres">
      <dgm:prSet presAssocID="{F2FF5F55-0640-4848-A5CC-45EDB01BDB0F}" presName="invisiNode" presStyleLbl="node1" presStyleIdx="0" presStyleCnt="3"/>
      <dgm:spPr/>
    </dgm:pt>
    <dgm:pt modelId="{07CBF848-22E6-4567-8ACA-CACC894A4959}" type="pres">
      <dgm:prSet presAssocID="{F2FF5F55-0640-4848-A5CC-45EDB01BDB0F}" presName="imagNode" presStyleLbl="fgImgPlace1" presStyleIdx="0" presStyleCnt="3" custScaleX="80485" custScaleY="91777" custLinFactNeighborX="-6658" custLinFactNeighborY="360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368" t="7158" r="28368" b="7158"/>
          </a:stretch>
        </a:blipFill>
      </dgm:spPr>
      <dgm:extLst>
        <a:ext uri="{E40237B7-FDA0-4F09-8148-C483321AD2D9}">
          <dgm14:cNvPr xmlns:dgm14="http://schemas.microsoft.com/office/drawing/2010/diagram" id="0" name="" descr="Receiver with solid fill"/>
        </a:ext>
      </dgm:extLst>
    </dgm:pt>
    <dgm:pt modelId="{F2B69D84-6F46-44C1-AEF6-3C0554663657}" type="pres">
      <dgm:prSet presAssocID="{D4DE5B98-5CF0-458B-B01E-0AA1ABF4FB61}" presName="sibTrans" presStyleLbl="sibTrans2D1" presStyleIdx="0" presStyleCnt="0"/>
      <dgm:spPr/>
    </dgm:pt>
    <dgm:pt modelId="{BA1D3D01-BEB2-49A8-8DEA-4B98B17740EA}" type="pres">
      <dgm:prSet presAssocID="{F5F16042-C829-45B0-AE20-A96EEE67AB7A}" presName="compNode" presStyleCnt="0"/>
      <dgm:spPr/>
    </dgm:pt>
    <dgm:pt modelId="{FD6B6074-7FDF-4224-A8D4-1652B2C3966D}" type="pres">
      <dgm:prSet presAssocID="{F5F16042-C829-45B0-AE20-A96EEE67AB7A}" presName="node" presStyleLbl="node1" presStyleIdx="1" presStyleCnt="3" custScaleX="110000" custScaleY="110595">
        <dgm:presLayoutVars>
          <dgm:bulletEnabled val="1"/>
        </dgm:presLayoutVars>
      </dgm:prSet>
      <dgm:spPr/>
    </dgm:pt>
    <dgm:pt modelId="{EF7D668D-8957-4B79-B620-07DD8A40576A}" type="pres">
      <dgm:prSet presAssocID="{F5F16042-C829-45B0-AE20-A96EEE67AB7A}" presName="invisiNode" presStyleLbl="node1" presStyleIdx="1" presStyleCnt="3"/>
      <dgm:spPr/>
    </dgm:pt>
    <dgm:pt modelId="{4669063D-2F14-4EFA-A76E-8896BA95193B}" type="pres">
      <dgm:prSet presAssocID="{F5F16042-C829-45B0-AE20-A96EEE67AB7A}" presName="imagNode" presStyleLbl="fgImgPlace1" presStyleIdx="1" presStyleCnt="3" custScaleX="82645" custScaleY="82645" custLinFactNeighborX="0" custLinFactNeighborY="330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552" t="-632" r="17552" b="-632"/>
          </a:stretch>
        </a:blipFill>
      </dgm:spPr>
      <dgm:extLst>
        <a:ext uri="{E40237B7-FDA0-4F09-8148-C483321AD2D9}">
          <dgm14:cNvPr xmlns:dgm14="http://schemas.microsoft.com/office/drawing/2010/diagram" id="0" name="" descr="Checklist with solid fill"/>
        </a:ext>
      </dgm:extLst>
    </dgm:pt>
    <dgm:pt modelId="{6D196D1D-337A-4D41-AD10-DFD8DF3C720C}" type="pres">
      <dgm:prSet presAssocID="{06420ED1-2BCD-4A8D-B2ED-4875859F78A0}" presName="sibTrans" presStyleLbl="sibTrans2D1" presStyleIdx="0" presStyleCnt="0"/>
      <dgm:spPr/>
    </dgm:pt>
    <dgm:pt modelId="{96FD5BCE-8AF5-4A60-A396-5A31C62F0182}" type="pres">
      <dgm:prSet presAssocID="{22D62DD0-518B-404F-BFBB-025385AD2602}" presName="compNode" presStyleCnt="0"/>
      <dgm:spPr/>
    </dgm:pt>
    <dgm:pt modelId="{B2A5CADA-7718-40E5-BAA9-8BC1B2C99D96}" type="pres">
      <dgm:prSet presAssocID="{22D62DD0-518B-404F-BFBB-025385AD2602}" presName="node" presStyleLbl="node1" presStyleIdx="2" presStyleCnt="3" custScaleX="110000" custScaleY="110595">
        <dgm:presLayoutVars>
          <dgm:bulletEnabled val="1"/>
        </dgm:presLayoutVars>
      </dgm:prSet>
      <dgm:spPr/>
    </dgm:pt>
    <dgm:pt modelId="{7823C69F-E06F-43AC-8842-43F7042C5EEF}" type="pres">
      <dgm:prSet presAssocID="{22D62DD0-518B-404F-BFBB-025385AD2602}" presName="invisiNode" presStyleLbl="node1" presStyleIdx="2" presStyleCnt="3"/>
      <dgm:spPr/>
    </dgm:pt>
    <dgm:pt modelId="{60FD68AF-D01E-4D42-946C-150840703483}" type="pres">
      <dgm:prSet presAssocID="{22D62DD0-518B-404F-BFBB-025385AD2602}" presName="imagNode" presStyleLbl="fgImgPlace1" presStyleIdx="2" presStyleCnt="3" custScaleX="82645" custScaleY="82645" custLinFactNeighborX="921" custLinFactNeighborY="330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552" t="-12316" r="17552" b="-12316"/>
          </a:stretch>
        </a:blipFill>
      </dgm:spPr>
      <dgm:extLst>
        <a:ext uri="{E40237B7-FDA0-4F09-8148-C483321AD2D9}">
          <dgm14:cNvPr xmlns:dgm14="http://schemas.microsoft.com/office/drawing/2010/diagram" id="0" name="" descr="Daily calendar with solid fill"/>
        </a:ext>
      </dgm:extLst>
    </dgm:pt>
  </dgm:ptLst>
  <dgm:cxnLst>
    <dgm:cxn modelId="{851A712D-1950-4B1A-B4EE-C2B4D156979B}" type="presOf" srcId="{D4DE5B98-5CF0-458B-B01E-0AA1ABF4FB61}" destId="{F2B69D84-6F46-44C1-AEF6-3C0554663657}" srcOrd="0" destOrd="0" presId="urn:microsoft.com/office/officeart/2005/8/layout/pList2"/>
    <dgm:cxn modelId="{35AB1840-14B6-4873-93D1-08F03AC7785C}" type="presOf" srcId="{06420ED1-2BCD-4A8D-B2ED-4875859F78A0}" destId="{6D196D1D-337A-4D41-AD10-DFD8DF3C720C}" srcOrd="0" destOrd="0" presId="urn:microsoft.com/office/officeart/2005/8/layout/pList2"/>
    <dgm:cxn modelId="{D7023644-176E-4A13-BF7B-5E55206822D0}" type="presOf" srcId="{B9E5F6F3-ED07-4298-BCAC-DFCE066981DD}" destId="{67FBED38-A810-4E3A-BE39-3A7EE84AE59B}" srcOrd="0" destOrd="0" presId="urn:microsoft.com/office/officeart/2005/8/layout/pList2"/>
    <dgm:cxn modelId="{2AE3AF98-1C62-426E-B6B9-DC06A46C6113}" srcId="{B9E5F6F3-ED07-4298-BCAC-DFCE066981DD}" destId="{22D62DD0-518B-404F-BFBB-025385AD2602}" srcOrd="2" destOrd="0" parTransId="{36ED4C59-D76C-451C-AD4C-E0F66A216478}" sibTransId="{939621BA-41C8-49E3-A8D6-4E9FE673D771}"/>
    <dgm:cxn modelId="{BE3C26AD-4481-4BC0-9145-5AA9576A52D9}" type="presOf" srcId="{F2FF5F55-0640-4848-A5CC-45EDB01BDB0F}" destId="{4D15C46F-406B-42DD-98DF-F5487841689F}" srcOrd="0" destOrd="0" presId="urn:microsoft.com/office/officeart/2005/8/layout/pList2"/>
    <dgm:cxn modelId="{D0C331B6-1845-4C0D-9D89-BDA28BB85CF6}" srcId="{B9E5F6F3-ED07-4298-BCAC-DFCE066981DD}" destId="{F2FF5F55-0640-4848-A5CC-45EDB01BDB0F}" srcOrd="0" destOrd="0" parTransId="{E43EB666-570C-4659-9F77-6BE2F65A423D}" sibTransId="{D4DE5B98-5CF0-458B-B01E-0AA1ABF4FB61}"/>
    <dgm:cxn modelId="{16C4B8C2-8A37-4127-9D9B-0A6D0D3AA0E1}" type="presOf" srcId="{F5F16042-C829-45B0-AE20-A96EEE67AB7A}" destId="{FD6B6074-7FDF-4224-A8D4-1652B2C3966D}" srcOrd="0" destOrd="0" presId="urn:microsoft.com/office/officeart/2005/8/layout/pList2"/>
    <dgm:cxn modelId="{70E327E8-7958-4D60-9D7A-0F58B8FCAD44}" srcId="{B9E5F6F3-ED07-4298-BCAC-DFCE066981DD}" destId="{F5F16042-C829-45B0-AE20-A96EEE67AB7A}" srcOrd="1" destOrd="0" parTransId="{1AC9E55F-62EF-463A-A902-901C075644CE}" sibTransId="{06420ED1-2BCD-4A8D-B2ED-4875859F78A0}"/>
    <dgm:cxn modelId="{1088F6F2-94E4-454E-9100-05DE9082FA25}" type="presOf" srcId="{22D62DD0-518B-404F-BFBB-025385AD2602}" destId="{B2A5CADA-7718-40E5-BAA9-8BC1B2C99D96}" srcOrd="0" destOrd="0" presId="urn:microsoft.com/office/officeart/2005/8/layout/pList2"/>
    <dgm:cxn modelId="{E3EE1D96-C3B4-4B86-81E5-3229B5ECCA6D}" type="presParOf" srcId="{67FBED38-A810-4E3A-BE39-3A7EE84AE59B}" destId="{6F6D7948-4913-4D76-ACBD-EF219A4784B9}" srcOrd="0" destOrd="0" presId="urn:microsoft.com/office/officeart/2005/8/layout/pList2"/>
    <dgm:cxn modelId="{2BBC5222-1A67-4A96-9CEA-C517523938D7}" type="presParOf" srcId="{67FBED38-A810-4E3A-BE39-3A7EE84AE59B}" destId="{DC66D071-DC0F-4A36-A01A-DD98ED8CDD8B}" srcOrd="1" destOrd="0" presId="urn:microsoft.com/office/officeart/2005/8/layout/pList2"/>
    <dgm:cxn modelId="{B90099A4-DB30-4BC6-AF4E-A1E7AB526EAE}" type="presParOf" srcId="{DC66D071-DC0F-4A36-A01A-DD98ED8CDD8B}" destId="{3CFC0AC0-6E83-420E-B694-8C7E82EA2D5D}" srcOrd="0" destOrd="0" presId="urn:microsoft.com/office/officeart/2005/8/layout/pList2"/>
    <dgm:cxn modelId="{1ACC0435-93A5-40F3-BEBD-B3485B5CC8F2}" type="presParOf" srcId="{3CFC0AC0-6E83-420E-B694-8C7E82EA2D5D}" destId="{4D15C46F-406B-42DD-98DF-F5487841689F}" srcOrd="0" destOrd="0" presId="urn:microsoft.com/office/officeart/2005/8/layout/pList2"/>
    <dgm:cxn modelId="{D45D3A38-1B06-4CC4-AD72-D4438DFC2F5E}" type="presParOf" srcId="{3CFC0AC0-6E83-420E-B694-8C7E82EA2D5D}" destId="{6B833BD0-546F-4CAB-A2CE-A3FCE0D7A79D}" srcOrd="1" destOrd="0" presId="urn:microsoft.com/office/officeart/2005/8/layout/pList2"/>
    <dgm:cxn modelId="{F2249FAD-0565-49FA-BB06-120A8A0CC307}" type="presParOf" srcId="{3CFC0AC0-6E83-420E-B694-8C7E82EA2D5D}" destId="{07CBF848-22E6-4567-8ACA-CACC894A4959}" srcOrd="2" destOrd="0" presId="urn:microsoft.com/office/officeart/2005/8/layout/pList2"/>
    <dgm:cxn modelId="{446AEF4A-7AEC-47A5-A8AD-5AB9C8ADE949}" type="presParOf" srcId="{DC66D071-DC0F-4A36-A01A-DD98ED8CDD8B}" destId="{F2B69D84-6F46-44C1-AEF6-3C0554663657}" srcOrd="1" destOrd="0" presId="urn:microsoft.com/office/officeart/2005/8/layout/pList2"/>
    <dgm:cxn modelId="{65FFFBFF-202E-4B07-868B-1AAD2570F5AD}" type="presParOf" srcId="{DC66D071-DC0F-4A36-A01A-DD98ED8CDD8B}" destId="{BA1D3D01-BEB2-49A8-8DEA-4B98B17740EA}" srcOrd="2" destOrd="0" presId="urn:microsoft.com/office/officeart/2005/8/layout/pList2"/>
    <dgm:cxn modelId="{D57E3710-CA27-4B6D-BB24-C0471C966C43}" type="presParOf" srcId="{BA1D3D01-BEB2-49A8-8DEA-4B98B17740EA}" destId="{FD6B6074-7FDF-4224-A8D4-1652B2C3966D}" srcOrd="0" destOrd="0" presId="urn:microsoft.com/office/officeart/2005/8/layout/pList2"/>
    <dgm:cxn modelId="{FAFAE375-62DA-481A-A702-B6F32177F8D8}" type="presParOf" srcId="{BA1D3D01-BEB2-49A8-8DEA-4B98B17740EA}" destId="{EF7D668D-8957-4B79-B620-07DD8A40576A}" srcOrd="1" destOrd="0" presId="urn:microsoft.com/office/officeart/2005/8/layout/pList2"/>
    <dgm:cxn modelId="{CB2AAC77-8914-4C68-8DD7-9606B9728430}" type="presParOf" srcId="{BA1D3D01-BEB2-49A8-8DEA-4B98B17740EA}" destId="{4669063D-2F14-4EFA-A76E-8896BA95193B}" srcOrd="2" destOrd="0" presId="urn:microsoft.com/office/officeart/2005/8/layout/pList2"/>
    <dgm:cxn modelId="{39EE0F10-DBE1-43DC-A082-339F3301A5A7}" type="presParOf" srcId="{DC66D071-DC0F-4A36-A01A-DD98ED8CDD8B}" destId="{6D196D1D-337A-4D41-AD10-DFD8DF3C720C}" srcOrd="3" destOrd="0" presId="urn:microsoft.com/office/officeart/2005/8/layout/pList2"/>
    <dgm:cxn modelId="{29110EDA-AD51-42D0-94F6-AB47E753D67B}" type="presParOf" srcId="{DC66D071-DC0F-4A36-A01A-DD98ED8CDD8B}" destId="{96FD5BCE-8AF5-4A60-A396-5A31C62F0182}" srcOrd="4" destOrd="0" presId="urn:microsoft.com/office/officeart/2005/8/layout/pList2"/>
    <dgm:cxn modelId="{41BD6B7D-1F73-4593-981A-0B5A13D087EE}" type="presParOf" srcId="{96FD5BCE-8AF5-4A60-A396-5A31C62F0182}" destId="{B2A5CADA-7718-40E5-BAA9-8BC1B2C99D96}" srcOrd="0" destOrd="0" presId="urn:microsoft.com/office/officeart/2005/8/layout/pList2"/>
    <dgm:cxn modelId="{E7CA7F08-2059-4E6E-9AC7-F35C2FD71BF1}" type="presParOf" srcId="{96FD5BCE-8AF5-4A60-A396-5A31C62F0182}" destId="{7823C69F-E06F-43AC-8842-43F7042C5EEF}" srcOrd="1" destOrd="0" presId="urn:microsoft.com/office/officeart/2005/8/layout/pList2"/>
    <dgm:cxn modelId="{C0392BDB-6FE0-4343-9A23-1294A20B8B22}" type="presParOf" srcId="{96FD5BCE-8AF5-4A60-A396-5A31C62F0182}" destId="{60FD68AF-D01E-4D42-946C-150840703483}" srcOrd="2" destOrd="0" presId="urn:microsoft.com/office/officeart/2005/8/layout/p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6582040-C2B6-481B-AB05-6222458AA884}" type="doc">
      <dgm:prSet loTypeId="urn:microsoft.com/office/officeart/2005/8/layout/hList3" loCatId="list" qsTypeId="urn:microsoft.com/office/officeart/2005/8/quickstyle/simple2" qsCatId="simple" csTypeId="urn:microsoft.com/office/officeart/2005/8/colors/accent6_1" csCatId="accent6" phldr="1"/>
      <dgm:spPr/>
      <dgm:t>
        <a:bodyPr/>
        <a:lstStyle/>
        <a:p>
          <a:endParaRPr lang="en-US"/>
        </a:p>
      </dgm:t>
    </dgm:pt>
    <dgm:pt modelId="{387C70CD-4CFD-4B55-9881-877FB7ADE559}">
      <dgm:prSet custT="1"/>
      <dgm:spPr>
        <a:solidFill>
          <a:srgbClr val="04A651"/>
        </a:solidFill>
      </dgm:spPr>
      <dgm:t>
        <a:bodyPr/>
        <a:lstStyle/>
        <a:p>
          <a:r>
            <a:rPr lang="en-US" sz="3600" b="1" dirty="0"/>
            <a:t>Why is consistent contact important?</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dgm:t>
        <a:bodyPr anchor="b"/>
        <a:lstStyle/>
        <a:p>
          <a:r>
            <a:rPr lang="en-US" sz="2400" b="0" dirty="0">
              <a:solidFill>
                <a:srgbClr val="202452"/>
              </a:solidFill>
            </a:rPr>
            <a:t>Maintains </a:t>
          </a:r>
          <a:r>
            <a:rPr lang="en-US" sz="2300" b="0" dirty="0">
              <a:solidFill>
                <a:srgbClr val="202452"/>
              </a:solidFill>
            </a:rPr>
            <a:t>accountability</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BD1839FE-E608-49CB-853F-A2D48B2C12F3}">
      <dgm:prSet custT="1"/>
      <dgm:spPr/>
      <dgm:t>
        <a:bodyPr anchor="b"/>
        <a:lstStyle/>
        <a:p>
          <a:r>
            <a:rPr lang="en-US" sz="2400" b="0" dirty="0">
              <a:solidFill>
                <a:srgbClr val="202452"/>
              </a:solidFill>
            </a:rPr>
            <a:t>Helps the veteran stay on track</a:t>
          </a:r>
        </a:p>
      </dgm:t>
    </dgm:pt>
    <dgm:pt modelId="{0676E9F0-0D5A-4E6A-A0CE-C3DE5382303E}" type="parTrans" cxnId="{0CFE7E98-A7E2-4F42-B1C9-E60EDF5302FD}">
      <dgm:prSet/>
      <dgm:spPr/>
      <dgm:t>
        <a:bodyPr/>
        <a:lstStyle/>
        <a:p>
          <a:endParaRPr lang="en-US"/>
        </a:p>
      </dgm:t>
    </dgm:pt>
    <dgm:pt modelId="{52603A47-AB2E-4D9D-81FB-E6784C604ED4}" type="sibTrans" cxnId="{0CFE7E98-A7E2-4F42-B1C9-E60EDF5302FD}">
      <dgm:prSet/>
      <dgm:spPr/>
      <dgm:t>
        <a:bodyPr/>
        <a:lstStyle/>
        <a:p>
          <a:endParaRPr lang="en-US"/>
        </a:p>
      </dgm:t>
    </dgm:pt>
    <dgm:pt modelId="{347B1B0D-9F57-45BC-994D-82D422C9E5B1}">
      <dgm:prSet custT="1"/>
      <dgm:spPr/>
      <dgm:t>
        <a:bodyPr anchor="b"/>
        <a:lstStyle/>
        <a:p>
          <a:endParaRPr lang="en-US" sz="2400" b="0" dirty="0">
            <a:solidFill>
              <a:srgbClr val="18315A"/>
            </a:solidFill>
          </a:endParaRPr>
        </a:p>
        <a:p>
          <a:r>
            <a:rPr lang="en-US" sz="2400" b="0" dirty="0">
              <a:solidFill>
                <a:srgbClr val="202452"/>
              </a:solidFill>
            </a:rPr>
            <a:t>Reveals roadblocks and prevents mishaps</a:t>
          </a:r>
        </a:p>
      </dgm:t>
    </dgm:pt>
    <dgm:pt modelId="{C5129763-915A-4911-AA66-D03E6D9FADFA}" type="parTrans" cxnId="{68B96994-D7B0-4F05-A3DA-EC5D4CE10C6C}">
      <dgm:prSet/>
      <dgm:spPr/>
      <dgm:t>
        <a:bodyPr/>
        <a:lstStyle/>
        <a:p>
          <a:endParaRPr lang="en-US"/>
        </a:p>
      </dgm:t>
    </dgm:pt>
    <dgm:pt modelId="{5153D276-D9A0-4114-865F-90618C3EB6B3}" type="sibTrans" cxnId="{68B96994-D7B0-4F05-A3DA-EC5D4CE10C6C}">
      <dgm:prSet/>
      <dgm:spPr/>
      <dgm:t>
        <a:bodyPr/>
        <a:lstStyle/>
        <a:p>
          <a:endParaRPr lang="en-US"/>
        </a:p>
      </dgm:t>
    </dgm:pt>
    <dgm:pt modelId="{1BB06C01-629F-4037-9EEE-2DC83B64FE79}">
      <dgm:prSet custT="1"/>
      <dgm:spPr/>
      <dgm:t>
        <a:bodyPr anchor="b"/>
        <a:lstStyle/>
        <a:p>
          <a:r>
            <a:rPr lang="en-US" sz="2400" b="0" dirty="0">
              <a:solidFill>
                <a:srgbClr val="202452"/>
              </a:solidFill>
            </a:rPr>
            <a:t>Allows for intervention</a:t>
          </a:r>
        </a:p>
      </dgm:t>
    </dgm:pt>
    <dgm:pt modelId="{87EA3711-7B9A-4070-A805-47856976393B}" type="parTrans" cxnId="{67A11E26-8296-4742-893E-23C642C65656}">
      <dgm:prSet/>
      <dgm:spPr/>
      <dgm:t>
        <a:bodyPr/>
        <a:lstStyle/>
        <a:p>
          <a:endParaRPr lang="en-US"/>
        </a:p>
      </dgm:t>
    </dgm:pt>
    <dgm:pt modelId="{C363DAD1-6CAB-44DC-BA8B-3E32D031996F}" type="sibTrans" cxnId="{67A11E26-8296-4742-893E-23C642C65656}">
      <dgm:prSet/>
      <dgm:spPr/>
      <dgm:t>
        <a:bodyPr/>
        <a:lstStyle/>
        <a:p>
          <a:endParaRPr lang="en-US"/>
        </a:p>
      </dgm:t>
    </dgm:pt>
    <dgm:pt modelId="{9E4EAF27-5FA5-4FFC-930D-D3436FFBA7C1}">
      <dgm:prSet custT="1"/>
      <dgm:spPr/>
      <dgm:t>
        <a:bodyPr anchor="b"/>
        <a:lstStyle/>
        <a:p>
          <a:r>
            <a:rPr lang="en-US" sz="2400" b="0" dirty="0">
              <a:solidFill>
                <a:srgbClr val="202452"/>
              </a:solidFill>
            </a:rPr>
            <a:t>Increases positive outcomes</a:t>
          </a:r>
        </a:p>
      </dgm:t>
    </dgm:pt>
    <dgm:pt modelId="{8DC69BC0-91C6-4450-B784-D8921237DA22}" type="parTrans" cxnId="{455FCCFE-9370-4A26-98A6-820BBF93824D}">
      <dgm:prSet/>
      <dgm:spPr/>
      <dgm:t>
        <a:bodyPr/>
        <a:lstStyle/>
        <a:p>
          <a:endParaRPr lang="en-US"/>
        </a:p>
      </dgm:t>
    </dgm:pt>
    <dgm:pt modelId="{F5341AE6-AA10-4FFF-AA99-3553DAAD6BD1}" type="sibTrans" cxnId="{455FCCFE-9370-4A26-98A6-820BBF93824D}">
      <dgm:prSet/>
      <dgm:spPr/>
      <dgm:t>
        <a:bodyPr/>
        <a:lstStyle/>
        <a:p>
          <a:endParaRPr lang="en-US"/>
        </a:p>
      </dgm:t>
    </dgm:pt>
    <dgm:pt modelId="{EA9F5ADA-552C-415C-A5EF-E9D12D144DCC}" type="pres">
      <dgm:prSet presAssocID="{56582040-C2B6-481B-AB05-6222458AA884}" presName="composite" presStyleCnt="0">
        <dgm:presLayoutVars>
          <dgm:chMax val="1"/>
          <dgm:dir/>
          <dgm:resizeHandles val="exact"/>
        </dgm:presLayoutVars>
      </dgm:prSet>
      <dgm:spPr/>
    </dgm:pt>
    <dgm:pt modelId="{387AC8CE-0DB1-4B7C-8182-7CDC91B00532}" type="pres">
      <dgm:prSet presAssocID="{387C70CD-4CFD-4B55-9881-877FB7ADE559}" presName="roof" presStyleLbl="dkBgShp" presStyleIdx="0" presStyleCnt="2"/>
      <dgm:spPr/>
    </dgm:pt>
    <dgm:pt modelId="{DE5AFA0C-E61D-49BC-AC16-0201286F5086}" type="pres">
      <dgm:prSet presAssocID="{387C70CD-4CFD-4B55-9881-877FB7ADE559}" presName="pillars" presStyleCnt="0"/>
      <dgm:spPr/>
    </dgm:pt>
    <dgm:pt modelId="{BC7D04DF-0C47-47AC-92F7-F6F4D20574EE}" type="pres">
      <dgm:prSet presAssocID="{387C70CD-4CFD-4B55-9881-877FB7ADE559}" presName="pillar1" presStyleLbl="node1" presStyleIdx="0" presStyleCnt="5">
        <dgm:presLayoutVars>
          <dgm:bulletEnabled val="1"/>
        </dgm:presLayoutVars>
      </dgm:prSet>
      <dgm:spPr/>
    </dgm:pt>
    <dgm:pt modelId="{3E1C4B6B-E82B-419B-89D5-4699BF922F4E}" type="pres">
      <dgm:prSet presAssocID="{BD1839FE-E608-49CB-853F-A2D48B2C12F3}" presName="pillarX" presStyleLbl="node1" presStyleIdx="1" presStyleCnt="5">
        <dgm:presLayoutVars>
          <dgm:bulletEnabled val="1"/>
        </dgm:presLayoutVars>
      </dgm:prSet>
      <dgm:spPr/>
    </dgm:pt>
    <dgm:pt modelId="{DB036542-6927-4544-9331-11C06FA8DEB1}" type="pres">
      <dgm:prSet presAssocID="{347B1B0D-9F57-45BC-994D-82D422C9E5B1}" presName="pillarX" presStyleLbl="node1" presStyleIdx="2" presStyleCnt="5">
        <dgm:presLayoutVars>
          <dgm:bulletEnabled val="1"/>
        </dgm:presLayoutVars>
      </dgm:prSet>
      <dgm:spPr/>
    </dgm:pt>
    <dgm:pt modelId="{5C7041F6-BE58-465F-976F-272FF9871F4C}" type="pres">
      <dgm:prSet presAssocID="{1BB06C01-629F-4037-9EEE-2DC83B64FE79}" presName="pillarX" presStyleLbl="node1" presStyleIdx="3" presStyleCnt="5">
        <dgm:presLayoutVars>
          <dgm:bulletEnabled val="1"/>
        </dgm:presLayoutVars>
      </dgm:prSet>
      <dgm:spPr/>
    </dgm:pt>
    <dgm:pt modelId="{DAB33769-F16B-4CCB-BB9B-CEE12F81E2AA}" type="pres">
      <dgm:prSet presAssocID="{9E4EAF27-5FA5-4FFC-930D-D3436FFBA7C1}" presName="pillarX" presStyleLbl="node1" presStyleIdx="4" presStyleCnt="5">
        <dgm:presLayoutVars>
          <dgm:bulletEnabled val="1"/>
        </dgm:presLayoutVars>
      </dgm:prSet>
      <dgm:spPr/>
    </dgm:pt>
    <dgm:pt modelId="{B93794C4-33DC-4216-A0B1-AF38B0CE733A}" type="pres">
      <dgm:prSet presAssocID="{387C70CD-4CFD-4B55-9881-877FB7ADE559}" presName="base" presStyleLbl="dkBgShp" presStyleIdx="1" presStyleCnt="2"/>
      <dgm:spPr>
        <a:solidFill>
          <a:srgbClr val="04A651"/>
        </a:solidFill>
      </dgm:spPr>
    </dgm:pt>
  </dgm:ptLst>
  <dgm:cxnLst>
    <dgm:cxn modelId="{2EBEA408-66A4-4EE5-A0DF-3FA03AB1E56A}" type="presOf" srcId="{1BB06C01-629F-4037-9EEE-2DC83B64FE79}" destId="{5C7041F6-BE58-465F-976F-272FF9871F4C}" srcOrd="0" destOrd="0" presId="urn:microsoft.com/office/officeart/2005/8/layout/hList3"/>
    <dgm:cxn modelId="{471C5E11-7FF8-4848-A868-4AD0ECF88B13}" type="presOf" srcId="{347B1B0D-9F57-45BC-994D-82D422C9E5B1}" destId="{DB036542-6927-4544-9331-11C06FA8DEB1}" srcOrd="0" destOrd="0" presId="urn:microsoft.com/office/officeart/2005/8/layout/hList3"/>
    <dgm:cxn modelId="{67A11E26-8296-4742-893E-23C642C65656}" srcId="{387C70CD-4CFD-4B55-9881-877FB7ADE559}" destId="{1BB06C01-629F-4037-9EEE-2DC83B64FE79}" srcOrd="3" destOrd="0" parTransId="{87EA3711-7B9A-4070-A805-47856976393B}" sibTransId="{C363DAD1-6CAB-44DC-BA8B-3E32D031996F}"/>
    <dgm:cxn modelId="{DB94265D-4332-455A-9204-4AC1D6AC915C}" type="presOf" srcId="{BD1839FE-E608-49CB-853F-A2D48B2C12F3}" destId="{3E1C4B6B-E82B-419B-89D5-4699BF922F4E}" srcOrd="0" destOrd="0" presId="urn:microsoft.com/office/officeart/2005/8/layout/hList3"/>
    <dgm:cxn modelId="{8D026259-C56A-47B3-8BEB-6D4A4274891F}" type="presOf" srcId="{9E4EAF27-5FA5-4FFC-930D-D3436FFBA7C1}" destId="{DAB33769-F16B-4CCB-BB9B-CEE12F81E2AA}" srcOrd="0" destOrd="0" presId="urn:microsoft.com/office/officeart/2005/8/layout/hList3"/>
    <dgm:cxn modelId="{C5B32F7F-777E-43B8-B1A5-FCB9338A5406}" srcId="{56582040-C2B6-481B-AB05-6222458AA884}" destId="{387C70CD-4CFD-4B55-9881-877FB7ADE559}" srcOrd="0" destOrd="0" parTransId="{2FCB3C9B-5E7B-4DB6-B3F0-BEF17A6B8175}" sibTransId="{FDE68FE9-B014-431B-A9A4-742958DB1FDC}"/>
    <dgm:cxn modelId="{9C68B28B-97DB-481E-8944-D84C5783CF9D}" type="presOf" srcId="{56582040-C2B6-481B-AB05-6222458AA884}" destId="{EA9F5ADA-552C-415C-A5EF-E9D12D144DCC}" srcOrd="0" destOrd="0" presId="urn:microsoft.com/office/officeart/2005/8/layout/hList3"/>
    <dgm:cxn modelId="{68B96994-D7B0-4F05-A3DA-EC5D4CE10C6C}" srcId="{387C70CD-4CFD-4B55-9881-877FB7ADE559}" destId="{347B1B0D-9F57-45BC-994D-82D422C9E5B1}" srcOrd="2" destOrd="0" parTransId="{C5129763-915A-4911-AA66-D03E6D9FADFA}" sibTransId="{5153D276-D9A0-4114-865F-90618C3EB6B3}"/>
    <dgm:cxn modelId="{0CFE7E98-A7E2-4F42-B1C9-E60EDF5302FD}" srcId="{387C70CD-4CFD-4B55-9881-877FB7ADE559}" destId="{BD1839FE-E608-49CB-853F-A2D48B2C12F3}" srcOrd="1" destOrd="0" parTransId="{0676E9F0-0D5A-4E6A-A0CE-C3DE5382303E}" sibTransId="{52603A47-AB2E-4D9D-81FB-E6784C604ED4}"/>
    <dgm:cxn modelId="{458C6DAD-18E9-42D5-8B3D-11CB22898882}" srcId="{387C70CD-4CFD-4B55-9881-877FB7ADE559}" destId="{186BE8B7-3C8C-42D7-83C0-C71428580319}" srcOrd="0" destOrd="0" parTransId="{EB653031-33A1-4B19-BDED-C954E5BF3AF2}" sibTransId="{A4EA90D7-6FF4-44FC-BBB9-34D51A9D8E15}"/>
    <dgm:cxn modelId="{098EBFBC-EF76-4A13-9D3D-A0A14540A28E}" type="presOf" srcId="{186BE8B7-3C8C-42D7-83C0-C71428580319}" destId="{BC7D04DF-0C47-47AC-92F7-F6F4D20574EE}" srcOrd="0" destOrd="0" presId="urn:microsoft.com/office/officeart/2005/8/layout/hList3"/>
    <dgm:cxn modelId="{D8745AE9-A69F-4D67-83F1-98AB1E173855}" type="presOf" srcId="{387C70CD-4CFD-4B55-9881-877FB7ADE559}" destId="{387AC8CE-0DB1-4B7C-8182-7CDC91B00532}" srcOrd="0" destOrd="0" presId="urn:microsoft.com/office/officeart/2005/8/layout/hList3"/>
    <dgm:cxn modelId="{455FCCFE-9370-4A26-98A6-820BBF93824D}" srcId="{387C70CD-4CFD-4B55-9881-877FB7ADE559}" destId="{9E4EAF27-5FA5-4FFC-930D-D3436FFBA7C1}" srcOrd="4" destOrd="0" parTransId="{8DC69BC0-91C6-4450-B784-D8921237DA22}" sibTransId="{F5341AE6-AA10-4FFF-AA99-3553DAAD6BD1}"/>
    <dgm:cxn modelId="{9BD633DE-0A28-445E-8C99-E0A079D7456A}" type="presParOf" srcId="{EA9F5ADA-552C-415C-A5EF-E9D12D144DCC}" destId="{387AC8CE-0DB1-4B7C-8182-7CDC91B00532}" srcOrd="0" destOrd="0" presId="urn:microsoft.com/office/officeart/2005/8/layout/hList3"/>
    <dgm:cxn modelId="{3EA400D9-EBEE-4C7C-851B-665D84CC5174}" type="presParOf" srcId="{EA9F5ADA-552C-415C-A5EF-E9D12D144DCC}" destId="{DE5AFA0C-E61D-49BC-AC16-0201286F5086}" srcOrd="1" destOrd="0" presId="urn:microsoft.com/office/officeart/2005/8/layout/hList3"/>
    <dgm:cxn modelId="{AE72BEC4-8F56-4F57-90BB-3A9A144311BD}" type="presParOf" srcId="{DE5AFA0C-E61D-49BC-AC16-0201286F5086}" destId="{BC7D04DF-0C47-47AC-92F7-F6F4D20574EE}" srcOrd="0" destOrd="0" presId="urn:microsoft.com/office/officeart/2005/8/layout/hList3"/>
    <dgm:cxn modelId="{33B9F4E2-F2AC-4518-9F34-912C0EBCC90E}" type="presParOf" srcId="{DE5AFA0C-E61D-49BC-AC16-0201286F5086}" destId="{3E1C4B6B-E82B-419B-89D5-4699BF922F4E}" srcOrd="1" destOrd="0" presId="urn:microsoft.com/office/officeart/2005/8/layout/hList3"/>
    <dgm:cxn modelId="{76CD8E2B-FC19-44A5-A0A3-45C2747580F0}" type="presParOf" srcId="{DE5AFA0C-E61D-49BC-AC16-0201286F5086}" destId="{DB036542-6927-4544-9331-11C06FA8DEB1}" srcOrd="2" destOrd="0" presId="urn:microsoft.com/office/officeart/2005/8/layout/hList3"/>
    <dgm:cxn modelId="{1F544ED4-8E28-49DF-993F-5C7E483CB551}" type="presParOf" srcId="{DE5AFA0C-E61D-49BC-AC16-0201286F5086}" destId="{5C7041F6-BE58-465F-976F-272FF9871F4C}" srcOrd="3" destOrd="0" presId="urn:microsoft.com/office/officeart/2005/8/layout/hList3"/>
    <dgm:cxn modelId="{26842799-56B9-4158-BB62-226CF252612B}" type="presParOf" srcId="{DE5AFA0C-E61D-49BC-AC16-0201286F5086}" destId="{DAB33769-F16B-4CCB-BB9B-CEE12F81E2AA}" srcOrd="4" destOrd="0" presId="urn:microsoft.com/office/officeart/2005/8/layout/hList3"/>
    <dgm:cxn modelId="{FED3C251-6317-449E-8CC8-60C7A9EA03B8}" type="presParOf" srcId="{EA9F5ADA-552C-415C-A5EF-E9D12D144DCC}" destId="{B93794C4-33DC-4216-A0B1-AF38B0CE733A}" srcOrd="2" destOrd="0" presId="urn:microsoft.com/office/officeart/2005/8/layout/hList3"/>
  </dgm:cxnLst>
  <dgm:bg>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87C70CD-4CFD-4B55-9881-877FB7ADE559}">
      <dgm:prSet custT="1"/>
      <dgm:spPr>
        <a:solidFill>
          <a:srgbClr val="202452"/>
        </a:solidFill>
      </dgm:spPr>
      <dgm:t>
        <a:bodyPr/>
        <a:lstStyle/>
        <a:p>
          <a:r>
            <a:rPr lang="en-US" sz="2400" b="1" dirty="0"/>
            <a:t>V04 – JVSG IEP Update</a:t>
          </a:r>
        </a:p>
      </dgm:t>
    </dgm:pt>
    <dgm:pt modelId="{2FCB3C9B-5E7B-4DB6-B3F0-BEF17A6B8175}" type="parTrans" cxnId="{C5B32F7F-777E-43B8-B1A5-FCB9338A5406}">
      <dgm:prSet/>
      <dgm:spPr/>
      <dgm:t>
        <a:bodyPr/>
        <a:lstStyle/>
        <a:p>
          <a:endParaRPr lang="en-US" sz="2000"/>
        </a:p>
      </dgm:t>
    </dgm:pt>
    <dgm:pt modelId="{FDE68FE9-B014-431B-A9A4-742958DB1FDC}" type="sibTrans" cxnId="{C5B32F7F-777E-43B8-B1A5-FCB9338A5406}">
      <dgm:prSet/>
      <dgm:spPr/>
      <dgm:t>
        <a:bodyPr/>
        <a:lstStyle/>
        <a:p>
          <a:endParaRPr lang="en-US" sz="2000"/>
        </a:p>
      </dgm:t>
    </dgm:pt>
    <dgm:pt modelId="{186BE8B7-3C8C-42D7-83C0-C71428580319}">
      <dgm:prSet custT="1"/>
      <dgm:spPr>
        <a:ln>
          <a:solidFill>
            <a:srgbClr val="202452"/>
          </a:solidFill>
        </a:ln>
      </dgm:spPr>
      <dgm:t>
        <a:bodyPr/>
        <a:lstStyle/>
        <a:p>
          <a:r>
            <a:rPr lang="en-US" sz="2000" dirty="0">
              <a:solidFill>
                <a:srgbClr val="202452"/>
              </a:solidFill>
            </a:rPr>
            <a:t>At a minimum, the IEP must be reviewed with the participant every 30 days to ensure progress in completing objectives.</a:t>
          </a:r>
        </a:p>
      </dgm:t>
    </dgm:pt>
    <dgm:pt modelId="{EB653031-33A1-4B19-BDED-C954E5BF3AF2}" type="parTrans" cxnId="{458C6DAD-18E9-42D5-8B3D-11CB22898882}">
      <dgm:prSet/>
      <dgm:spPr/>
      <dgm:t>
        <a:bodyPr/>
        <a:lstStyle/>
        <a:p>
          <a:endParaRPr lang="en-US" sz="2000"/>
        </a:p>
      </dgm:t>
    </dgm:pt>
    <dgm:pt modelId="{A4EA90D7-6FF4-44FC-BBB9-34D51A9D8E15}" type="sibTrans" cxnId="{458C6DAD-18E9-42D5-8B3D-11CB22898882}">
      <dgm:prSet/>
      <dgm:spPr/>
      <dgm:t>
        <a:bodyPr/>
        <a:lstStyle/>
        <a:p>
          <a:endParaRPr lang="en-US" sz="2000"/>
        </a:p>
      </dgm:t>
    </dgm:pt>
    <dgm:pt modelId="{AEDBA00E-A91F-45CC-A808-ADBB992FFF30}">
      <dgm:prSet custT="1"/>
      <dgm:spPr>
        <a:ln>
          <a:solidFill>
            <a:srgbClr val="202452"/>
          </a:solidFill>
        </a:ln>
      </dgm:spPr>
      <dgm:t>
        <a:bodyPr/>
        <a:lstStyle/>
        <a:p>
          <a:r>
            <a:rPr lang="en-US" sz="2000" dirty="0">
              <a:solidFill>
                <a:srgbClr val="202452"/>
              </a:solidFill>
            </a:rPr>
            <a:t>Code is recorded when the participant’s IEP is amended, in coordination with the participant.</a:t>
          </a:r>
        </a:p>
      </dgm:t>
    </dgm:pt>
    <dgm:pt modelId="{6615656C-7FD0-40C8-858A-D4FBE0EEB11D}" type="parTrans" cxnId="{6C14CD8F-4D37-4075-8CB1-7437E061B327}">
      <dgm:prSet/>
      <dgm:spPr/>
      <dgm:t>
        <a:bodyPr/>
        <a:lstStyle/>
        <a:p>
          <a:endParaRPr lang="en-US" sz="2000"/>
        </a:p>
      </dgm:t>
    </dgm:pt>
    <dgm:pt modelId="{73D67C38-E0FE-4F51-8A1C-C51B2710BC9A}" type="sibTrans" cxnId="{6C14CD8F-4D37-4075-8CB1-7437E061B327}">
      <dgm:prSet/>
      <dgm:spPr/>
      <dgm:t>
        <a:bodyPr/>
        <a:lstStyle/>
        <a:p>
          <a:endParaRPr lang="en-US" sz="2000"/>
        </a:p>
      </dgm:t>
    </dgm:pt>
    <dgm:pt modelId="{1D0B55C3-550F-44C5-B274-847AA4C913E1}">
      <dgm:prSet custT="1"/>
      <dgm:spPr>
        <a:solidFill>
          <a:srgbClr val="04A651"/>
        </a:solidFill>
      </dgm:spPr>
      <dgm:t>
        <a:bodyPr/>
        <a:lstStyle/>
        <a:p>
          <a:r>
            <a:rPr lang="en-US" sz="2400" b="1" dirty="0"/>
            <a:t>IEP Amendments/Updates may include</a:t>
          </a:r>
          <a:r>
            <a:rPr lang="en-US" sz="2400" dirty="0"/>
            <a:t>:</a:t>
          </a:r>
        </a:p>
      </dgm:t>
    </dgm:pt>
    <dgm:pt modelId="{E7A17EB4-C420-4FDC-9D2B-D96D8100998B}" type="parTrans" cxnId="{EEB3805F-BFA3-4C7A-8328-A761B689AE51}">
      <dgm:prSet/>
      <dgm:spPr/>
      <dgm:t>
        <a:bodyPr/>
        <a:lstStyle/>
        <a:p>
          <a:endParaRPr lang="en-US" sz="2000"/>
        </a:p>
      </dgm:t>
    </dgm:pt>
    <dgm:pt modelId="{62B7268A-73A6-4B7C-937F-9D06B55A60AB}" type="sibTrans" cxnId="{EEB3805F-BFA3-4C7A-8328-A761B689AE51}">
      <dgm:prSet/>
      <dgm:spPr/>
      <dgm:t>
        <a:bodyPr/>
        <a:lstStyle/>
        <a:p>
          <a:endParaRPr lang="en-US" sz="2000"/>
        </a:p>
      </dgm:t>
    </dgm:pt>
    <dgm:pt modelId="{A3133661-AF88-4A3E-99C8-AFFDDB017E29}">
      <dgm:prSet custT="1"/>
      <dgm:spPr>
        <a:ln>
          <a:solidFill>
            <a:srgbClr val="04A651"/>
          </a:solidFill>
        </a:ln>
      </dgm:spPr>
      <dgm:t>
        <a:bodyPr/>
        <a:lstStyle/>
        <a:p>
          <a:r>
            <a:rPr lang="en-US" sz="2000" dirty="0">
              <a:solidFill>
                <a:srgbClr val="202452"/>
              </a:solidFill>
            </a:rPr>
            <a:t>A successful closure of an objective or goal.</a:t>
          </a:r>
        </a:p>
      </dgm:t>
    </dgm:pt>
    <dgm:pt modelId="{FAF27C39-ECB7-4BE5-AF02-6ABB80B50B81}" type="parTrans" cxnId="{63874840-DABB-40A6-93EF-8134817F97AB}">
      <dgm:prSet/>
      <dgm:spPr/>
      <dgm:t>
        <a:bodyPr/>
        <a:lstStyle/>
        <a:p>
          <a:endParaRPr lang="en-US" sz="2000"/>
        </a:p>
      </dgm:t>
    </dgm:pt>
    <dgm:pt modelId="{2B20751B-204F-4AC9-B414-D8AFD41378D8}" type="sibTrans" cxnId="{63874840-DABB-40A6-93EF-8134817F97AB}">
      <dgm:prSet/>
      <dgm:spPr/>
      <dgm:t>
        <a:bodyPr/>
        <a:lstStyle/>
        <a:p>
          <a:endParaRPr lang="en-US" sz="2000"/>
        </a:p>
      </dgm:t>
    </dgm:pt>
    <dgm:pt modelId="{781160DA-2C9F-4FC1-A1FB-09F86D0A0908}">
      <dgm:prSet custT="1"/>
      <dgm:spPr>
        <a:ln>
          <a:solidFill>
            <a:srgbClr val="04A651"/>
          </a:solidFill>
        </a:ln>
      </dgm:spPr>
      <dgm:t>
        <a:bodyPr/>
        <a:lstStyle/>
        <a:p>
          <a:r>
            <a:rPr lang="en-US" sz="2000" dirty="0">
              <a:solidFill>
                <a:srgbClr val="202452"/>
              </a:solidFill>
            </a:rPr>
            <a:t>A new goal or objective that was established jointly with the participant.</a:t>
          </a:r>
        </a:p>
      </dgm:t>
    </dgm:pt>
    <dgm:pt modelId="{E50AEE07-D5DB-4842-80AC-FAFAC7D0FFEE}" type="parTrans" cxnId="{27922819-A779-4694-8CAC-02C67AD855F1}">
      <dgm:prSet/>
      <dgm:spPr/>
      <dgm:t>
        <a:bodyPr/>
        <a:lstStyle/>
        <a:p>
          <a:endParaRPr lang="en-US" sz="2000"/>
        </a:p>
      </dgm:t>
    </dgm:pt>
    <dgm:pt modelId="{399BF139-DF62-49BB-A999-66B154BBF8EC}" type="sibTrans" cxnId="{27922819-A779-4694-8CAC-02C67AD855F1}">
      <dgm:prSet/>
      <dgm:spPr/>
      <dgm:t>
        <a:bodyPr/>
        <a:lstStyle/>
        <a:p>
          <a:endParaRPr lang="en-US" sz="2000"/>
        </a:p>
      </dgm:t>
    </dgm:pt>
    <dgm:pt modelId="{45D1BF4E-51F5-492D-8A66-3B3486DF1288}">
      <dgm:prSet custT="1"/>
      <dgm:spPr>
        <a:ln>
          <a:solidFill>
            <a:srgbClr val="04A651"/>
          </a:solidFill>
        </a:ln>
      </dgm:spPr>
      <dgm:t>
        <a:bodyPr/>
        <a:lstStyle/>
        <a:p>
          <a:r>
            <a:rPr lang="en-US" sz="2000" dirty="0">
              <a:solidFill>
                <a:srgbClr val="202452"/>
              </a:solidFill>
            </a:rPr>
            <a:t>An unsuccessful objective or goal that no longer aligns with the participant’s employment goal or have exceeded the anticipated completion dates. </a:t>
          </a:r>
        </a:p>
      </dgm:t>
    </dgm:pt>
    <dgm:pt modelId="{2B2A0ADB-5C91-4DC0-BF41-2387ED8A0803}" type="parTrans" cxnId="{B9842D71-B984-4DF0-A366-49AFA84A168E}">
      <dgm:prSet/>
      <dgm:spPr/>
      <dgm:t>
        <a:bodyPr/>
        <a:lstStyle/>
        <a:p>
          <a:endParaRPr lang="en-US" sz="2000"/>
        </a:p>
      </dgm:t>
    </dgm:pt>
    <dgm:pt modelId="{DEED7EB3-B897-4E14-BABC-659D0E78C33D}" type="sibTrans" cxnId="{B9842D71-B984-4DF0-A366-49AFA84A168E}">
      <dgm:prSet/>
      <dgm:spPr/>
      <dgm:t>
        <a:bodyPr/>
        <a:lstStyle/>
        <a:p>
          <a:endParaRPr lang="en-US" sz="2000"/>
        </a:p>
      </dgm:t>
    </dgm:pt>
    <dgm:pt modelId="{09A32B10-9654-4126-88EC-1C9D4D308256}">
      <dgm:prSet custT="1"/>
      <dgm:spPr>
        <a:ln>
          <a:solidFill>
            <a:srgbClr val="04A651"/>
          </a:solidFill>
        </a:ln>
      </dgm:spPr>
      <dgm:t>
        <a:bodyPr/>
        <a:lstStyle/>
        <a:p>
          <a:pPr>
            <a:buFont typeface="Courier New" panose="02070309020205020404" pitchFamily="49" charset="0"/>
            <a:buChar char="o"/>
          </a:pPr>
          <a:r>
            <a:rPr lang="en-US" sz="2000" dirty="0">
              <a:solidFill>
                <a:srgbClr val="202452"/>
              </a:solidFill>
            </a:rPr>
            <a:t>A case note in the summary section of the respective objective indicating the reason for change or unsuccessful completion (e.g., unexpected emergency, relocation, change in career path, etc.) is required.  </a:t>
          </a:r>
        </a:p>
      </dgm:t>
    </dgm:pt>
    <dgm:pt modelId="{F52D27D8-C569-4331-8F5F-54666CAC5C0C}" type="parTrans" cxnId="{30FF1EC6-D916-41AB-9268-1E061FC40C91}">
      <dgm:prSet/>
      <dgm:spPr/>
      <dgm:t>
        <a:bodyPr/>
        <a:lstStyle/>
        <a:p>
          <a:endParaRPr lang="en-US" sz="2000"/>
        </a:p>
      </dgm:t>
    </dgm:pt>
    <dgm:pt modelId="{5BA77EF0-6BC3-4AEA-A0F7-FA8B3DB69D6C}" type="sibTrans" cxnId="{30FF1EC6-D916-41AB-9268-1E061FC40C91}">
      <dgm:prSet/>
      <dgm:spPr/>
      <dgm:t>
        <a:bodyPr/>
        <a:lstStyle/>
        <a:p>
          <a:endParaRPr lang="en-US" sz="2000"/>
        </a:p>
      </dgm:t>
    </dgm:pt>
    <dgm:pt modelId="{77392162-0458-4B75-8D6D-23E5D3BFE3F1}">
      <dgm:prSet custT="1"/>
      <dgm:spPr>
        <a:ln>
          <a:solidFill>
            <a:srgbClr val="202452"/>
          </a:solidFill>
        </a:ln>
      </dgm:spPr>
      <dgm:t>
        <a:bodyPr/>
        <a:lstStyle/>
        <a:p>
          <a:r>
            <a:rPr lang="en-US" sz="2000" dirty="0">
              <a:solidFill>
                <a:srgbClr val="202452"/>
              </a:solidFill>
            </a:rPr>
            <a:t>A case note describing the update (e.g., objective added/completed, additions to goal/objective description, etc.) is required.  </a:t>
          </a:r>
        </a:p>
      </dgm:t>
    </dgm:pt>
    <dgm:pt modelId="{D7A73CCC-6912-4CA5-A4BB-3569E1257FA5}" type="parTrans" cxnId="{E9B86CF2-481E-438C-BA83-BB3130E74DB3}">
      <dgm:prSet/>
      <dgm:spPr/>
      <dgm:t>
        <a:bodyPr/>
        <a:lstStyle/>
        <a:p>
          <a:endParaRPr lang="en-US" sz="2000"/>
        </a:p>
      </dgm:t>
    </dgm:pt>
    <dgm:pt modelId="{45ABAA60-3910-47C6-A5BC-1465FED790F1}" type="sibTrans" cxnId="{E9B86CF2-481E-438C-BA83-BB3130E74DB3}">
      <dgm:prSet/>
      <dgm:spPr/>
      <dgm:t>
        <a:bodyPr/>
        <a:lstStyle/>
        <a:p>
          <a:endParaRPr lang="en-US" sz="2000"/>
        </a:p>
      </dgm:t>
    </dgm:pt>
    <dgm:pt modelId="{A174DC14-B3CA-4077-9AC2-AFDA17289841}" type="pres">
      <dgm:prSet presAssocID="{56582040-C2B6-481B-AB05-6222458AA884}" presName="linear" presStyleCnt="0">
        <dgm:presLayoutVars>
          <dgm:dir/>
          <dgm:animLvl val="lvl"/>
          <dgm:resizeHandles val="exact"/>
        </dgm:presLayoutVars>
      </dgm:prSet>
      <dgm:spPr/>
    </dgm:pt>
    <dgm:pt modelId="{1E255EA0-A9D3-4116-917A-C6873E4235F1}" type="pres">
      <dgm:prSet presAssocID="{387C70CD-4CFD-4B55-9881-877FB7ADE559}" presName="parentLin" presStyleCnt="0"/>
      <dgm:spPr/>
    </dgm:pt>
    <dgm:pt modelId="{1558850D-7914-46A2-BE1A-8AA330FBC3EF}" type="pres">
      <dgm:prSet presAssocID="{387C70CD-4CFD-4B55-9881-877FB7ADE559}" presName="parentLeftMargin" presStyleLbl="node1" presStyleIdx="0" presStyleCnt="2"/>
      <dgm:spPr/>
    </dgm:pt>
    <dgm:pt modelId="{88497E28-C204-4A5E-AE3B-AC060264179C}" type="pres">
      <dgm:prSet presAssocID="{387C70CD-4CFD-4B55-9881-877FB7ADE559}" presName="parentText" presStyleLbl="node1" presStyleIdx="0" presStyleCnt="2">
        <dgm:presLayoutVars>
          <dgm:chMax val="0"/>
          <dgm:bulletEnabled val="1"/>
        </dgm:presLayoutVars>
      </dgm:prSet>
      <dgm:spPr/>
    </dgm:pt>
    <dgm:pt modelId="{1532D938-979B-4A17-9F81-FB544657F4C9}" type="pres">
      <dgm:prSet presAssocID="{387C70CD-4CFD-4B55-9881-877FB7ADE559}" presName="negativeSpace" presStyleCnt="0"/>
      <dgm:spPr/>
    </dgm:pt>
    <dgm:pt modelId="{E5E63DCD-937E-47E5-B67C-37457D22CA56}" type="pres">
      <dgm:prSet presAssocID="{387C70CD-4CFD-4B55-9881-877FB7ADE559}" presName="childText" presStyleLbl="conFgAcc1" presStyleIdx="0" presStyleCnt="2">
        <dgm:presLayoutVars>
          <dgm:bulletEnabled val="1"/>
        </dgm:presLayoutVars>
      </dgm:prSet>
      <dgm:spPr/>
    </dgm:pt>
    <dgm:pt modelId="{D53206F5-1B23-4918-AFB6-B2BD980C6593}" type="pres">
      <dgm:prSet presAssocID="{FDE68FE9-B014-431B-A9A4-742958DB1FDC}" presName="spaceBetweenRectangles" presStyleCnt="0"/>
      <dgm:spPr/>
    </dgm:pt>
    <dgm:pt modelId="{4476327B-ECDF-4186-8F9E-FE3E0C5BE972}" type="pres">
      <dgm:prSet presAssocID="{1D0B55C3-550F-44C5-B274-847AA4C913E1}" presName="parentLin" presStyleCnt="0"/>
      <dgm:spPr/>
    </dgm:pt>
    <dgm:pt modelId="{3DDF9290-A9AF-4FB7-AD43-0A765625B6B6}" type="pres">
      <dgm:prSet presAssocID="{1D0B55C3-550F-44C5-B274-847AA4C913E1}" presName="parentLeftMargin" presStyleLbl="node1" presStyleIdx="0" presStyleCnt="2"/>
      <dgm:spPr/>
    </dgm:pt>
    <dgm:pt modelId="{FF5600CC-CC3A-454E-BBC6-0F9E87FBFF99}" type="pres">
      <dgm:prSet presAssocID="{1D0B55C3-550F-44C5-B274-847AA4C913E1}" presName="parentText" presStyleLbl="node1" presStyleIdx="1" presStyleCnt="2">
        <dgm:presLayoutVars>
          <dgm:chMax val="0"/>
          <dgm:bulletEnabled val="1"/>
        </dgm:presLayoutVars>
      </dgm:prSet>
      <dgm:spPr/>
    </dgm:pt>
    <dgm:pt modelId="{7EAE5155-38DD-4C5E-A99C-0BE69587CE4A}" type="pres">
      <dgm:prSet presAssocID="{1D0B55C3-550F-44C5-B274-847AA4C913E1}" presName="negativeSpace" presStyleCnt="0"/>
      <dgm:spPr/>
    </dgm:pt>
    <dgm:pt modelId="{305719EF-E011-44A7-833B-E3BFA3BA43C3}" type="pres">
      <dgm:prSet presAssocID="{1D0B55C3-550F-44C5-B274-847AA4C913E1}" presName="childText" presStyleLbl="conFgAcc1" presStyleIdx="1" presStyleCnt="2">
        <dgm:presLayoutVars>
          <dgm:bulletEnabled val="1"/>
        </dgm:presLayoutVars>
      </dgm:prSet>
      <dgm:spPr/>
    </dgm:pt>
  </dgm:ptLst>
  <dgm:cxnLst>
    <dgm:cxn modelId="{2B05D816-C516-4E56-9953-CB5B9F0AB2DF}" type="presOf" srcId="{387C70CD-4CFD-4B55-9881-877FB7ADE559}" destId="{1558850D-7914-46A2-BE1A-8AA330FBC3EF}" srcOrd="0" destOrd="0" presId="urn:microsoft.com/office/officeart/2005/8/layout/list1"/>
    <dgm:cxn modelId="{27922819-A779-4694-8CAC-02C67AD855F1}" srcId="{1D0B55C3-550F-44C5-B274-847AA4C913E1}" destId="{781160DA-2C9F-4FC1-A1FB-09F86D0A0908}" srcOrd="1" destOrd="0" parTransId="{E50AEE07-D5DB-4842-80AC-FAFAC7D0FFEE}" sibTransId="{399BF139-DF62-49BB-A999-66B154BBF8EC}"/>
    <dgm:cxn modelId="{8E3F6127-CA1B-4135-B3A8-E448E508BB1B}" type="presOf" srcId="{A3133661-AF88-4A3E-99C8-AFFDDB017E29}" destId="{305719EF-E011-44A7-833B-E3BFA3BA43C3}" srcOrd="0" destOrd="0" presId="urn:microsoft.com/office/officeart/2005/8/layout/list1"/>
    <dgm:cxn modelId="{63874840-DABB-40A6-93EF-8134817F97AB}" srcId="{1D0B55C3-550F-44C5-B274-847AA4C913E1}" destId="{A3133661-AF88-4A3E-99C8-AFFDDB017E29}" srcOrd="0" destOrd="0" parTransId="{FAF27C39-ECB7-4BE5-AF02-6ABB80B50B81}" sibTransId="{2B20751B-204F-4AC9-B414-D8AFD41378D8}"/>
    <dgm:cxn modelId="{EEB3805F-BFA3-4C7A-8328-A761B689AE51}" srcId="{56582040-C2B6-481B-AB05-6222458AA884}" destId="{1D0B55C3-550F-44C5-B274-847AA4C913E1}" srcOrd="1" destOrd="0" parTransId="{E7A17EB4-C420-4FDC-9D2B-D96D8100998B}" sibTransId="{62B7268A-73A6-4B7C-937F-9D06B55A60AB}"/>
    <dgm:cxn modelId="{B9842D71-B984-4DF0-A366-49AFA84A168E}" srcId="{1D0B55C3-550F-44C5-B274-847AA4C913E1}" destId="{45D1BF4E-51F5-492D-8A66-3B3486DF1288}" srcOrd="2" destOrd="0" parTransId="{2B2A0ADB-5C91-4DC0-BF41-2387ED8A0803}" sibTransId="{DEED7EB3-B897-4E14-BABC-659D0E78C33D}"/>
    <dgm:cxn modelId="{5B5CF272-4B37-4F27-B79B-F1E521F99A34}" type="presOf" srcId="{56582040-C2B6-481B-AB05-6222458AA884}" destId="{A174DC14-B3CA-4077-9AC2-AFDA17289841}" srcOrd="0" destOrd="0" presId="urn:microsoft.com/office/officeart/2005/8/layout/list1"/>
    <dgm:cxn modelId="{6B35FD75-8B74-4598-BD93-61966BD5362D}" type="presOf" srcId="{186BE8B7-3C8C-42D7-83C0-C71428580319}" destId="{E5E63DCD-937E-47E5-B67C-37457D22CA56}" srcOrd="0" destOrd="0" presId="urn:microsoft.com/office/officeart/2005/8/layout/list1"/>
    <dgm:cxn modelId="{C5B32F7F-777E-43B8-B1A5-FCB9338A5406}" srcId="{56582040-C2B6-481B-AB05-6222458AA884}" destId="{387C70CD-4CFD-4B55-9881-877FB7ADE559}" srcOrd="0" destOrd="0" parTransId="{2FCB3C9B-5E7B-4DB6-B3F0-BEF17A6B8175}" sibTransId="{FDE68FE9-B014-431B-A9A4-742958DB1FDC}"/>
    <dgm:cxn modelId="{3CCDBC89-902C-43AA-99F1-097BF1EF929C}" type="presOf" srcId="{45D1BF4E-51F5-492D-8A66-3B3486DF1288}" destId="{305719EF-E011-44A7-833B-E3BFA3BA43C3}" srcOrd="0" destOrd="2" presId="urn:microsoft.com/office/officeart/2005/8/layout/list1"/>
    <dgm:cxn modelId="{6C14CD8F-4D37-4075-8CB1-7437E061B327}" srcId="{387C70CD-4CFD-4B55-9881-877FB7ADE559}" destId="{AEDBA00E-A91F-45CC-A808-ADBB992FFF30}" srcOrd="1" destOrd="0" parTransId="{6615656C-7FD0-40C8-858A-D4FBE0EEB11D}" sibTransId="{73D67C38-E0FE-4F51-8A1C-C51B2710BC9A}"/>
    <dgm:cxn modelId="{9A4B53A9-9215-4A45-B6C3-6076D1A4A78E}" type="presOf" srcId="{387C70CD-4CFD-4B55-9881-877FB7ADE559}" destId="{88497E28-C204-4A5E-AE3B-AC060264179C}" srcOrd="1" destOrd="0" presId="urn:microsoft.com/office/officeart/2005/8/layout/list1"/>
    <dgm:cxn modelId="{458C6DAD-18E9-42D5-8B3D-11CB22898882}" srcId="{387C70CD-4CFD-4B55-9881-877FB7ADE559}" destId="{186BE8B7-3C8C-42D7-83C0-C71428580319}" srcOrd="0" destOrd="0" parTransId="{EB653031-33A1-4B19-BDED-C954E5BF3AF2}" sibTransId="{A4EA90D7-6FF4-44FC-BBB9-34D51A9D8E15}"/>
    <dgm:cxn modelId="{27A0C4BB-4C95-4ADD-ACF0-4B05EA911938}" type="presOf" srcId="{781160DA-2C9F-4FC1-A1FB-09F86D0A0908}" destId="{305719EF-E011-44A7-833B-E3BFA3BA43C3}" srcOrd="0" destOrd="1" presId="urn:microsoft.com/office/officeart/2005/8/layout/list1"/>
    <dgm:cxn modelId="{D2173FBC-A043-4072-BE31-3655928F8646}" type="presOf" srcId="{09A32B10-9654-4126-88EC-1C9D4D308256}" destId="{305719EF-E011-44A7-833B-E3BFA3BA43C3}" srcOrd="0" destOrd="3" presId="urn:microsoft.com/office/officeart/2005/8/layout/list1"/>
    <dgm:cxn modelId="{23B403BF-60ED-4223-AFEE-776009905147}" type="presOf" srcId="{1D0B55C3-550F-44C5-B274-847AA4C913E1}" destId="{FF5600CC-CC3A-454E-BBC6-0F9E87FBFF99}" srcOrd="1" destOrd="0" presId="urn:microsoft.com/office/officeart/2005/8/layout/list1"/>
    <dgm:cxn modelId="{30FF1EC6-D916-41AB-9268-1E061FC40C91}" srcId="{45D1BF4E-51F5-492D-8A66-3B3486DF1288}" destId="{09A32B10-9654-4126-88EC-1C9D4D308256}" srcOrd="0" destOrd="0" parTransId="{F52D27D8-C569-4331-8F5F-54666CAC5C0C}" sibTransId="{5BA77EF0-6BC3-4AEA-A0F7-FA8B3DB69D6C}"/>
    <dgm:cxn modelId="{2B340DD2-35A3-4C39-8C5D-C016426EA7EB}" type="presOf" srcId="{1D0B55C3-550F-44C5-B274-847AA4C913E1}" destId="{3DDF9290-A9AF-4FB7-AD43-0A765625B6B6}" srcOrd="0" destOrd="0" presId="urn:microsoft.com/office/officeart/2005/8/layout/list1"/>
    <dgm:cxn modelId="{CD3EFFD5-9AC9-4DF4-991E-6BB348C7CB72}" type="presOf" srcId="{AEDBA00E-A91F-45CC-A808-ADBB992FFF30}" destId="{E5E63DCD-937E-47E5-B67C-37457D22CA56}" srcOrd="0" destOrd="1" presId="urn:microsoft.com/office/officeart/2005/8/layout/list1"/>
    <dgm:cxn modelId="{2C0AF3EE-4964-4AEB-9315-B5D49E34BE05}" type="presOf" srcId="{77392162-0458-4B75-8D6D-23E5D3BFE3F1}" destId="{E5E63DCD-937E-47E5-B67C-37457D22CA56}" srcOrd="0" destOrd="2" presId="urn:microsoft.com/office/officeart/2005/8/layout/list1"/>
    <dgm:cxn modelId="{E9B86CF2-481E-438C-BA83-BB3130E74DB3}" srcId="{387C70CD-4CFD-4B55-9881-877FB7ADE559}" destId="{77392162-0458-4B75-8D6D-23E5D3BFE3F1}" srcOrd="2" destOrd="0" parTransId="{D7A73CCC-6912-4CA5-A4BB-3569E1257FA5}" sibTransId="{45ABAA60-3910-47C6-A5BC-1465FED790F1}"/>
    <dgm:cxn modelId="{82E65F8A-F91B-4475-B7C3-0C3CB638A31F}" type="presParOf" srcId="{A174DC14-B3CA-4077-9AC2-AFDA17289841}" destId="{1E255EA0-A9D3-4116-917A-C6873E4235F1}" srcOrd="0" destOrd="0" presId="urn:microsoft.com/office/officeart/2005/8/layout/list1"/>
    <dgm:cxn modelId="{4909193E-84A1-485B-ABCB-C5069E59E9AF}" type="presParOf" srcId="{1E255EA0-A9D3-4116-917A-C6873E4235F1}" destId="{1558850D-7914-46A2-BE1A-8AA330FBC3EF}" srcOrd="0" destOrd="0" presId="urn:microsoft.com/office/officeart/2005/8/layout/list1"/>
    <dgm:cxn modelId="{7E0622AD-7069-41B6-B497-9A11922696A7}" type="presParOf" srcId="{1E255EA0-A9D3-4116-917A-C6873E4235F1}" destId="{88497E28-C204-4A5E-AE3B-AC060264179C}" srcOrd="1" destOrd="0" presId="urn:microsoft.com/office/officeart/2005/8/layout/list1"/>
    <dgm:cxn modelId="{420A25E7-C4C5-456E-9B5A-8260980536A6}" type="presParOf" srcId="{A174DC14-B3CA-4077-9AC2-AFDA17289841}" destId="{1532D938-979B-4A17-9F81-FB544657F4C9}" srcOrd="1" destOrd="0" presId="urn:microsoft.com/office/officeart/2005/8/layout/list1"/>
    <dgm:cxn modelId="{9C9E984D-A606-4FB5-A8DD-4B68849026CF}" type="presParOf" srcId="{A174DC14-B3CA-4077-9AC2-AFDA17289841}" destId="{E5E63DCD-937E-47E5-B67C-37457D22CA56}" srcOrd="2" destOrd="0" presId="urn:microsoft.com/office/officeart/2005/8/layout/list1"/>
    <dgm:cxn modelId="{3B7211F5-94F0-4DCF-8801-CB7A71047EAF}" type="presParOf" srcId="{A174DC14-B3CA-4077-9AC2-AFDA17289841}" destId="{D53206F5-1B23-4918-AFB6-B2BD980C6593}" srcOrd="3" destOrd="0" presId="urn:microsoft.com/office/officeart/2005/8/layout/list1"/>
    <dgm:cxn modelId="{AB395A3D-958C-40A1-807A-B3ECBB134E29}" type="presParOf" srcId="{A174DC14-B3CA-4077-9AC2-AFDA17289841}" destId="{4476327B-ECDF-4186-8F9E-FE3E0C5BE972}" srcOrd="4" destOrd="0" presId="urn:microsoft.com/office/officeart/2005/8/layout/list1"/>
    <dgm:cxn modelId="{7B869BCC-F8DE-4043-B967-1B73BEB017CB}" type="presParOf" srcId="{4476327B-ECDF-4186-8F9E-FE3E0C5BE972}" destId="{3DDF9290-A9AF-4FB7-AD43-0A765625B6B6}" srcOrd="0" destOrd="0" presId="urn:microsoft.com/office/officeart/2005/8/layout/list1"/>
    <dgm:cxn modelId="{84CCA447-8183-466A-A6E6-07EC9EB569E0}" type="presParOf" srcId="{4476327B-ECDF-4186-8F9E-FE3E0C5BE972}" destId="{FF5600CC-CC3A-454E-BBC6-0F9E87FBFF99}" srcOrd="1" destOrd="0" presId="urn:microsoft.com/office/officeart/2005/8/layout/list1"/>
    <dgm:cxn modelId="{173CD15B-EF68-4E6A-BBE3-B9159AFDEE91}" type="presParOf" srcId="{A174DC14-B3CA-4077-9AC2-AFDA17289841}" destId="{7EAE5155-38DD-4C5E-A99C-0BE69587CE4A}" srcOrd="5" destOrd="0" presId="urn:microsoft.com/office/officeart/2005/8/layout/list1"/>
    <dgm:cxn modelId="{70876C24-B818-4CA0-8920-BB3616FF8860}" type="presParOf" srcId="{A174DC14-B3CA-4077-9AC2-AFDA17289841}" destId="{305719EF-E011-44A7-833B-E3BFA3BA43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3" qsCatId="simple" csTypeId="urn:microsoft.com/office/officeart/2005/8/colors/accent6_1" csCatId="accent6" phldr="1"/>
      <dgm:spPr/>
      <dgm:t>
        <a:bodyPr/>
        <a:lstStyle/>
        <a:p>
          <a:endParaRPr lang="en-US"/>
        </a:p>
      </dgm:t>
    </dgm:pt>
    <dgm:pt modelId="{387C70CD-4CFD-4B55-9881-877FB7ADE559}">
      <dgm:prSet custT="1"/>
      <dgm:spPr>
        <a:ln>
          <a:solidFill>
            <a:srgbClr val="202452"/>
          </a:solidFill>
        </a:ln>
      </dgm:spPr>
      <dgm:t>
        <a:bodyPr/>
        <a:lstStyle/>
        <a:p>
          <a:r>
            <a:rPr lang="en-US" sz="2800" b="1" dirty="0">
              <a:solidFill>
                <a:srgbClr val="202452"/>
              </a:solidFill>
            </a:rPr>
            <a:t>V09 – JVSG Pre-Employment Consistent Contact</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a:ln>
          <a:solidFill>
            <a:srgbClr val="202452"/>
          </a:solidFill>
        </a:ln>
      </dgm:spPr>
      <dgm:t>
        <a:bodyPr/>
        <a:lstStyle/>
        <a:p>
          <a:r>
            <a:rPr lang="en-US" sz="2800" b="1" kern="1200" dirty="0">
              <a:solidFill>
                <a:srgbClr val="202452"/>
              </a:solidFill>
              <a:latin typeface="Calibri" panose="020F0502020204030204"/>
              <a:ea typeface="+mn-ea"/>
              <a:cs typeface="+mn-cs"/>
            </a:rPr>
            <a:t>Pre-Employment Consistent Contact Reporting</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24D70C46-D62F-40C2-A61F-6E258C540AF2}">
      <dgm:prSet custT="1"/>
      <dgm:spPr>
        <a:solidFill>
          <a:srgbClr val="04A651">
            <a:alpha val="90000"/>
          </a:srgbClr>
        </a:solidFill>
      </dgm:spPr>
      <dgm:t>
        <a:bodyPr/>
        <a:lstStyle/>
        <a:p>
          <a:r>
            <a:rPr lang="en-US" sz="2400" kern="1200" dirty="0">
              <a:solidFill>
                <a:srgbClr val="202452"/>
              </a:solidFill>
              <a:latin typeface="Calibri" panose="020F0502020204030204"/>
              <a:ea typeface="+mn-ea"/>
              <a:cs typeface="+mn-cs"/>
            </a:rPr>
            <a:t>A case note attached to the service code is required and must include the method of contact, reason for contact, and outcome of the interaction.</a:t>
          </a:r>
        </a:p>
      </dgm:t>
    </dgm:pt>
    <dgm:pt modelId="{C8036719-4CA1-4186-9411-5AA93E3B4229}" type="parTrans" cxnId="{64634AA8-E1AB-4FF7-B047-E1D20920D5D8}">
      <dgm:prSet/>
      <dgm:spPr/>
      <dgm:t>
        <a:bodyPr/>
        <a:lstStyle/>
        <a:p>
          <a:endParaRPr lang="en-US"/>
        </a:p>
      </dgm:t>
    </dgm:pt>
    <dgm:pt modelId="{4E09B424-81E3-492D-B6D4-D39B8A7F43EC}" type="sibTrans" cxnId="{64634AA8-E1AB-4FF7-B047-E1D20920D5D8}">
      <dgm:prSet/>
      <dgm:spPr/>
      <dgm:t>
        <a:bodyPr/>
        <a:lstStyle/>
        <a:p>
          <a:endParaRPr lang="en-US"/>
        </a:p>
      </dgm:t>
    </dgm:pt>
    <dgm:pt modelId="{BC4D665F-95E7-422C-9AAE-6C3B54AABA0F}">
      <dgm:prSet custT="1"/>
      <dgm:spPr>
        <a:solidFill>
          <a:srgbClr val="04A651">
            <a:alpha val="90000"/>
          </a:srgbClr>
        </a:solidFill>
      </dgm:spPr>
      <dgm:t>
        <a:bodyPr/>
        <a:lstStyle/>
        <a:p>
          <a:r>
            <a:rPr lang="en-US" sz="2400" kern="1200" dirty="0">
              <a:solidFill>
                <a:srgbClr val="202452"/>
              </a:solidFill>
            </a:rPr>
            <a:t>The purpose of pre-employment consistent contact is to ensure all parties are accountable for achieving the objectives and goal of the jointly developed IEP.</a:t>
          </a:r>
        </a:p>
      </dgm:t>
    </dgm:pt>
    <dgm:pt modelId="{43E668D2-971F-4F6B-95ED-7A1EC062675D}" type="parTrans" cxnId="{C4AA0E61-35B3-4682-9DDB-DB40EDE421DD}">
      <dgm:prSet/>
      <dgm:spPr/>
      <dgm:t>
        <a:bodyPr/>
        <a:lstStyle/>
        <a:p>
          <a:endParaRPr lang="en-US"/>
        </a:p>
      </dgm:t>
    </dgm:pt>
    <dgm:pt modelId="{E28F421D-8534-4E95-8866-9C2601015808}" type="sibTrans" cxnId="{C4AA0E61-35B3-4682-9DDB-DB40EDE421DD}">
      <dgm:prSet/>
      <dgm:spPr/>
      <dgm:t>
        <a:bodyPr/>
        <a:lstStyle/>
        <a:p>
          <a:endParaRPr lang="en-US"/>
        </a:p>
      </dgm:t>
    </dgm:pt>
    <dgm:pt modelId="{1D5103EA-F86C-425E-87CA-351F725AAAD1}">
      <dgm:prSet custT="1"/>
      <dgm:spPr>
        <a:solidFill>
          <a:srgbClr val="04A651">
            <a:alpha val="90000"/>
          </a:srgbClr>
        </a:solidFill>
      </dgm:spPr>
      <dgm:t>
        <a:bodyPr/>
        <a:lstStyle/>
        <a:p>
          <a:r>
            <a:rPr lang="en-US" sz="2400" kern="1200" dirty="0">
              <a:solidFill>
                <a:srgbClr val="202452"/>
              </a:solidFill>
            </a:rPr>
            <a:t>Reported when a DVOP specialist conducts ongoing pre-employment contact with the participant regarding the veteran’s individual needs and IEP.</a:t>
          </a:r>
        </a:p>
      </dgm:t>
    </dgm:pt>
    <dgm:pt modelId="{059251AE-0F7D-4B7B-ACF2-A0A76C236AF1}" type="parTrans" cxnId="{BCECA91C-F71E-4005-A106-53DD1441A87B}">
      <dgm:prSet/>
      <dgm:spPr/>
      <dgm:t>
        <a:bodyPr/>
        <a:lstStyle/>
        <a:p>
          <a:endParaRPr lang="en-US"/>
        </a:p>
      </dgm:t>
    </dgm:pt>
    <dgm:pt modelId="{5649440C-2124-44AD-9346-C84FEE839289}" type="sibTrans" cxnId="{BCECA91C-F71E-4005-A106-53DD1441A87B}">
      <dgm:prSet/>
      <dgm:spPr/>
      <dgm:t>
        <a:bodyPr/>
        <a:lstStyle/>
        <a:p>
          <a:endParaRPr lang="en-US"/>
        </a:p>
      </dgm:t>
    </dgm:pt>
    <dgm:pt modelId="{A174DC14-B3CA-4077-9AC2-AFDA17289841}" type="pres">
      <dgm:prSet presAssocID="{56582040-C2B6-481B-AB05-6222458AA884}" presName="linear" presStyleCnt="0">
        <dgm:presLayoutVars>
          <dgm:dir/>
          <dgm:animLvl val="lvl"/>
          <dgm:resizeHandles val="exact"/>
        </dgm:presLayoutVars>
      </dgm:prSet>
      <dgm:spPr/>
    </dgm:pt>
    <dgm:pt modelId="{1E255EA0-A9D3-4116-917A-C6873E4235F1}" type="pres">
      <dgm:prSet presAssocID="{387C70CD-4CFD-4B55-9881-877FB7ADE559}" presName="parentLin" presStyleCnt="0"/>
      <dgm:spPr/>
    </dgm:pt>
    <dgm:pt modelId="{1558850D-7914-46A2-BE1A-8AA330FBC3EF}" type="pres">
      <dgm:prSet presAssocID="{387C70CD-4CFD-4B55-9881-877FB7ADE559}" presName="parentLeftMargin" presStyleLbl="node1" presStyleIdx="0" presStyleCnt="2"/>
      <dgm:spPr/>
    </dgm:pt>
    <dgm:pt modelId="{88497E28-C204-4A5E-AE3B-AC060264179C}" type="pres">
      <dgm:prSet presAssocID="{387C70CD-4CFD-4B55-9881-877FB7ADE559}" presName="parentText" presStyleLbl="node1" presStyleIdx="0" presStyleCnt="2" custScaleX="122567">
        <dgm:presLayoutVars>
          <dgm:chMax val="0"/>
          <dgm:bulletEnabled val="1"/>
        </dgm:presLayoutVars>
      </dgm:prSet>
      <dgm:spPr/>
    </dgm:pt>
    <dgm:pt modelId="{1532D938-979B-4A17-9F81-FB544657F4C9}" type="pres">
      <dgm:prSet presAssocID="{387C70CD-4CFD-4B55-9881-877FB7ADE559}" presName="negativeSpace" presStyleCnt="0"/>
      <dgm:spPr/>
    </dgm:pt>
    <dgm:pt modelId="{E5E63DCD-937E-47E5-B67C-37457D22CA56}" type="pres">
      <dgm:prSet presAssocID="{387C70CD-4CFD-4B55-9881-877FB7ADE559}" presName="childText" presStyleLbl="conFgAcc1" presStyleIdx="0" presStyleCnt="2">
        <dgm:presLayoutVars>
          <dgm:bulletEnabled val="1"/>
        </dgm:presLayoutVars>
      </dgm:prSet>
      <dgm:spPr/>
    </dgm:pt>
    <dgm:pt modelId="{BE289C94-20D6-4D23-8928-0A88CDED0EEE}" type="pres">
      <dgm:prSet presAssocID="{FDE68FE9-B014-431B-A9A4-742958DB1FDC}" presName="spaceBetweenRectangles" presStyleCnt="0"/>
      <dgm:spPr/>
    </dgm:pt>
    <dgm:pt modelId="{EF333164-CDB8-4126-BEAA-3AB621DB7975}" type="pres">
      <dgm:prSet presAssocID="{186BE8B7-3C8C-42D7-83C0-C71428580319}" presName="parentLin" presStyleCnt="0"/>
      <dgm:spPr/>
    </dgm:pt>
    <dgm:pt modelId="{405D6201-95EE-4D53-907C-0E3426EC7E33}" type="pres">
      <dgm:prSet presAssocID="{186BE8B7-3C8C-42D7-83C0-C71428580319}" presName="parentLeftMargin" presStyleLbl="node1" presStyleIdx="0" presStyleCnt="2"/>
      <dgm:spPr/>
    </dgm:pt>
    <dgm:pt modelId="{8865436D-A72C-49CD-986A-DD256747D391}" type="pres">
      <dgm:prSet presAssocID="{186BE8B7-3C8C-42D7-83C0-C71428580319}" presName="parentText" presStyleLbl="node1" presStyleIdx="1" presStyleCnt="2" custScaleX="123899">
        <dgm:presLayoutVars>
          <dgm:chMax val="0"/>
          <dgm:bulletEnabled val="1"/>
        </dgm:presLayoutVars>
      </dgm:prSet>
      <dgm:spPr/>
    </dgm:pt>
    <dgm:pt modelId="{23C9A588-7B66-4697-8670-34F3846B8AD3}" type="pres">
      <dgm:prSet presAssocID="{186BE8B7-3C8C-42D7-83C0-C71428580319}" presName="negativeSpace" presStyleCnt="0"/>
      <dgm:spPr/>
    </dgm:pt>
    <dgm:pt modelId="{C7617738-747F-4A0E-844D-58B88ABDECDD}" type="pres">
      <dgm:prSet presAssocID="{186BE8B7-3C8C-42D7-83C0-C71428580319}" presName="childText" presStyleLbl="conFgAcc1" presStyleIdx="1" presStyleCnt="2">
        <dgm:presLayoutVars>
          <dgm:bulletEnabled val="1"/>
        </dgm:presLayoutVars>
      </dgm:prSet>
      <dgm:spPr/>
    </dgm:pt>
  </dgm:ptLst>
  <dgm:cxnLst>
    <dgm:cxn modelId="{BCECA91C-F71E-4005-A106-53DD1441A87B}" srcId="{186BE8B7-3C8C-42D7-83C0-C71428580319}" destId="{1D5103EA-F86C-425E-87CA-351F725AAAD1}" srcOrd="0" destOrd="0" parTransId="{059251AE-0F7D-4B7B-ACF2-A0A76C236AF1}" sibTransId="{5649440C-2124-44AD-9346-C84FEE839289}"/>
    <dgm:cxn modelId="{D6EC0D21-E888-418F-8E15-F9A27D2F2F4F}" type="presOf" srcId="{BC4D665F-95E7-422C-9AAE-6C3B54AABA0F}" destId="{E5E63DCD-937E-47E5-B67C-37457D22CA56}" srcOrd="0" destOrd="0" presId="urn:microsoft.com/office/officeart/2005/8/layout/list1"/>
    <dgm:cxn modelId="{DF3B532C-E4A0-4F8B-BD5C-C1D9A983C1A8}" type="presOf" srcId="{387C70CD-4CFD-4B55-9881-877FB7ADE559}" destId="{1558850D-7914-46A2-BE1A-8AA330FBC3EF}" srcOrd="0" destOrd="0" presId="urn:microsoft.com/office/officeart/2005/8/layout/list1"/>
    <dgm:cxn modelId="{C4AA0E61-35B3-4682-9DDB-DB40EDE421DD}" srcId="{387C70CD-4CFD-4B55-9881-877FB7ADE559}" destId="{BC4D665F-95E7-422C-9AAE-6C3B54AABA0F}" srcOrd="0" destOrd="0" parTransId="{43E668D2-971F-4F6B-95ED-7A1EC062675D}" sibTransId="{E28F421D-8534-4E95-8866-9C2601015808}"/>
    <dgm:cxn modelId="{46556143-FDCD-4A06-B02D-8CCA941CE262}" type="presOf" srcId="{186BE8B7-3C8C-42D7-83C0-C71428580319}" destId="{8865436D-A72C-49CD-986A-DD256747D391}" srcOrd="1" destOrd="0" presId="urn:microsoft.com/office/officeart/2005/8/layout/list1"/>
    <dgm:cxn modelId="{71284967-8131-4B40-A1A6-F68B2ECAA39C}" type="presOf" srcId="{1D5103EA-F86C-425E-87CA-351F725AAAD1}" destId="{C7617738-747F-4A0E-844D-58B88ABDECDD}" srcOrd="0" destOrd="0" presId="urn:microsoft.com/office/officeart/2005/8/layout/list1"/>
    <dgm:cxn modelId="{5B5CF272-4B37-4F27-B79B-F1E521F99A34}" type="presOf" srcId="{56582040-C2B6-481B-AB05-6222458AA884}" destId="{A174DC14-B3CA-4077-9AC2-AFDA17289841}" srcOrd="0" destOrd="0" presId="urn:microsoft.com/office/officeart/2005/8/layout/list1"/>
    <dgm:cxn modelId="{C5B32F7F-777E-43B8-B1A5-FCB9338A5406}" srcId="{56582040-C2B6-481B-AB05-6222458AA884}" destId="{387C70CD-4CFD-4B55-9881-877FB7ADE559}" srcOrd="0" destOrd="0" parTransId="{2FCB3C9B-5E7B-4DB6-B3F0-BEF17A6B8175}" sibTransId="{FDE68FE9-B014-431B-A9A4-742958DB1FDC}"/>
    <dgm:cxn modelId="{64634AA8-E1AB-4FF7-B047-E1D20920D5D8}" srcId="{186BE8B7-3C8C-42D7-83C0-C71428580319}" destId="{24D70C46-D62F-40C2-A61F-6E258C540AF2}" srcOrd="1" destOrd="0" parTransId="{C8036719-4CA1-4186-9411-5AA93E3B4229}" sibTransId="{4E09B424-81E3-492D-B6D4-D39B8A7F43EC}"/>
    <dgm:cxn modelId="{458C6DAD-18E9-42D5-8B3D-11CB22898882}" srcId="{56582040-C2B6-481B-AB05-6222458AA884}" destId="{186BE8B7-3C8C-42D7-83C0-C71428580319}" srcOrd="1" destOrd="0" parTransId="{EB653031-33A1-4B19-BDED-C954E5BF3AF2}" sibTransId="{A4EA90D7-6FF4-44FC-BBB9-34D51A9D8E15}"/>
    <dgm:cxn modelId="{888DA7B1-F574-469C-ADC1-4153CE91A35B}" type="presOf" srcId="{186BE8B7-3C8C-42D7-83C0-C71428580319}" destId="{405D6201-95EE-4D53-907C-0E3426EC7E33}" srcOrd="0" destOrd="0" presId="urn:microsoft.com/office/officeart/2005/8/layout/list1"/>
    <dgm:cxn modelId="{30021AD8-93C2-4249-8FAF-E9EF2D9D8D61}" type="presOf" srcId="{387C70CD-4CFD-4B55-9881-877FB7ADE559}" destId="{88497E28-C204-4A5E-AE3B-AC060264179C}" srcOrd="1" destOrd="0" presId="urn:microsoft.com/office/officeart/2005/8/layout/list1"/>
    <dgm:cxn modelId="{F62AECF2-F0BD-4134-AB20-0798D125FFF2}" type="presOf" srcId="{24D70C46-D62F-40C2-A61F-6E258C540AF2}" destId="{C7617738-747F-4A0E-844D-58B88ABDECDD}" srcOrd="0" destOrd="1" presId="urn:microsoft.com/office/officeart/2005/8/layout/list1"/>
    <dgm:cxn modelId="{33C9D4BB-EBF0-4858-89CA-66465D7DCAB0}" type="presParOf" srcId="{A174DC14-B3CA-4077-9AC2-AFDA17289841}" destId="{1E255EA0-A9D3-4116-917A-C6873E4235F1}" srcOrd="0" destOrd="0" presId="urn:microsoft.com/office/officeart/2005/8/layout/list1"/>
    <dgm:cxn modelId="{08A234C8-7793-4679-A8CF-F73F11F0D0F6}" type="presParOf" srcId="{1E255EA0-A9D3-4116-917A-C6873E4235F1}" destId="{1558850D-7914-46A2-BE1A-8AA330FBC3EF}" srcOrd="0" destOrd="0" presId="urn:microsoft.com/office/officeart/2005/8/layout/list1"/>
    <dgm:cxn modelId="{E6B33011-4C6B-44CC-A988-B8DBB7D5D121}" type="presParOf" srcId="{1E255EA0-A9D3-4116-917A-C6873E4235F1}" destId="{88497E28-C204-4A5E-AE3B-AC060264179C}" srcOrd="1" destOrd="0" presId="urn:microsoft.com/office/officeart/2005/8/layout/list1"/>
    <dgm:cxn modelId="{CB8B6BC6-6B90-4C83-A0CC-84A10748C1AC}" type="presParOf" srcId="{A174DC14-B3CA-4077-9AC2-AFDA17289841}" destId="{1532D938-979B-4A17-9F81-FB544657F4C9}" srcOrd="1" destOrd="0" presId="urn:microsoft.com/office/officeart/2005/8/layout/list1"/>
    <dgm:cxn modelId="{46F4D8F0-CFA7-4DF6-9EC3-CD4CA3C7A840}" type="presParOf" srcId="{A174DC14-B3CA-4077-9AC2-AFDA17289841}" destId="{E5E63DCD-937E-47E5-B67C-37457D22CA56}" srcOrd="2" destOrd="0" presId="urn:microsoft.com/office/officeart/2005/8/layout/list1"/>
    <dgm:cxn modelId="{2E522AA2-ADDE-478C-AD62-9ADF8514E91D}" type="presParOf" srcId="{A174DC14-B3CA-4077-9AC2-AFDA17289841}" destId="{BE289C94-20D6-4D23-8928-0A88CDED0EEE}" srcOrd="3" destOrd="0" presId="urn:microsoft.com/office/officeart/2005/8/layout/list1"/>
    <dgm:cxn modelId="{09491202-7394-4D4D-9F34-5FAB0BC1C3EE}" type="presParOf" srcId="{A174DC14-B3CA-4077-9AC2-AFDA17289841}" destId="{EF333164-CDB8-4126-BEAA-3AB621DB7975}" srcOrd="4" destOrd="0" presId="urn:microsoft.com/office/officeart/2005/8/layout/list1"/>
    <dgm:cxn modelId="{8DC2300B-D2DE-4FE0-8D52-609DD9E3605D}" type="presParOf" srcId="{EF333164-CDB8-4126-BEAA-3AB621DB7975}" destId="{405D6201-95EE-4D53-907C-0E3426EC7E33}" srcOrd="0" destOrd="0" presId="urn:microsoft.com/office/officeart/2005/8/layout/list1"/>
    <dgm:cxn modelId="{304AAA4E-084C-41BE-B9D2-750319F8D4AE}" type="presParOf" srcId="{EF333164-CDB8-4126-BEAA-3AB621DB7975}" destId="{8865436D-A72C-49CD-986A-DD256747D391}" srcOrd="1" destOrd="0" presId="urn:microsoft.com/office/officeart/2005/8/layout/list1"/>
    <dgm:cxn modelId="{E33FAFDA-7918-49BE-B312-614A6DB88AE2}" type="presParOf" srcId="{A174DC14-B3CA-4077-9AC2-AFDA17289841}" destId="{23C9A588-7B66-4697-8670-34F3846B8AD3}" srcOrd="5" destOrd="0" presId="urn:microsoft.com/office/officeart/2005/8/layout/list1"/>
    <dgm:cxn modelId="{D1FB064A-4EB7-40C5-877E-CCC166270DE0}" type="presParOf" srcId="{A174DC14-B3CA-4077-9AC2-AFDA17289841}" destId="{C7617738-747F-4A0E-844D-58B88ABDECD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6582040-C2B6-481B-AB05-6222458AA88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87C70CD-4CFD-4B55-9881-877FB7ADE559}">
      <dgm:prSet custT="1"/>
      <dgm:spPr>
        <a:solidFill>
          <a:srgbClr val="04A651"/>
        </a:solidFill>
      </dgm:spPr>
      <dgm:t>
        <a:bodyPr/>
        <a:lstStyle/>
        <a:p>
          <a:r>
            <a:rPr lang="en-US" sz="2400" b="1" dirty="0"/>
            <a:t>V13 - JVSG Post Employment Consistent Contact </a:t>
          </a:r>
        </a:p>
      </dgm:t>
    </dgm:pt>
    <dgm:pt modelId="{2FCB3C9B-5E7B-4DB6-B3F0-BEF17A6B8175}" type="parTrans" cxnId="{C5B32F7F-777E-43B8-B1A5-FCB9338A5406}">
      <dgm:prSet/>
      <dgm:spPr/>
      <dgm:t>
        <a:bodyPr/>
        <a:lstStyle/>
        <a:p>
          <a:endParaRPr lang="en-US"/>
        </a:p>
      </dgm:t>
    </dgm:pt>
    <dgm:pt modelId="{FDE68FE9-B014-431B-A9A4-742958DB1FDC}" type="sibTrans" cxnId="{C5B32F7F-777E-43B8-B1A5-FCB9338A5406}">
      <dgm:prSet/>
      <dgm:spPr/>
      <dgm:t>
        <a:bodyPr/>
        <a:lstStyle/>
        <a:p>
          <a:endParaRPr lang="en-US"/>
        </a:p>
      </dgm:t>
    </dgm:pt>
    <dgm:pt modelId="{186BE8B7-3C8C-42D7-83C0-C71428580319}">
      <dgm:prSet custT="1"/>
      <dgm:spPr>
        <a:ln>
          <a:solidFill>
            <a:srgbClr val="04A651"/>
          </a:solidFill>
        </a:ln>
      </dgm:spPr>
      <dgm:t>
        <a:bodyPr/>
        <a:lstStyle/>
        <a:p>
          <a:r>
            <a:rPr lang="en-US" sz="2000" dirty="0">
              <a:solidFill>
                <a:srgbClr val="202452"/>
              </a:solidFill>
            </a:rPr>
            <a:t>The DVOP specialist must provide post-employment consistent contact for 90 days to ensure sustained employment. </a:t>
          </a:r>
        </a:p>
      </dgm:t>
    </dgm:pt>
    <dgm:pt modelId="{EB653031-33A1-4B19-BDED-C954E5BF3AF2}" type="parTrans" cxnId="{458C6DAD-18E9-42D5-8B3D-11CB22898882}">
      <dgm:prSet/>
      <dgm:spPr/>
      <dgm:t>
        <a:bodyPr/>
        <a:lstStyle/>
        <a:p>
          <a:endParaRPr lang="en-US"/>
        </a:p>
      </dgm:t>
    </dgm:pt>
    <dgm:pt modelId="{A4EA90D7-6FF4-44FC-BBB9-34D51A9D8E15}" type="sibTrans" cxnId="{458C6DAD-18E9-42D5-8B3D-11CB22898882}">
      <dgm:prSet/>
      <dgm:spPr/>
      <dgm:t>
        <a:bodyPr/>
        <a:lstStyle/>
        <a:p>
          <a:endParaRPr lang="en-US"/>
        </a:p>
      </dgm:t>
    </dgm:pt>
    <dgm:pt modelId="{805AAC40-B65D-42CF-B0B4-B294A651F1C9}">
      <dgm:prSet custT="1"/>
      <dgm:spPr>
        <a:ln>
          <a:solidFill>
            <a:srgbClr val="04A651"/>
          </a:solidFill>
        </a:ln>
      </dgm:spPr>
      <dgm:t>
        <a:bodyPr/>
        <a:lstStyle/>
        <a:p>
          <a:r>
            <a:rPr lang="en-US" sz="2000" dirty="0">
              <a:solidFill>
                <a:srgbClr val="202452"/>
              </a:solidFill>
            </a:rPr>
            <a:t>A case note attached to the service code is required and must include the method of contact, reason for contact, and outcome of the interaction.</a:t>
          </a:r>
        </a:p>
      </dgm:t>
    </dgm:pt>
    <dgm:pt modelId="{CE1D5586-7EDE-4706-9D6D-FAA08CE9C9FF}" type="parTrans" cxnId="{74B85805-C9CC-492C-823F-92DE505B599E}">
      <dgm:prSet/>
      <dgm:spPr/>
      <dgm:t>
        <a:bodyPr/>
        <a:lstStyle/>
        <a:p>
          <a:endParaRPr lang="en-US"/>
        </a:p>
      </dgm:t>
    </dgm:pt>
    <dgm:pt modelId="{B5722946-858A-445A-B0B9-868C9E150A74}" type="sibTrans" cxnId="{74B85805-C9CC-492C-823F-92DE505B599E}">
      <dgm:prSet/>
      <dgm:spPr/>
      <dgm:t>
        <a:bodyPr/>
        <a:lstStyle/>
        <a:p>
          <a:endParaRPr lang="en-US"/>
        </a:p>
      </dgm:t>
    </dgm:pt>
    <dgm:pt modelId="{7C307EA3-780C-4ACD-9087-D61A9E185825}">
      <dgm:prSet custT="1"/>
      <dgm:spPr>
        <a:ln>
          <a:solidFill>
            <a:srgbClr val="04A651"/>
          </a:solidFill>
        </a:ln>
      </dgm:spPr>
      <dgm:t>
        <a:bodyPr/>
        <a:lstStyle/>
        <a:p>
          <a:r>
            <a:rPr lang="en-US" sz="2000" dirty="0">
              <a:solidFill>
                <a:srgbClr val="202452"/>
              </a:solidFill>
            </a:rPr>
            <a:t>Post-employment consistent contact must be biweekly the first month following employment and monthly thereafter.</a:t>
          </a:r>
        </a:p>
      </dgm:t>
    </dgm:pt>
    <dgm:pt modelId="{A884FA63-383B-4EE1-B7D5-02C49A769C1D}" type="parTrans" cxnId="{8D608E49-7BEA-4CED-B2BA-1D8EED033992}">
      <dgm:prSet/>
      <dgm:spPr/>
      <dgm:t>
        <a:bodyPr/>
        <a:lstStyle/>
        <a:p>
          <a:endParaRPr lang="en-US"/>
        </a:p>
      </dgm:t>
    </dgm:pt>
    <dgm:pt modelId="{FCE0E888-D8E5-40E3-84F6-68678D269019}" type="sibTrans" cxnId="{8D608E49-7BEA-4CED-B2BA-1D8EED033992}">
      <dgm:prSet/>
      <dgm:spPr/>
      <dgm:t>
        <a:bodyPr/>
        <a:lstStyle/>
        <a:p>
          <a:endParaRPr lang="en-US"/>
        </a:p>
      </dgm:t>
    </dgm:pt>
    <dgm:pt modelId="{0179D889-1A52-4628-88AD-C2D64349A69B}">
      <dgm:prSet custT="1"/>
      <dgm:spPr>
        <a:solidFill>
          <a:srgbClr val="202452"/>
        </a:solidFill>
      </dgm:spPr>
      <dgm:t>
        <a:bodyPr/>
        <a:lstStyle/>
        <a:p>
          <a:pPr marL="0" lvl="0" indent="0" algn="l" defTabSz="1244600">
            <a:lnSpc>
              <a:spcPct val="90000"/>
            </a:lnSpc>
            <a:spcBef>
              <a:spcPct val="0"/>
            </a:spcBef>
            <a:spcAft>
              <a:spcPct val="35000"/>
            </a:spcAft>
            <a:buNone/>
          </a:pPr>
          <a:r>
            <a:rPr lang="en-US" sz="2400" b="1" kern="1200" dirty="0">
              <a:latin typeface="Calibri" panose="020F0502020204030204"/>
              <a:ea typeface="+mn-ea"/>
              <a:cs typeface="+mn-cs"/>
            </a:rPr>
            <a:t>Case Closure</a:t>
          </a:r>
        </a:p>
      </dgm:t>
    </dgm:pt>
    <dgm:pt modelId="{35CFC2F9-47C1-4653-9F2A-06C547FC9BA3}" type="parTrans" cxnId="{542E239D-6C03-4E26-8FF3-ADB107B108E4}">
      <dgm:prSet/>
      <dgm:spPr/>
      <dgm:t>
        <a:bodyPr/>
        <a:lstStyle/>
        <a:p>
          <a:endParaRPr lang="en-US"/>
        </a:p>
      </dgm:t>
    </dgm:pt>
    <dgm:pt modelId="{A5B48A3D-F1BE-444B-95AE-CE00CC2ACF22}" type="sibTrans" cxnId="{542E239D-6C03-4E26-8FF3-ADB107B108E4}">
      <dgm:prSet/>
      <dgm:spPr/>
      <dgm:t>
        <a:bodyPr/>
        <a:lstStyle/>
        <a:p>
          <a:endParaRPr lang="en-US"/>
        </a:p>
      </dgm:t>
    </dgm:pt>
    <dgm:pt modelId="{77650481-BE98-4F30-BE9D-227C18FEFEF8}">
      <dgm:prSet custT="1"/>
      <dgm:spPr>
        <a:ln>
          <a:solidFill>
            <a:srgbClr val="202452"/>
          </a:solidFill>
        </a:ln>
      </dgm:spPr>
      <dgm:t>
        <a:bodyPr/>
        <a:lstStyle/>
        <a:p>
          <a:pPr marL="228600" lvl="1" indent="-228600" algn="l" defTabSz="889000">
            <a:lnSpc>
              <a:spcPct val="90000"/>
            </a:lnSpc>
            <a:spcBef>
              <a:spcPct val="0"/>
            </a:spcBef>
            <a:spcAft>
              <a:spcPct val="15000"/>
            </a:spcAft>
            <a:buChar char="•"/>
          </a:pPr>
          <a:r>
            <a:rPr lang="en-US" sz="2000" kern="1200" dirty="0">
              <a:solidFill>
                <a:srgbClr val="202452"/>
              </a:solidFill>
              <a:latin typeface="Calibri" panose="020F0502020204030204"/>
              <a:ea typeface="+mn-ea"/>
              <a:cs typeface="+mn-cs"/>
            </a:rPr>
            <a:t>A case closure is required prior to recording and conducting a V-13 </a:t>
          </a:r>
          <a:r>
            <a:rPr lang="en-US" sz="2000" b="0" kern="1200" dirty="0">
              <a:solidFill>
                <a:srgbClr val="202452"/>
              </a:solidFill>
            </a:rPr>
            <a:t>- JVSG Post Employment Consistent Contact.</a:t>
          </a:r>
          <a:endParaRPr lang="en-US" sz="2000" b="0" kern="1200" dirty="0">
            <a:solidFill>
              <a:srgbClr val="202452"/>
            </a:solidFill>
            <a:latin typeface="Calibri" panose="020F0502020204030204"/>
            <a:ea typeface="+mn-ea"/>
            <a:cs typeface="+mn-cs"/>
          </a:endParaRPr>
        </a:p>
      </dgm:t>
    </dgm:pt>
    <dgm:pt modelId="{30C8D21B-78A3-4398-81E7-739464B74971}" type="parTrans" cxnId="{0E01C902-4015-43B2-B1F7-4D9D9027F291}">
      <dgm:prSet/>
      <dgm:spPr/>
      <dgm:t>
        <a:bodyPr/>
        <a:lstStyle/>
        <a:p>
          <a:endParaRPr lang="en-US"/>
        </a:p>
      </dgm:t>
    </dgm:pt>
    <dgm:pt modelId="{C57B95FA-7732-4C2C-8DCE-0932F2BF4FA7}" type="sibTrans" cxnId="{0E01C902-4015-43B2-B1F7-4D9D9027F291}">
      <dgm:prSet/>
      <dgm:spPr/>
      <dgm:t>
        <a:bodyPr/>
        <a:lstStyle/>
        <a:p>
          <a:endParaRPr lang="en-US"/>
        </a:p>
      </dgm:t>
    </dgm:pt>
    <dgm:pt modelId="{F2391DCB-DDEA-4B89-9420-8DE35E70FF72}">
      <dgm:prSet custT="1"/>
      <dgm:spPr>
        <a:ln>
          <a:solidFill>
            <a:srgbClr val="202452"/>
          </a:solidFill>
        </a:ln>
      </dgm:spPr>
      <dgm:t>
        <a:bodyPr/>
        <a:lstStyle/>
        <a:p>
          <a:pPr marL="228600" lvl="1" indent="-228600" algn="l" defTabSz="889000">
            <a:lnSpc>
              <a:spcPct val="90000"/>
            </a:lnSpc>
            <a:spcBef>
              <a:spcPct val="0"/>
            </a:spcBef>
            <a:spcAft>
              <a:spcPct val="15000"/>
            </a:spcAft>
            <a:buChar char="•"/>
          </a:pPr>
          <a:r>
            <a:rPr lang="en-US" sz="2000" b="0" kern="1200" dirty="0">
              <a:solidFill>
                <a:srgbClr val="202452"/>
              </a:solidFill>
              <a:latin typeface="Calibri" panose="020F0502020204030204"/>
              <a:ea typeface="+mn-ea"/>
              <a:cs typeface="+mn-cs"/>
            </a:rPr>
            <a:t>Case closure is a case management tool to signal the customer is ready to stop receiving services and exit the program.  </a:t>
          </a:r>
        </a:p>
      </dgm:t>
    </dgm:pt>
    <dgm:pt modelId="{28E07B89-97D3-4F66-AD7E-4048050CFB2D}" type="parTrans" cxnId="{AF69FAC7-2D1D-4154-ABB5-0A869383F7B3}">
      <dgm:prSet/>
      <dgm:spPr/>
      <dgm:t>
        <a:bodyPr/>
        <a:lstStyle/>
        <a:p>
          <a:endParaRPr lang="en-US"/>
        </a:p>
      </dgm:t>
    </dgm:pt>
    <dgm:pt modelId="{A066CAFC-6C03-499D-BABF-D650095B212C}" type="sibTrans" cxnId="{AF69FAC7-2D1D-4154-ABB5-0A869383F7B3}">
      <dgm:prSet/>
      <dgm:spPr/>
      <dgm:t>
        <a:bodyPr/>
        <a:lstStyle/>
        <a:p>
          <a:endParaRPr lang="en-US"/>
        </a:p>
      </dgm:t>
    </dgm:pt>
    <dgm:pt modelId="{26D2A84D-FA01-481E-A064-4330854C20CA}">
      <dgm:prSet custT="1"/>
      <dgm:spPr>
        <a:ln>
          <a:solidFill>
            <a:srgbClr val="202452"/>
          </a:solidFill>
        </a:ln>
      </dgm:spPr>
      <dgm:t>
        <a:bodyPr/>
        <a:lstStyle/>
        <a:p>
          <a:pPr marL="228600" lvl="1" indent="-228600" algn="l" defTabSz="889000">
            <a:lnSpc>
              <a:spcPct val="90000"/>
            </a:lnSpc>
            <a:spcBef>
              <a:spcPct val="0"/>
            </a:spcBef>
            <a:spcAft>
              <a:spcPct val="15000"/>
            </a:spcAft>
            <a:buChar char="•"/>
          </a:pPr>
          <a:r>
            <a:rPr lang="en-US" sz="2000" b="0" kern="1200" dirty="0">
              <a:solidFill>
                <a:srgbClr val="202452"/>
              </a:solidFill>
              <a:latin typeface="Calibri" panose="020F0502020204030204"/>
              <a:ea typeface="+mn-ea"/>
              <a:cs typeface="+mn-cs"/>
            </a:rPr>
            <a:t>If the participant is being closed due to employment, the DVOP specialist must ensure that the employment information is entered prior to closure.</a:t>
          </a:r>
        </a:p>
      </dgm:t>
    </dgm:pt>
    <dgm:pt modelId="{97FA8A49-E0C8-40DE-904D-676B0B2F4041}" type="parTrans" cxnId="{E34AA82F-0BB5-408F-92E7-FB607FD69BFC}">
      <dgm:prSet/>
      <dgm:spPr/>
      <dgm:t>
        <a:bodyPr/>
        <a:lstStyle/>
        <a:p>
          <a:endParaRPr lang="en-US"/>
        </a:p>
      </dgm:t>
    </dgm:pt>
    <dgm:pt modelId="{1569E420-A483-418C-A246-F00B2838E9BA}" type="sibTrans" cxnId="{E34AA82F-0BB5-408F-92E7-FB607FD69BFC}">
      <dgm:prSet/>
      <dgm:spPr/>
      <dgm:t>
        <a:bodyPr/>
        <a:lstStyle/>
        <a:p>
          <a:endParaRPr lang="en-US"/>
        </a:p>
      </dgm:t>
    </dgm:pt>
    <dgm:pt modelId="{12865DDF-294B-41EC-8633-FA41DAB978A1}" type="pres">
      <dgm:prSet presAssocID="{56582040-C2B6-481B-AB05-6222458AA884}" presName="linear" presStyleCnt="0">
        <dgm:presLayoutVars>
          <dgm:dir/>
          <dgm:animLvl val="lvl"/>
          <dgm:resizeHandles val="exact"/>
        </dgm:presLayoutVars>
      </dgm:prSet>
      <dgm:spPr/>
    </dgm:pt>
    <dgm:pt modelId="{32BFC609-4024-44A5-8CC2-639302B1521E}" type="pres">
      <dgm:prSet presAssocID="{0179D889-1A52-4628-88AD-C2D64349A69B}" presName="parentLin" presStyleCnt="0"/>
      <dgm:spPr/>
    </dgm:pt>
    <dgm:pt modelId="{D4D3F37D-7B3D-4303-AFA8-EAF40852D7EC}" type="pres">
      <dgm:prSet presAssocID="{0179D889-1A52-4628-88AD-C2D64349A69B}" presName="parentLeftMargin" presStyleLbl="node1" presStyleIdx="0" presStyleCnt="2"/>
      <dgm:spPr/>
    </dgm:pt>
    <dgm:pt modelId="{4474C81E-B8F0-4040-9AA9-7485EC72DDA0}" type="pres">
      <dgm:prSet presAssocID="{0179D889-1A52-4628-88AD-C2D64349A69B}" presName="parentText" presStyleLbl="node1" presStyleIdx="0" presStyleCnt="2">
        <dgm:presLayoutVars>
          <dgm:chMax val="0"/>
          <dgm:bulletEnabled val="1"/>
        </dgm:presLayoutVars>
      </dgm:prSet>
      <dgm:spPr/>
    </dgm:pt>
    <dgm:pt modelId="{27C0E78E-3092-40D3-B94A-663EB8573D80}" type="pres">
      <dgm:prSet presAssocID="{0179D889-1A52-4628-88AD-C2D64349A69B}" presName="negativeSpace" presStyleCnt="0"/>
      <dgm:spPr/>
    </dgm:pt>
    <dgm:pt modelId="{61EBF644-0FAD-42D1-A735-AF4926241B0B}" type="pres">
      <dgm:prSet presAssocID="{0179D889-1A52-4628-88AD-C2D64349A69B}" presName="childText" presStyleLbl="conFgAcc1" presStyleIdx="0" presStyleCnt="2">
        <dgm:presLayoutVars>
          <dgm:bulletEnabled val="1"/>
        </dgm:presLayoutVars>
      </dgm:prSet>
      <dgm:spPr/>
    </dgm:pt>
    <dgm:pt modelId="{6FEED50C-B857-4811-89A6-8A45BAD7A3C0}" type="pres">
      <dgm:prSet presAssocID="{A5B48A3D-F1BE-444B-95AE-CE00CC2ACF22}" presName="spaceBetweenRectangles" presStyleCnt="0"/>
      <dgm:spPr/>
    </dgm:pt>
    <dgm:pt modelId="{A5EB2FC0-01AC-48CC-8CA6-8441AE9089B2}" type="pres">
      <dgm:prSet presAssocID="{387C70CD-4CFD-4B55-9881-877FB7ADE559}" presName="parentLin" presStyleCnt="0"/>
      <dgm:spPr/>
    </dgm:pt>
    <dgm:pt modelId="{6F5456A2-B4CF-4F7C-919E-2784AFF02481}" type="pres">
      <dgm:prSet presAssocID="{387C70CD-4CFD-4B55-9881-877FB7ADE559}" presName="parentLeftMargin" presStyleLbl="node1" presStyleIdx="0" presStyleCnt="2"/>
      <dgm:spPr/>
    </dgm:pt>
    <dgm:pt modelId="{993565E1-D878-492E-A8A5-C28567B46C88}" type="pres">
      <dgm:prSet presAssocID="{387C70CD-4CFD-4B55-9881-877FB7ADE559}" presName="parentText" presStyleLbl="node1" presStyleIdx="1" presStyleCnt="2" custScaleX="116598" custScaleY="113129">
        <dgm:presLayoutVars>
          <dgm:chMax val="0"/>
          <dgm:bulletEnabled val="1"/>
        </dgm:presLayoutVars>
      </dgm:prSet>
      <dgm:spPr/>
    </dgm:pt>
    <dgm:pt modelId="{4D42CB87-EC21-4EC3-B921-B3837BCA44F5}" type="pres">
      <dgm:prSet presAssocID="{387C70CD-4CFD-4B55-9881-877FB7ADE559}" presName="negativeSpace" presStyleCnt="0"/>
      <dgm:spPr/>
    </dgm:pt>
    <dgm:pt modelId="{7E2BBB46-D55E-40AB-9B60-39E712C04F83}" type="pres">
      <dgm:prSet presAssocID="{387C70CD-4CFD-4B55-9881-877FB7ADE559}" presName="childText" presStyleLbl="conFgAcc1" presStyleIdx="1" presStyleCnt="2">
        <dgm:presLayoutVars>
          <dgm:bulletEnabled val="1"/>
        </dgm:presLayoutVars>
      </dgm:prSet>
      <dgm:spPr/>
    </dgm:pt>
  </dgm:ptLst>
  <dgm:cxnLst>
    <dgm:cxn modelId="{0E01C902-4015-43B2-B1F7-4D9D9027F291}" srcId="{0179D889-1A52-4628-88AD-C2D64349A69B}" destId="{77650481-BE98-4F30-BE9D-227C18FEFEF8}" srcOrd="1" destOrd="0" parTransId="{30C8D21B-78A3-4398-81E7-739464B74971}" sibTransId="{C57B95FA-7732-4C2C-8DCE-0932F2BF4FA7}"/>
    <dgm:cxn modelId="{74B85805-C9CC-492C-823F-92DE505B599E}" srcId="{387C70CD-4CFD-4B55-9881-877FB7ADE559}" destId="{805AAC40-B65D-42CF-B0B4-B294A651F1C9}" srcOrd="2" destOrd="0" parTransId="{CE1D5586-7EDE-4706-9D6D-FAA08CE9C9FF}" sibTransId="{B5722946-858A-445A-B0B9-868C9E150A74}"/>
    <dgm:cxn modelId="{E34AA82F-0BB5-408F-92E7-FB607FD69BFC}" srcId="{0179D889-1A52-4628-88AD-C2D64349A69B}" destId="{26D2A84D-FA01-481E-A064-4330854C20CA}" srcOrd="2" destOrd="0" parTransId="{97FA8A49-E0C8-40DE-904D-676B0B2F4041}" sibTransId="{1569E420-A483-418C-A246-F00B2838E9BA}"/>
    <dgm:cxn modelId="{8684743F-FA6E-4423-8C33-75E28A9BD3AA}" type="presOf" srcId="{186BE8B7-3C8C-42D7-83C0-C71428580319}" destId="{7E2BBB46-D55E-40AB-9B60-39E712C04F83}" srcOrd="0" destOrd="0" presId="urn:microsoft.com/office/officeart/2005/8/layout/list1"/>
    <dgm:cxn modelId="{70E3B043-3DB4-424E-8535-8EEB25C6D500}" type="presOf" srcId="{0179D889-1A52-4628-88AD-C2D64349A69B}" destId="{D4D3F37D-7B3D-4303-AFA8-EAF40852D7EC}" srcOrd="0" destOrd="0" presId="urn:microsoft.com/office/officeart/2005/8/layout/list1"/>
    <dgm:cxn modelId="{8D608E49-7BEA-4CED-B2BA-1D8EED033992}" srcId="{387C70CD-4CFD-4B55-9881-877FB7ADE559}" destId="{7C307EA3-780C-4ACD-9087-D61A9E185825}" srcOrd="1" destOrd="0" parTransId="{A884FA63-383B-4EE1-B7D5-02C49A769C1D}" sibTransId="{FCE0E888-D8E5-40E3-84F6-68678D269019}"/>
    <dgm:cxn modelId="{B87A8272-9CC5-430B-956B-466C5C0EA8B3}" type="presOf" srcId="{805AAC40-B65D-42CF-B0B4-B294A651F1C9}" destId="{7E2BBB46-D55E-40AB-9B60-39E712C04F83}" srcOrd="0" destOrd="2" presId="urn:microsoft.com/office/officeart/2005/8/layout/list1"/>
    <dgm:cxn modelId="{A34F157C-0DDA-4ADB-A763-217AC851AD52}" type="presOf" srcId="{387C70CD-4CFD-4B55-9881-877FB7ADE559}" destId="{6F5456A2-B4CF-4F7C-919E-2784AFF02481}" srcOrd="0" destOrd="0" presId="urn:microsoft.com/office/officeart/2005/8/layout/list1"/>
    <dgm:cxn modelId="{C5B32F7F-777E-43B8-B1A5-FCB9338A5406}" srcId="{56582040-C2B6-481B-AB05-6222458AA884}" destId="{387C70CD-4CFD-4B55-9881-877FB7ADE559}" srcOrd="1" destOrd="0" parTransId="{2FCB3C9B-5E7B-4DB6-B3F0-BEF17A6B8175}" sibTransId="{FDE68FE9-B014-431B-A9A4-742958DB1FDC}"/>
    <dgm:cxn modelId="{4D74327F-CE26-4046-BC25-443FDE61B5EE}" type="presOf" srcId="{387C70CD-4CFD-4B55-9881-877FB7ADE559}" destId="{993565E1-D878-492E-A8A5-C28567B46C88}" srcOrd="1" destOrd="0" presId="urn:microsoft.com/office/officeart/2005/8/layout/list1"/>
    <dgm:cxn modelId="{D2605481-1BD2-4EA1-9C6B-31AFD1BC7316}" type="presOf" srcId="{0179D889-1A52-4628-88AD-C2D64349A69B}" destId="{4474C81E-B8F0-4040-9AA9-7485EC72DDA0}" srcOrd="1" destOrd="0" presId="urn:microsoft.com/office/officeart/2005/8/layout/list1"/>
    <dgm:cxn modelId="{B0DEE286-5F4F-47BD-B986-85140B5705C8}" type="presOf" srcId="{26D2A84D-FA01-481E-A064-4330854C20CA}" destId="{61EBF644-0FAD-42D1-A735-AF4926241B0B}" srcOrd="0" destOrd="2" presId="urn:microsoft.com/office/officeart/2005/8/layout/list1"/>
    <dgm:cxn modelId="{542E239D-6C03-4E26-8FF3-ADB107B108E4}" srcId="{56582040-C2B6-481B-AB05-6222458AA884}" destId="{0179D889-1A52-4628-88AD-C2D64349A69B}" srcOrd="0" destOrd="0" parTransId="{35CFC2F9-47C1-4653-9F2A-06C547FC9BA3}" sibTransId="{A5B48A3D-F1BE-444B-95AE-CE00CC2ACF22}"/>
    <dgm:cxn modelId="{164BBBA4-3DD3-45D2-AF7F-CF6B18478B41}" type="presOf" srcId="{77650481-BE98-4F30-BE9D-227C18FEFEF8}" destId="{61EBF644-0FAD-42D1-A735-AF4926241B0B}" srcOrd="0" destOrd="1" presId="urn:microsoft.com/office/officeart/2005/8/layout/list1"/>
    <dgm:cxn modelId="{458C6DAD-18E9-42D5-8B3D-11CB22898882}" srcId="{387C70CD-4CFD-4B55-9881-877FB7ADE559}" destId="{186BE8B7-3C8C-42D7-83C0-C71428580319}" srcOrd="0" destOrd="0" parTransId="{EB653031-33A1-4B19-BDED-C954E5BF3AF2}" sibTransId="{A4EA90D7-6FF4-44FC-BBB9-34D51A9D8E15}"/>
    <dgm:cxn modelId="{583710B1-8442-4B4E-97BD-9F9A713D5820}" type="presOf" srcId="{F2391DCB-DDEA-4B89-9420-8DE35E70FF72}" destId="{61EBF644-0FAD-42D1-A735-AF4926241B0B}" srcOrd="0" destOrd="0" presId="urn:microsoft.com/office/officeart/2005/8/layout/list1"/>
    <dgm:cxn modelId="{829773BF-5332-4287-91D8-A995C92A186A}" type="presOf" srcId="{7C307EA3-780C-4ACD-9087-D61A9E185825}" destId="{7E2BBB46-D55E-40AB-9B60-39E712C04F83}" srcOrd="0" destOrd="1" presId="urn:microsoft.com/office/officeart/2005/8/layout/list1"/>
    <dgm:cxn modelId="{AF69FAC7-2D1D-4154-ABB5-0A869383F7B3}" srcId="{0179D889-1A52-4628-88AD-C2D64349A69B}" destId="{F2391DCB-DDEA-4B89-9420-8DE35E70FF72}" srcOrd="0" destOrd="0" parTransId="{28E07B89-97D3-4F66-AD7E-4048050CFB2D}" sibTransId="{A066CAFC-6C03-499D-BABF-D650095B212C}"/>
    <dgm:cxn modelId="{4BA3A9EC-EA81-4BD1-920E-B5722F04B1B3}" type="presOf" srcId="{56582040-C2B6-481B-AB05-6222458AA884}" destId="{12865DDF-294B-41EC-8633-FA41DAB978A1}" srcOrd="0" destOrd="0" presId="urn:microsoft.com/office/officeart/2005/8/layout/list1"/>
    <dgm:cxn modelId="{C119F1F6-F424-498C-A5AE-04A406BCB72E}" type="presParOf" srcId="{12865DDF-294B-41EC-8633-FA41DAB978A1}" destId="{32BFC609-4024-44A5-8CC2-639302B1521E}" srcOrd="0" destOrd="0" presId="urn:microsoft.com/office/officeart/2005/8/layout/list1"/>
    <dgm:cxn modelId="{BE344222-0669-4155-9891-6890E63EC8A2}" type="presParOf" srcId="{32BFC609-4024-44A5-8CC2-639302B1521E}" destId="{D4D3F37D-7B3D-4303-AFA8-EAF40852D7EC}" srcOrd="0" destOrd="0" presId="urn:microsoft.com/office/officeart/2005/8/layout/list1"/>
    <dgm:cxn modelId="{02C99686-1398-4862-B2D9-F8ED35FD099A}" type="presParOf" srcId="{32BFC609-4024-44A5-8CC2-639302B1521E}" destId="{4474C81E-B8F0-4040-9AA9-7485EC72DDA0}" srcOrd="1" destOrd="0" presId="urn:microsoft.com/office/officeart/2005/8/layout/list1"/>
    <dgm:cxn modelId="{581E0B31-FC16-4A34-9D3F-B9725BD0D4AD}" type="presParOf" srcId="{12865DDF-294B-41EC-8633-FA41DAB978A1}" destId="{27C0E78E-3092-40D3-B94A-663EB8573D80}" srcOrd="1" destOrd="0" presId="urn:microsoft.com/office/officeart/2005/8/layout/list1"/>
    <dgm:cxn modelId="{5BDD5FA3-ACAA-4911-BCEF-1895FC5584D2}" type="presParOf" srcId="{12865DDF-294B-41EC-8633-FA41DAB978A1}" destId="{61EBF644-0FAD-42D1-A735-AF4926241B0B}" srcOrd="2" destOrd="0" presId="urn:microsoft.com/office/officeart/2005/8/layout/list1"/>
    <dgm:cxn modelId="{3F08CB8D-DE6B-421C-831E-05EF95EE3E99}" type="presParOf" srcId="{12865DDF-294B-41EC-8633-FA41DAB978A1}" destId="{6FEED50C-B857-4811-89A6-8A45BAD7A3C0}" srcOrd="3" destOrd="0" presId="urn:microsoft.com/office/officeart/2005/8/layout/list1"/>
    <dgm:cxn modelId="{CCC7F3A2-130D-4F46-B67D-116BD597A08A}" type="presParOf" srcId="{12865DDF-294B-41EC-8633-FA41DAB978A1}" destId="{A5EB2FC0-01AC-48CC-8CA6-8441AE9089B2}" srcOrd="4" destOrd="0" presId="urn:microsoft.com/office/officeart/2005/8/layout/list1"/>
    <dgm:cxn modelId="{6D8DAA32-29BD-4D53-8B81-02ACF66754AD}" type="presParOf" srcId="{A5EB2FC0-01AC-48CC-8CA6-8441AE9089B2}" destId="{6F5456A2-B4CF-4F7C-919E-2784AFF02481}" srcOrd="0" destOrd="0" presId="urn:microsoft.com/office/officeart/2005/8/layout/list1"/>
    <dgm:cxn modelId="{173528E5-E37D-4516-9AED-D51F53869210}" type="presParOf" srcId="{A5EB2FC0-01AC-48CC-8CA6-8441AE9089B2}" destId="{993565E1-D878-492E-A8A5-C28567B46C88}" srcOrd="1" destOrd="0" presId="urn:microsoft.com/office/officeart/2005/8/layout/list1"/>
    <dgm:cxn modelId="{935C6490-4273-47DA-A128-189D06233381}" type="presParOf" srcId="{12865DDF-294B-41EC-8633-FA41DAB978A1}" destId="{4D42CB87-EC21-4EC3-B921-B3837BCA44F5}" srcOrd="5" destOrd="0" presId="urn:microsoft.com/office/officeart/2005/8/layout/list1"/>
    <dgm:cxn modelId="{6097BD7C-3291-45E2-83B9-CB2C0D332447}" type="presParOf" srcId="{12865DDF-294B-41EC-8633-FA41DAB978A1}" destId="{7E2BBB46-D55E-40AB-9B60-39E712C04F8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1C976-3DDC-4121-BDA2-E603B16D1BD9}" type="doc">
      <dgm:prSet loTypeId="urn:microsoft.com/office/officeart/2005/8/layout/cycle8" loCatId="cycle" qsTypeId="urn:microsoft.com/office/officeart/2005/8/quickstyle/simple1" qsCatId="simple" csTypeId="urn:microsoft.com/office/officeart/2005/8/colors/accent6_2" csCatId="accent6" phldr="1"/>
      <dgm:spPr/>
      <dgm:t>
        <a:bodyPr/>
        <a:lstStyle/>
        <a:p>
          <a:endParaRPr lang="en-US"/>
        </a:p>
      </dgm:t>
    </dgm:pt>
    <dgm:pt modelId="{C3E3A8B3-7177-4D8B-B3B7-F514E69B9BDD}">
      <dgm:prSet custT="1"/>
      <dgm:spPr>
        <a:solidFill>
          <a:srgbClr val="202452"/>
        </a:solidFill>
      </dgm:spPr>
      <dgm:t>
        <a:bodyPr/>
        <a:lstStyle/>
        <a:p>
          <a:pPr algn="ctr"/>
          <a:r>
            <a:rPr lang="en-US" sz="2000" b="1" dirty="0"/>
            <a:t>Objective Assessment</a:t>
          </a:r>
        </a:p>
      </dgm:t>
    </dgm:pt>
    <dgm:pt modelId="{4BFD86BE-2D33-4475-9F15-7DD901542432}" type="sibTrans" cxnId="{C49313B4-1E60-40E7-AA58-28954EEA9946}">
      <dgm:prSet/>
      <dgm:spPr/>
      <dgm:t>
        <a:bodyPr/>
        <a:lstStyle/>
        <a:p>
          <a:endParaRPr lang="en-US" sz="2400"/>
        </a:p>
      </dgm:t>
    </dgm:pt>
    <dgm:pt modelId="{83216518-9E17-487E-A67F-830712706CDE}" type="parTrans" cxnId="{C49313B4-1E60-40E7-AA58-28954EEA9946}">
      <dgm:prSet/>
      <dgm:spPr/>
      <dgm:t>
        <a:bodyPr/>
        <a:lstStyle/>
        <a:p>
          <a:endParaRPr lang="en-US" sz="2400"/>
        </a:p>
      </dgm:t>
    </dgm:pt>
    <dgm:pt modelId="{12E76613-B312-43DF-AD90-05418C42C12B}">
      <dgm:prSet custT="1"/>
      <dgm:spPr>
        <a:solidFill>
          <a:srgbClr val="202452"/>
        </a:solidFill>
      </dgm:spPr>
      <dgm:t>
        <a:bodyPr/>
        <a:lstStyle/>
        <a:p>
          <a:pPr algn="ctr"/>
          <a:r>
            <a:rPr lang="en-US" sz="2000" b="1" dirty="0"/>
            <a:t>Individual Employment Plan (IEP)</a:t>
          </a:r>
        </a:p>
      </dgm:t>
    </dgm:pt>
    <dgm:pt modelId="{1E3F153B-94F2-41D2-9DCF-D13D3726337C}" type="parTrans" cxnId="{5A6EB042-5CBD-406B-8767-81458E3DFA0B}">
      <dgm:prSet/>
      <dgm:spPr/>
      <dgm:t>
        <a:bodyPr/>
        <a:lstStyle/>
        <a:p>
          <a:endParaRPr lang="en-US" sz="2400"/>
        </a:p>
      </dgm:t>
    </dgm:pt>
    <dgm:pt modelId="{59799725-3056-4A42-8624-BD8E64AEBE90}" type="sibTrans" cxnId="{5A6EB042-5CBD-406B-8767-81458E3DFA0B}">
      <dgm:prSet/>
      <dgm:spPr/>
      <dgm:t>
        <a:bodyPr/>
        <a:lstStyle/>
        <a:p>
          <a:endParaRPr lang="en-US" sz="2400"/>
        </a:p>
      </dgm:t>
    </dgm:pt>
    <dgm:pt modelId="{A2EECC6E-C4C0-4E9B-A15E-DEF4912923CA}">
      <dgm:prSet custT="1"/>
      <dgm:spPr>
        <a:solidFill>
          <a:srgbClr val="202452"/>
        </a:solidFill>
      </dgm:spPr>
      <dgm:t>
        <a:bodyPr/>
        <a:lstStyle/>
        <a:p>
          <a:pPr algn="ctr"/>
          <a:r>
            <a:rPr lang="en-US" sz="2000" b="1" dirty="0"/>
            <a:t>Consistent Contact</a:t>
          </a:r>
        </a:p>
      </dgm:t>
    </dgm:pt>
    <dgm:pt modelId="{1C4C2716-0BEB-4CA8-9791-80A50B54FCE8}" type="parTrans" cxnId="{F6EF1095-D3AB-42F2-B930-05FD210B3F67}">
      <dgm:prSet/>
      <dgm:spPr/>
      <dgm:t>
        <a:bodyPr/>
        <a:lstStyle/>
        <a:p>
          <a:endParaRPr lang="en-US" sz="2400"/>
        </a:p>
      </dgm:t>
    </dgm:pt>
    <dgm:pt modelId="{B9F536B8-6CC9-4BEC-940B-A79E378BC902}" type="sibTrans" cxnId="{F6EF1095-D3AB-42F2-B930-05FD210B3F67}">
      <dgm:prSet/>
      <dgm:spPr/>
      <dgm:t>
        <a:bodyPr/>
        <a:lstStyle/>
        <a:p>
          <a:endParaRPr lang="en-US" sz="2400"/>
        </a:p>
      </dgm:t>
    </dgm:pt>
    <dgm:pt modelId="{D6852815-EF14-4EF6-A610-3A866BD4AAEA}">
      <dgm:prSet custT="1"/>
      <dgm:spPr>
        <a:solidFill>
          <a:srgbClr val="202452"/>
        </a:solidFill>
      </dgm:spPr>
      <dgm:t>
        <a:bodyPr/>
        <a:lstStyle/>
        <a:p>
          <a:pPr algn="l"/>
          <a:r>
            <a:rPr lang="en-US" sz="1800" b="1" dirty="0">
              <a:solidFill>
                <a:srgbClr val="FFC000"/>
              </a:solidFill>
            </a:rPr>
            <a:t>Identify Skills and Barriers</a:t>
          </a:r>
        </a:p>
      </dgm:t>
    </dgm:pt>
    <dgm:pt modelId="{C8B01F85-2BD3-4338-BA2F-087C5ED3D880}" type="parTrans" cxnId="{07F858F5-331D-4CED-9610-086ED527D93B}">
      <dgm:prSet/>
      <dgm:spPr/>
      <dgm:t>
        <a:bodyPr/>
        <a:lstStyle/>
        <a:p>
          <a:endParaRPr lang="en-US" sz="2400"/>
        </a:p>
      </dgm:t>
    </dgm:pt>
    <dgm:pt modelId="{6C2724D4-07A8-4512-B9CA-C38A4C09537F}" type="sibTrans" cxnId="{07F858F5-331D-4CED-9610-086ED527D93B}">
      <dgm:prSet/>
      <dgm:spPr/>
      <dgm:t>
        <a:bodyPr/>
        <a:lstStyle/>
        <a:p>
          <a:endParaRPr lang="en-US" sz="2400"/>
        </a:p>
      </dgm:t>
    </dgm:pt>
    <dgm:pt modelId="{F043EAEC-1677-4466-AC26-1968A2A4AFC3}">
      <dgm:prSet custT="1"/>
      <dgm:spPr>
        <a:solidFill>
          <a:srgbClr val="202452"/>
        </a:solidFill>
      </dgm:spPr>
      <dgm:t>
        <a:bodyPr/>
        <a:lstStyle/>
        <a:p>
          <a:pPr algn="l"/>
          <a:r>
            <a:rPr lang="en-US" sz="1800" b="1" dirty="0">
              <a:solidFill>
                <a:srgbClr val="FFC000"/>
              </a:solidFill>
            </a:rPr>
            <a:t>Course of Action</a:t>
          </a:r>
        </a:p>
      </dgm:t>
    </dgm:pt>
    <dgm:pt modelId="{EB772F35-E6E8-4D6B-8F3D-B02FBA6BA10C}" type="parTrans" cxnId="{64CAC1EF-55DF-465B-9A1F-9E27694553F0}">
      <dgm:prSet/>
      <dgm:spPr/>
      <dgm:t>
        <a:bodyPr/>
        <a:lstStyle/>
        <a:p>
          <a:endParaRPr lang="en-US" sz="2400"/>
        </a:p>
      </dgm:t>
    </dgm:pt>
    <dgm:pt modelId="{1537FD8B-D606-482A-84A9-336502069784}" type="sibTrans" cxnId="{64CAC1EF-55DF-465B-9A1F-9E27694553F0}">
      <dgm:prSet/>
      <dgm:spPr/>
      <dgm:t>
        <a:bodyPr/>
        <a:lstStyle/>
        <a:p>
          <a:endParaRPr lang="en-US" sz="2400"/>
        </a:p>
      </dgm:t>
    </dgm:pt>
    <dgm:pt modelId="{9610FA6C-DC84-4D1C-8EDD-145A8707F9E5}">
      <dgm:prSet custT="1"/>
      <dgm:spPr>
        <a:solidFill>
          <a:srgbClr val="202452"/>
        </a:solidFill>
      </dgm:spPr>
      <dgm:t>
        <a:bodyPr/>
        <a:lstStyle/>
        <a:p>
          <a:pPr algn="l"/>
          <a:r>
            <a:rPr lang="en-US" sz="1800" b="1" dirty="0">
              <a:solidFill>
                <a:srgbClr val="FFC000"/>
              </a:solidFill>
            </a:rPr>
            <a:t>Accountability</a:t>
          </a:r>
        </a:p>
      </dgm:t>
    </dgm:pt>
    <dgm:pt modelId="{6B537A63-AAB8-418A-A8CD-9813AD21CE27}" type="parTrans" cxnId="{4EB60FDE-BE9D-41FF-B039-2C71736617B3}">
      <dgm:prSet/>
      <dgm:spPr/>
      <dgm:t>
        <a:bodyPr/>
        <a:lstStyle/>
        <a:p>
          <a:endParaRPr lang="en-US" sz="2400"/>
        </a:p>
      </dgm:t>
    </dgm:pt>
    <dgm:pt modelId="{550BAC0F-E8DC-476C-9D06-716B1F609563}" type="sibTrans" cxnId="{4EB60FDE-BE9D-41FF-B039-2C71736617B3}">
      <dgm:prSet/>
      <dgm:spPr/>
      <dgm:t>
        <a:bodyPr/>
        <a:lstStyle/>
        <a:p>
          <a:endParaRPr lang="en-US" sz="2400"/>
        </a:p>
      </dgm:t>
    </dgm:pt>
    <dgm:pt modelId="{D731467F-DE2F-4F42-B1AF-8C66BBCC8C00}" type="pres">
      <dgm:prSet presAssocID="{8831C976-3DDC-4121-BDA2-E603B16D1BD9}" presName="compositeShape" presStyleCnt="0">
        <dgm:presLayoutVars>
          <dgm:chMax val="7"/>
          <dgm:dir/>
          <dgm:resizeHandles val="exact"/>
        </dgm:presLayoutVars>
      </dgm:prSet>
      <dgm:spPr/>
    </dgm:pt>
    <dgm:pt modelId="{92BE15A6-002A-4B9C-A2DD-4F5CE3875AE4}" type="pres">
      <dgm:prSet presAssocID="{8831C976-3DDC-4121-BDA2-E603B16D1BD9}" presName="wedge1" presStyleLbl="node1" presStyleIdx="0" presStyleCnt="3"/>
      <dgm:spPr/>
    </dgm:pt>
    <dgm:pt modelId="{E6041CF5-4379-49ED-8829-D5891D412D20}" type="pres">
      <dgm:prSet presAssocID="{8831C976-3DDC-4121-BDA2-E603B16D1BD9}" presName="dummy1a" presStyleCnt="0"/>
      <dgm:spPr/>
    </dgm:pt>
    <dgm:pt modelId="{DE143BB9-DB04-40D2-89BE-5F22D400D491}" type="pres">
      <dgm:prSet presAssocID="{8831C976-3DDC-4121-BDA2-E603B16D1BD9}" presName="dummy1b" presStyleCnt="0"/>
      <dgm:spPr/>
    </dgm:pt>
    <dgm:pt modelId="{B09855EC-6E8C-42DB-84D3-8E856081C178}" type="pres">
      <dgm:prSet presAssocID="{8831C976-3DDC-4121-BDA2-E603B16D1BD9}" presName="wedge1Tx" presStyleLbl="node1" presStyleIdx="0" presStyleCnt="3">
        <dgm:presLayoutVars>
          <dgm:chMax val="0"/>
          <dgm:chPref val="0"/>
          <dgm:bulletEnabled val="1"/>
        </dgm:presLayoutVars>
      </dgm:prSet>
      <dgm:spPr/>
    </dgm:pt>
    <dgm:pt modelId="{C3835E2E-A607-46DE-8BF4-D4E666876632}" type="pres">
      <dgm:prSet presAssocID="{8831C976-3DDC-4121-BDA2-E603B16D1BD9}" presName="wedge2" presStyleLbl="node1" presStyleIdx="1" presStyleCnt="3"/>
      <dgm:spPr/>
    </dgm:pt>
    <dgm:pt modelId="{3CEA78B7-BD02-4128-9228-8C08475F2C00}" type="pres">
      <dgm:prSet presAssocID="{8831C976-3DDC-4121-BDA2-E603B16D1BD9}" presName="dummy2a" presStyleCnt="0"/>
      <dgm:spPr/>
    </dgm:pt>
    <dgm:pt modelId="{81CD6F8F-03B7-4F02-B74D-DD9793244549}" type="pres">
      <dgm:prSet presAssocID="{8831C976-3DDC-4121-BDA2-E603B16D1BD9}" presName="dummy2b" presStyleCnt="0"/>
      <dgm:spPr/>
    </dgm:pt>
    <dgm:pt modelId="{326B0EE4-C5C0-4047-A728-ADA4BB55BC0F}" type="pres">
      <dgm:prSet presAssocID="{8831C976-3DDC-4121-BDA2-E603B16D1BD9}" presName="wedge2Tx" presStyleLbl="node1" presStyleIdx="1" presStyleCnt="3">
        <dgm:presLayoutVars>
          <dgm:chMax val="0"/>
          <dgm:chPref val="0"/>
          <dgm:bulletEnabled val="1"/>
        </dgm:presLayoutVars>
      </dgm:prSet>
      <dgm:spPr/>
    </dgm:pt>
    <dgm:pt modelId="{B77EBF69-CD40-45FC-A8EF-FEA0F3BFF2C6}" type="pres">
      <dgm:prSet presAssocID="{8831C976-3DDC-4121-BDA2-E603B16D1BD9}" presName="wedge3" presStyleLbl="node1" presStyleIdx="2" presStyleCnt="3" custScaleX="95533" custScaleY="97696"/>
      <dgm:spPr/>
    </dgm:pt>
    <dgm:pt modelId="{DB89171F-CDD0-4C4C-A437-195BE53DE8FC}" type="pres">
      <dgm:prSet presAssocID="{8831C976-3DDC-4121-BDA2-E603B16D1BD9}" presName="dummy3a" presStyleCnt="0"/>
      <dgm:spPr/>
    </dgm:pt>
    <dgm:pt modelId="{6AA541B3-9468-4C68-8561-CE0BA316D032}" type="pres">
      <dgm:prSet presAssocID="{8831C976-3DDC-4121-BDA2-E603B16D1BD9}" presName="dummy3b" presStyleCnt="0"/>
      <dgm:spPr/>
    </dgm:pt>
    <dgm:pt modelId="{B2638E3A-4D68-4454-AEC6-02440331E4DD}" type="pres">
      <dgm:prSet presAssocID="{8831C976-3DDC-4121-BDA2-E603B16D1BD9}" presName="wedge3Tx" presStyleLbl="node1" presStyleIdx="2" presStyleCnt="3">
        <dgm:presLayoutVars>
          <dgm:chMax val="0"/>
          <dgm:chPref val="0"/>
          <dgm:bulletEnabled val="1"/>
        </dgm:presLayoutVars>
      </dgm:prSet>
      <dgm:spPr/>
    </dgm:pt>
    <dgm:pt modelId="{80B75BE2-7F7D-4AFF-A5BA-2AD6E3F061D4}" type="pres">
      <dgm:prSet presAssocID="{59799725-3056-4A42-8624-BD8E64AEBE90}" presName="arrowWedge1" presStyleLbl="fgSibTrans2D1" presStyleIdx="0" presStyleCnt="3"/>
      <dgm:spPr>
        <a:solidFill>
          <a:srgbClr val="04A651"/>
        </a:solidFill>
      </dgm:spPr>
    </dgm:pt>
    <dgm:pt modelId="{4BB4DDDD-FBFB-43F2-8012-9570447374D9}" type="pres">
      <dgm:prSet presAssocID="{B9F536B8-6CC9-4BEC-940B-A79E378BC902}" presName="arrowWedge2" presStyleLbl="fgSibTrans2D1" presStyleIdx="1" presStyleCnt="3"/>
      <dgm:spPr>
        <a:solidFill>
          <a:srgbClr val="04A651"/>
        </a:solidFill>
      </dgm:spPr>
    </dgm:pt>
    <dgm:pt modelId="{22336415-D68F-4ED0-9AF8-7A9E3D342BC8}" type="pres">
      <dgm:prSet presAssocID="{4BFD86BE-2D33-4475-9F15-7DD901542432}" presName="arrowWedge3" presStyleLbl="fgSibTrans2D1" presStyleIdx="2" presStyleCnt="3"/>
      <dgm:spPr>
        <a:solidFill>
          <a:srgbClr val="04A651"/>
        </a:solidFill>
      </dgm:spPr>
    </dgm:pt>
  </dgm:ptLst>
  <dgm:cxnLst>
    <dgm:cxn modelId="{D83DB016-D035-4AAE-BAB7-C769649C3D87}" type="presOf" srcId="{12E76613-B312-43DF-AD90-05418C42C12B}" destId="{92BE15A6-002A-4B9C-A2DD-4F5CE3875AE4}" srcOrd="0" destOrd="0" presId="urn:microsoft.com/office/officeart/2005/8/layout/cycle8"/>
    <dgm:cxn modelId="{C51F3C2B-576A-4820-AFEB-FB40897D4330}" type="presOf" srcId="{9610FA6C-DC84-4D1C-8EDD-145A8707F9E5}" destId="{C3835E2E-A607-46DE-8BF4-D4E666876632}" srcOrd="0" destOrd="1" presId="urn:microsoft.com/office/officeart/2005/8/layout/cycle8"/>
    <dgm:cxn modelId="{5A6EB042-5CBD-406B-8767-81458E3DFA0B}" srcId="{8831C976-3DDC-4121-BDA2-E603B16D1BD9}" destId="{12E76613-B312-43DF-AD90-05418C42C12B}" srcOrd="0" destOrd="0" parTransId="{1E3F153B-94F2-41D2-9DCF-D13D3726337C}" sibTransId="{59799725-3056-4A42-8624-BD8E64AEBE90}"/>
    <dgm:cxn modelId="{3AD3BB63-E8DD-4134-926B-AF3943F04FA4}" type="presOf" srcId="{C3E3A8B3-7177-4D8B-B3B7-F514E69B9BDD}" destId="{B77EBF69-CD40-45FC-A8EF-FEA0F3BFF2C6}" srcOrd="0" destOrd="0" presId="urn:microsoft.com/office/officeart/2005/8/layout/cycle8"/>
    <dgm:cxn modelId="{1F3E444D-4544-4AE6-8AE0-A18D89F69106}" type="presOf" srcId="{A2EECC6E-C4C0-4E9B-A15E-DEF4912923CA}" destId="{326B0EE4-C5C0-4047-A728-ADA4BB55BC0F}" srcOrd="1" destOrd="0" presId="urn:microsoft.com/office/officeart/2005/8/layout/cycle8"/>
    <dgm:cxn modelId="{18468351-B554-44F8-8348-D06D3C8A4153}" type="presOf" srcId="{12E76613-B312-43DF-AD90-05418C42C12B}" destId="{B09855EC-6E8C-42DB-84D3-8E856081C178}" srcOrd="1" destOrd="0" presId="urn:microsoft.com/office/officeart/2005/8/layout/cycle8"/>
    <dgm:cxn modelId="{13AB8651-1985-4008-B83F-06BC23F38B46}" type="presOf" srcId="{F043EAEC-1677-4466-AC26-1968A2A4AFC3}" destId="{92BE15A6-002A-4B9C-A2DD-4F5CE3875AE4}" srcOrd="0" destOrd="1" presId="urn:microsoft.com/office/officeart/2005/8/layout/cycle8"/>
    <dgm:cxn modelId="{F6EF1095-D3AB-42F2-B930-05FD210B3F67}" srcId="{8831C976-3DDC-4121-BDA2-E603B16D1BD9}" destId="{A2EECC6E-C4C0-4E9B-A15E-DEF4912923CA}" srcOrd="1" destOrd="0" parTransId="{1C4C2716-0BEB-4CA8-9791-80A50B54FCE8}" sibTransId="{B9F536B8-6CC9-4BEC-940B-A79E378BC902}"/>
    <dgm:cxn modelId="{707EAFA1-5DEE-41E0-A599-31CF52FDE1B5}" type="presOf" srcId="{8831C976-3DDC-4121-BDA2-E603B16D1BD9}" destId="{D731467F-DE2F-4F42-B1AF-8C66BBCC8C00}" srcOrd="0" destOrd="0" presId="urn:microsoft.com/office/officeart/2005/8/layout/cycle8"/>
    <dgm:cxn modelId="{EAC3C3A5-399E-43C7-A062-F9B5578A53EE}" type="presOf" srcId="{D6852815-EF14-4EF6-A610-3A866BD4AAEA}" destId="{B77EBF69-CD40-45FC-A8EF-FEA0F3BFF2C6}" srcOrd="0" destOrd="1" presId="urn:microsoft.com/office/officeart/2005/8/layout/cycle8"/>
    <dgm:cxn modelId="{BF2A31AC-4EE7-400F-B837-B295EA70E07A}" type="presOf" srcId="{D6852815-EF14-4EF6-A610-3A866BD4AAEA}" destId="{B2638E3A-4D68-4454-AEC6-02440331E4DD}" srcOrd="1" destOrd="1" presId="urn:microsoft.com/office/officeart/2005/8/layout/cycle8"/>
    <dgm:cxn modelId="{EC2B5FAC-6AFC-42ED-A04E-4DDE8CDE005C}" type="presOf" srcId="{C3E3A8B3-7177-4D8B-B3B7-F514E69B9BDD}" destId="{B2638E3A-4D68-4454-AEC6-02440331E4DD}" srcOrd="1" destOrd="0" presId="urn:microsoft.com/office/officeart/2005/8/layout/cycle8"/>
    <dgm:cxn modelId="{B3E253AF-4161-463E-8BC9-E5C8A7195396}" type="presOf" srcId="{A2EECC6E-C4C0-4E9B-A15E-DEF4912923CA}" destId="{C3835E2E-A607-46DE-8BF4-D4E666876632}" srcOrd="0" destOrd="0" presId="urn:microsoft.com/office/officeart/2005/8/layout/cycle8"/>
    <dgm:cxn modelId="{C49313B4-1E60-40E7-AA58-28954EEA9946}" srcId="{8831C976-3DDC-4121-BDA2-E603B16D1BD9}" destId="{C3E3A8B3-7177-4D8B-B3B7-F514E69B9BDD}" srcOrd="2" destOrd="0" parTransId="{83216518-9E17-487E-A67F-830712706CDE}" sibTransId="{4BFD86BE-2D33-4475-9F15-7DD901542432}"/>
    <dgm:cxn modelId="{9F7C14BF-2455-447B-B19C-CD29EA0C10BC}" type="presOf" srcId="{9610FA6C-DC84-4D1C-8EDD-145A8707F9E5}" destId="{326B0EE4-C5C0-4047-A728-ADA4BB55BC0F}" srcOrd="1" destOrd="1" presId="urn:microsoft.com/office/officeart/2005/8/layout/cycle8"/>
    <dgm:cxn modelId="{BDC129D5-CF59-4B25-836B-3B3DA06AC3BF}" type="presOf" srcId="{F043EAEC-1677-4466-AC26-1968A2A4AFC3}" destId="{B09855EC-6E8C-42DB-84D3-8E856081C178}" srcOrd="1" destOrd="1" presId="urn:microsoft.com/office/officeart/2005/8/layout/cycle8"/>
    <dgm:cxn modelId="{4EB60FDE-BE9D-41FF-B039-2C71736617B3}" srcId="{A2EECC6E-C4C0-4E9B-A15E-DEF4912923CA}" destId="{9610FA6C-DC84-4D1C-8EDD-145A8707F9E5}" srcOrd="0" destOrd="0" parTransId="{6B537A63-AAB8-418A-A8CD-9813AD21CE27}" sibTransId="{550BAC0F-E8DC-476C-9D06-716B1F609563}"/>
    <dgm:cxn modelId="{64CAC1EF-55DF-465B-9A1F-9E27694553F0}" srcId="{12E76613-B312-43DF-AD90-05418C42C12B}" destId="{F043EAEC-1677-4466-AC26-1968A2A4AFC3}" srcOrd="0" destOrd="0" parTransId="{EB772F35-E6E8-4D6B-8F3D-B02FBA6BA10C}" sibTransId="{1537FD8B-D606-482A-84A9-336502069784}"/>
    <dgm:cxn modelId="{07F858F5-331D-4CED-9610-086ED527D93B}" srcId="{C3E3A8B3-7177-4D8B-B3B7-F514E69B9BDD}" destId="{D6852815-EF14-4EF6-A610-3A866BD4AAEA}" srcOrd="0" destOrd="0" parTransId="{C8B01F85-2BD3-4338-BA2F-087C5ED3D880}" sibTransId="{6C2724D4-07A8-4512-B9CA-C38A4C09537F}"/>
    <dgm:cxn modelId="{F88DCA75-0F6E-415A-8B9C-5EF560F0D692}" type="presParOf" srcId="{D731467F-DE2F-4F42-B1AF-8C66BBCC8C00}" destId="{92BE15A6-002A-4B9C-A2DD-4F5CE3875AE4}" srcOrd="0" destOrd="0" presId="urn:microsoft.com/office/officeart/2005/8/layout/cycle8"/>
    <dgm:cxn modelId="{FAE81CFB-0751-40F4-84EE-1F6AAC6AF44D}" type="presParOf" srcId="{D731467F-DE2F-4F42-B1AF-8C66BBCC8C00}" destId="{E6041CF5-4379-49ED-8829-D5891D412D20}" srcOrd="1" destOrd="0" presId="urn:microsoft.com/office/officeart/2005/8/layout/cycle8"/>
    <dgm:cxn modelId="{0A772995-4B95-4DD6-A76A-3943C5BA7EF4}" type="presParOf" srcId="{D731467F-DE2F-4F42-B1AF-8C66BBCC8C00}" destId="{DE143BB9-DB04-40D2-89BE-5F22D400D491}" srcOrd="2" destOrd="0" presId="urn:microsoft.com/office/officeart/2005/8/layout/cycle8"/>
    <dgm:cxn modelId="{AC13BE2D-2A67-4B7A-A211-C8C3907C550F}" type="presParOf" srcId="{D731467F-DE2F-4F42-B1AF-8C66BBCC8C00}" destId="{B09855EC-6E8C-42DB-84D3-8E856081C178}" srcOrd="3" destOrd="0" presId="urn:microsoft.com/office/officeart/2005/8/layout/cycle8"/>
    <dgm:cxn modelId="{FD6C9263-0E2F-4B53-9F04-5DF7FFC98AA1}" type="presParOf" srcId="{D731467F-DE2F-4F42-B1AF-8C66BBCC8C00}" destId="{C3835E2E-A607-46DE-8BF4-D4E666876632}" srcOrd="4" destOrd="0" presId="urn:microsoft.com/office/officeart/2005/8/layout/cycle8"/>
    <dgm:cxn modelId="{19E75C39-3B99-46F6-B181-F8F5098C254B}" type="presParOf" srcId="{D731467F-DE2F-4F42-B1AF-8C66BBCC8C00}" destId="{3CEA78B7-BD02-4128-9228-8C08475F2C00}" srcOrd="5" destOrd="0" presId="urn:microsoft.com/office/officeart/2005/8/layout/cycle8"/>
    <dgm:cxn modelId="{AF87BB04-2CE8-4B46-B080-2BE5B552E6B1}" type="presParOf" srcId="{D731467F-DE2F-4F42-B1AF-8C66BBCC8C00}" destId="{81CD6F8F-03B7-4F02-B74D-DD9793244549}" srcOrd="6" destOrd="0" presId="urn:microsoft.com/office/officeart/2005/8/layout/cycle8"/>
    <dgm:cxn modelId="{91D2F184-3752-4872-81D9-41940CDDBB0B}" type="presParOf" srcId="{D731467F-DE2F-4F42-B1AF-8C66BBCC8C00}" destId="{326B0EE4-C5C0-4047-A728-ADA4BB55BC0F}" srcOrd="7" destOrd="0" presId="urn:microsoft.com/office/officeart/2005/8/layout/cycle8"/>
    <dgm:cxn modelId="{DB000887-DA39-43EF-A876-D090C59DBBD3}" type="presParOf" srcId="{D731467F-DE2F-4F42-B1AF-8C66BBCC8C00}" destId="{B77EBF69-CD40-45FC-A8EF-FEA0F3BFF2C6}" srcOrd="8" destOrd="0" presId="urn:microsoft.com/office/officeart/2005/8/layout/cycle8"/>
    <dgm:cxn modelId="{3710F91B-E3F4-4C87-9292-C160F756C64B}" type="presParOf" srcId="{D731467F-DE2F-4F42-B1AF-8C66BBCC8C00}" destId="{DB89171F-CDD0-4C4C-A437-195BE53DE8FC}" srcOrd="9" destOrd="0" presId="urn:microsoft.com/office/officeart/2005/8/layout/cycle8"/>
    <dgm:cxn modelId="{2F3E06B8-C5CC-4917-B435-7C39792072BD}" type="presParOf" srcId="{D731467F-DE2F-4F42-B1AF-8C66BBCC8C00}" destId="{6AA541B3-9468-4C68-8561-CE0BA316D032}" srcOrd="10" destOrd="0" presId="urn:microsoft.com/office/officeart/2005/8/layout/cycle8"/>
    <dgm:cxn modelId="{85A310FC-6844-4251-887B-0548A48DFB35}" type="presParOf" srcId="{D731467F-DE2F-4F42-B1AF-8C66BBCC8C00}" destId="{B2638E3A-4D68-4454-AEC6-02440331E4DD}" srcOrd="11" destOrd="0" presId="urn:microsoft.com/office/officeart/2005/8/layout/cycle8"/>
    <dgm:cxn modelId="{D6B55689-9E3D-40BC-8FE1-F32AA6C069C8}" type="presParOf" srcId="{D731467F-DE2F-4F42-B1AF-8C66BBCC8C00}" destId="{80B75BE2-7F7D-4AFF-A5BA-2AD6E3F061D4}" srcOrd="12" destOrd="0" presId="urn:microsoft.com/office/officeart/2005/8/layout/cycle8"/>
    <dgm:cxn modelId="{7F935F43-9669-4CB1-AB11-A482460A21A3}" type="presParOf" srcId="{D731467F-DE2F-4F42-B1AF-8C66BBCC8C00}" destId="{4BB4DDDD-FBFB-43F2-8012-9570447374D9}" srcOrd="13" destOrd="0" presId="urn:microsoft.com/office/officeart/2005/8/layout/cycle8"/>
    <dgm:cxn modelId="{A546A946-D635-4054-865C-68085529CB5B}" type="presParOf" srcId="{D731467F-DE2F-4F42-B1AF-8C66BBCC8C00}" destId="{22336415-D68F-4ED0-9AF8-7A9E3D342BC8}"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4BAD45-83C5-4528-AE87-3DAEC8765587}" type="doc">
      <dgm:prSet loTypeId="urn:microsoft.com/office/officeart/2005/8/layout/hList1" loCatId="list" qsTypeId="urn:microsoft.com/office/officeart/2005/8/quickstyle/simple1" qsCatId="simple" csTypeId="urn:microsoft.com/office/officeart/2005/8/colors/accent6_5" csCatId="accent6" phldr="1"/>
      <dgm:spPr/>
      <dgm:t>
        <a:bodyPr/>
        <a:lstStyle/>
        <a:p>
          <a:endParaRPr lang="en-US"/>
        </a:p>
      </dgm:t>
    </dgm:pt>
    <dgm:pt modelId="{D7BCDD36-9C47-4822-9373-BA09F11B7D3E}">
      <dgm:prSet custT="1"/>
      <dgm:spPr>
        <a:solidFill>
          <a:srgbClr val="202452">
            <a:alpha val="90000"/>
          </a:srgbClr>
        </a:solidFill>
      </dgm:spPr>
      <dgm:t>
        <a:bodyPr/>
        <a:lstStyle/>
        <a:p>
          <a:r>
            <a:rPr lang="en-US" sz="3200" b="1" dirty="0"/>
            <a:t>An objective assessment serves as the foundation for all services provided and is conducted to:</a:t>
          </a:r>
        </a:p>
      </dgm:t>
    </dgm:pt>
    <dgm:pt modelId="{3CD51B1A-2A43-48B8-897E-D94186EB2584}" type="parTrans" cxnId="{93E465FD-86D7-4939-85E7-DC5B822DE171}">
      <dgm:prSet/>
      <dgm:spPr/>
      <dgm:t>
        <a:bodyPr/>
        <a:lstStyle/>
        <a:p>
          <a:endParaRPr lang="en-US"/>
        </a:p>
      </dgm:t>
    </dgm:pt>
    <dgm:pt modelId="{AD7669F4-CCEE-4E01-B975-74E0A5A39F78}" type="sibTrans" cxnId="{93E465FD-86D7-4939-85E7-DC5B822DE171}">
      <dgm:prSet/>
      <dgm:spPr/>
      <dgm:t>
        <a:bodyPr/>
        <a:lstStyle/>
        <a:p>
          <a:endParaRPr lang="en-US"/>
        </a:p>
      </dgm:t>
    </dgm:pt>
    <dgm:pt modelId="{9870E047-F276-400B-8401-79D1DECBB8D6}">
      <dgm:prSet custT="1"/>
      <dgm:spPr>
        <a:solidFill>
          <a:srgbClr val="04A651">
            <a:alpha val="90000"/>
          </a:srgbClr>
        </a:solidFill>
      </dgm:spPr>
      <dgm:t>
        <a:bodyPr/>
        <a:lstStyle/>
        <a:p>
          <a:r>
            <a:rPr lang="en-US" sz="2800" dirty="0">
              <a:solidFill>
                <a:srgbClr val="202452"/>
              </a:solidFill>
            </a:rPr>
            <a:t>Identity services</a:t>
          </a:r>
        </a:p>
      </dgm:t>
    </dgm:pt>
    <dgm:pt modelId="{A39DDC95-1F25-4788-96F3-E49B676AB866}" type="parTrans" cxnId="{BC4EB083-2BD2-404D-BF78-BA78A72D6F58}">
      <dgm:prSet/>
      <dgm:spPr/>
      <dgm:t>
        <a:bodyPr/>
        <a:lstStyle/>
        <a:p>
          <a:endParaRPr lang="en-US"/>
        </a:p>
      </dgm:t>
    </dgm:pt>
    <dgm:pt modelId="{6B05B9C7-0C8B-4715-86EF-C85A9F3FA7D3}" type="sibTrans" cxnId="{BC4EB083-2BD2-404D-BF78-BA78A72D6F58}">
      <dgm:prSet/>
      <dgm:spPr/>
      <dgm:t>
        <a:bodyPr/>
        <a:lstStyle/>
        <a:p>
          <a:endParaRPr lang="en-US"/>
        </a:p>
      </dgm:t>
    </dgm:pt>
    <dgm:pt modelId="{02677D81-5AEC-4993-A58F-17E043E5A6E7}">
      <dgm:prSet custT="1"/>
      <dgm:spPr>
        <a:solidFill>
          <a:srgbClr val="04A651">
            <a:alpha val="90000"/>
          </a:srgbClr>
        </a:solidFill>
      </dgm:spPr>
      <dgm:t>
        <a:bodyPr/>
        <a:lstStyle/>
        <a:p>
          <a:r>
            <a:rPr lang="en-US" sz="2800" dirty="0">
              <a:solidFill>
                <a:srgbClr val="202452"/>
              </a:solidFill>
            </a:rPr>
            <a:t>Guide in the development of each participant’s Individual Employment Plan (IEP) </a:t>
          </a:r>
        </a:p>
      </dgm:t>
    </dgm:pt>
    <dgm:pt modelId="{37319E19-75F5-4DA5-BA93-A228FCBD43E7}" type="parTrans" cxnId="{98F73D23-3BBD-489C-8078-BACBFF350EF0}">
      <dgm:prSet/>
      <dgm:spPr/>
      <dgm:t>
        <a:bodyPr/>
        <a:lstStyle/>
        <a:p>
          <a:endParaRPr lang="en-US"/>
        </a:p>
      </dgm:t>
    </dgm:pt>
    <dgm:pt modelId="{8B1AEB46-9FB2-47CA-8251-BC5826AB4C5B}" type="sibTrans" cxnId="{98F73D23-3BBD-489C-8078-BACBFF350EF0}">
      <dgm:prSet/>
      <dgm:spPr/>
      <dgm:t>
        <a:bodyPr/>
        <a:lstStyle/>
        <a:p>
          <a:endParaRPr lang="en-US"/>
        </a:p>
      </dgm:t>
    </dgm:pt>
    <dgm:pt modelId="{6E01538B-3F32-458C-86C7-A5F417EDB95F}">
      <dgm:prSet custT="1"/>
      <dgm:spPr>
        <a:solidFill>
          <a:srgbClr val="04A651">
            <a:alpha val="90000"/>
          </a:srgbClr>
        </a:solidFill>
      </dgm:spPr>
      <dgm:t>
        <a:bodyPr/>
        <a:lstStyle/>
        <a:p>
          <a:r>
            <a:rPr lang="en-US" sz="2800" dirty="0">
              <a:solidFill>
                <a:srgbClr val="202452"/>
              </a:solidFill>
            </a:rPr>
            <a:t>Identify barriers</a:t>
          </a:r>
        </a:p>
      </dgm:t>
    </dgm:pt>
    <dgm:pt modelId="{8E779C29-0B2B-4CE7-9F83-FAE9FDAD28D2}" type="sibTrans" cxnId="{E4426119-FE6A-4C10-8754-948D347D9099}">
      <dgm:prSet/>
      <dgm:spPr/>
      <dgm:t>
        <a:bodyPr/>
        <a:lstStyle/>
        <a:p>
          <a:endParaRPr lang="en-US"/>
        </a:p>
      </dgm:t>
    </dgm:pt>
    <dgm:pt modelId="{BFEF3BA4-C282-42BF-8BE7-92D494CD9A4F}" type="parTrans" cxnId="{E4426119-FE6A-4C10-8754-948D347D9099}">
      <dgm:prSet/>
      <dgm:spPr/>
      <dgm:t>
        <a:bodyPr/>
        <a:lstStyle/>
        <a:p>
          <a:endParaRPr lang="en-US"/>
        </a:p>
      </dgm:t>
    </dgm:pt>
    <dgm:pt modelId="{4B333D50-084A-4746-BBFF-B4CE546560FE}">
      <dgm:prSet custT="1"/>
      <dgm:spPr>
        <a:solidFill>
          <a:srgbClr val="04A651">
            <a:alpha val="90000"/>
          </a:srgbClr>
        </a:solidFill>
      </dgm:spPr>
      <dgm:t>
        <a:bodyPr/>
        <a:lstStyle/>
        <a:p>
          <a:r>
            <a:rPr lang="en-US" sz="2800" dirty="0">
              <a:solidFill>
                <a:srgbClr val="202452"/>
              </a:solidFill>
            </a:rPr>
            <a:t>Identify employment goals </a:t>
          </a:r>
        </a:p>
      </dgm:t>
    </dgm:pt>
    <dgm:pt modelId="{1F120AA4-4360-4883-950C-17655012096F}" type="parTrans" cxnId="{08B60A3A-1C02-4A1E-B1AE-104B4E9FDDF2}">
      <dgm:prSet/>
      <dgm:spPr/>
      <dgm:t>
        <a:bodyPr/>
        <a:lstStyle/>
        <a:p>
          <a:endParaRPr lang="en-US"/>
        </a:p>
      </dgm:t>
    </dgm:pt>
    <dgm:pt modelId="{FC9A04E8-72B4-4D0F-AD5C-5879ADF16AC5}" type="sibTrans" cxnId="{08B60A3A-1C02-4A1E-B1AE-104B4E9FDDF2}">
      <dgm:prSet/>
      <dgm:spPr/>
      <dgm:t>
        <a:bodyPr/>
        <a:lstStyle/>
        <a:p>
          <a:endParaRPr lang="en-US"/>
        </a:p>
      </dgm:t>
    </dgm:pt>
    <dgm:pt modelId="{EB947E51-FC9E-4AEF-A459-7C944E42997A}" type="pres">
      <dgm:prSet presAssocID="{324BAD45-83C5-4528-AE87-3DAEC8765587}" presName="Name0" presStyleCnt="0">
        <dgm:presLayoutVars>
          <dgm:dir/>
          <dgm:animLvl val="lvl"/>
          <dgm:resizeHandles val="exact"/>
        </dgm:presLayoutVars>
      </dgm:prSet>
      <dgm:spPr/>
    </dgm:pt>
    <dgm:pt modelId="{EA156202-1A39-42A6-B0D1-98698FECE595}" type="pres">
      <dgm:prSet presAssocID="{D7BCDD36-9C47-4822-9373-BA09F11B7D3E}" presName="composite" presStyleCnt="0"/>
      <dgm:spPr/>
    </dgm:pt>
    <dgm:pt modelId="{6CB229E9-4A33-4E57-BF90-C337C64CDC27}" type="pres">
      <dgm:prSet presAssocID="{D7BCDD36-9C47-4822-9373-BA09F11B7D3E}" presName="parTx" presStyleLbl="alignNode1" presStyleIdx="0" presStyleCnt="1" custScaleX="106466">
        <dgm:presLayoutVars>
          <dgm:chMax val="0"/>
          <dgm:chPref val="0"/>
          <dgm:bulletEnabled val="1"/>
        </dgm:presLayoutVars>
      </dgm:prSet>
      <dgm:spPr/>
    </dgm:pt>
    <dgm:pt modelId="{31232B19-A565-43A0-91D1-0DB29B56DA7B}" type="pres">
      <dgm:prSet presAssocID="{D7BCDD36-9C47-4822-9373-BA09F11B7D3E}" presName="desTx" presStyleLbl="alignAccFollowNode1" presStyleIdx="0" presStyleCnt="1" custScaleX="106466">
        <dgm:presLayoutVars>
          <dgm:bulletEnabled val="1"/>
        </dgm:presLayoutVars>
      </dgm:prSet>
      <dgm:spPr/>
    </dgm:pt>
  </dgm:ptLst>
  <dgm:cxnLst>
    <dgm:cxn modelId="{3C34CC11-9D7E-448E-97AC-3A5ED0798434}" type="presOf" srcId="{02677D81-5AEC-4993-A58F-17E043E5A6E7}" destId="{31232B19-A565-43A0-91D1-0DB29B56DA7B}" srcOrd="0" destOrd="3" presId="urn:microsoft.com/office/officeart/2005/8/layout/hList1"/>
    <dgm:cxn modelId="{E4426119-FE6A-4C10-8754-948D347D9099}" srcId="{D7BCDD36-9C47-4822-9373-BA09F11B7D3E}" destId="{6E01538B-3F32-458C-86C7-A5F417EDB95F}" srcOrd="1" destOrd="0" parTransId="{BFEF3BA4-C282-42BF-8BE7-92D494CD9A4F}" sibTransId="{8E779C29-0B2B-4CE7-9F83-FAE9FDAD28D2}"/>
    <dgm:cxn modelId="{086F921D-6173-47E8-B9B3-C666275F0B4D}" type="presOf" srcId="{D7BCDD36-9C47-4822-9373-BA09F11B7D3E}" destId="{6CB229E9-4A33-4E57-BF90-C337C64CDC27}" srcOrd="0" destOrd="0" presId="urn:microsoft.com/office/officeart/2005/8/layout/hList1"/>
    <dgm:cxn modelId="{98F73D23-3BBD-489C-8078-BACBFF350EF0}" srcId="{D7BCDD36-9C47-4822-9373-BA09F11B7D3E}" destId="{02677D81-5AEC-4993-A58F-17E043E5A6E7}" srcOrd="3" destOrd="0" parTransId="{37319E19-75F5-4DA5-BA93-A228FCBD43E7}" sibTransId="{8B1AEB46-9FB2-47CA-8251-BC5826AB4C5B}"/>
    <dgm:cxn modelId="{08B60A3A-1C02-4A1E-B1AE-104B4E9FDDF2}" srcId="{D7BCDD36-9C47-4822-9373-BA09F11B7D3E}" destId="{4B333D50-084A-4746-BBFF-B4CE546560FE}" srcOrd="2" destOrd="0" parTransId="{1F120AA4-4360-4883-950C-17655012096F}" sibTransId="{FC9A04E8-72B4-4D0F-AD5C-5879ADF16AC5}"/>
    <dgm:cxn modelId="{BC4EB083-2BD2-404D-BF78-BA78A72D6F58}" srcId="{D7BCDD36-9C47-4822-9373-BA09F11B7D3E}" destId="{9870E047-F276-400B-8401-79D1DECBB8D6}" srcOrd="0" destOrd="0" parTransId="{A39DDC95-1F25-4788-96F3-E49B676AB866}" sibTransId="{6B05B9C7-0C8B-4715-86EF-C85A9F3FA7D3}"/>
    <dgm:cxn modelId="{D71AA28E-69F8-43D3-B791-3059DA1F27B0}" type="presOf" srcId="{4B333D50-084A-4746-BBFF-B4CE546560FE}" destId="{31232B19-A565-43A0-91D1-0DB29B56DA7B}" srcOrd="0" destOrd="2" presId="urn:microsoft.com/office/officeart/2005/8/layout/hList1"/>
    <dgm:cxn modelId="{88EAB0B5-714E-4E45-8F2B-4DF9991C21BC}" type="presOf" srcId="{9870E047-F276-400B-8401-79D1DECBB8D6}" destId="{31232B19-A565-43A0-91D1-0DB29B56DA7B}" srcOrd="0" destOrd="0" presId="urn:microsoft.com/office/officeart/2005/8/layout/hList1"/>
    <dgm:cxn modelId="{E4202ABC-0C4F-4118-BD11-36AA6F2AB7B6}" type="presOf" srcId="{6E01538B-3F32-458C-86C7-A5F417EDB95F}" destId="{31232B19-A565-43A0-91D1-0DB29B56DA7B}" srcOrd="0" destOrd="1" presId="urn:microsoft.com/office/officeart/2005/8/layout/hList1"/>
    <dgm:cxn modelId="{93E465FD-86D7-4939-85E7-DC5B822DE171}" srcId="{324BAD45-83C5-4528-AE87-3DAEC8765587}" destId="{D7BCDD36-9C47-4822-9373-BA09F11B7D3E}" srcOrd="0" destOrd="0" parTransId="{3CD51B1A-2A43-48B8-897E-D94186EB2584}" sibTransId="{AD7669F4-CCEE-4E01-B975-74E0A5A39F78}"/>
    <dgm:cxn modelId="{4E225EFE-5681-4836-9FE2-4CE977627EBE}" type="presOf" srcId="{324BAD45-83C5-4528-AE87-3DAEC8765587}" destId="{EB947E51-FC9E-4AEF-A459-7C944E42997A}" srcOrd="0" destOrd="0" presId="urn:microsoft.com/office/officeart/2005/8/layout/hList1"/>
    <dgm:cxn modelId="{DF533B5D-570D-4A11-95A5-ADB7C091D022}" type="presParOf" srcId="{EB947E51-FC9E-4AEF-A459-7C944E42997A}" destId="{EA156202-1A39-42A6-B0D1-98698FECE595}" srcOrd="0" destOrd="0" presId="urn:microsoft.com/office/officeart/2005/8/layout/hList1"/>
    <dgm:cxn modelId="{7C6E0B60-484A-4AA9-A98C-DD9D0EFE9024}" type="presParOf" srcId="{EA156202-1A39-42A6-B0D1-98698FECE595}" destId="{6CB229E9-4A33-4E57-BF90-C337C64CDC27}" srcOrd="0" destOrd="0" presId="urn:microsoft.com/office/officeart/2005/8/layout/hList1"/>
    <dgm:cxn modelId="{B01B59D3-EB05-4C95-A3B1-6C695F317C3E}" type="presParOf" srcId="{EA156202-1A39-42A6-B0D1-98698FECE595}" destId="{31232B19-A565-43A0-91D1-0DB29B56DA7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99F16-DD91-4DA2-9BF0-0DAD55440AC2}" type="doc">
      <dgm:prSet loTypeId="urn:microsoft.com/office/officeart/2005/8/layout/hierarchy4" loCatId="hierarchy" qsTypeId="urn:microsoft.com/office/officeart/2005/8/quickstyle/simple1" qsCatId="simple" csTypeId="urn:microsoft.com/office/officeart/2005/8/colors/accent6_3" csCatId="accent6" phldr="1"/>
      <dgm:spPr/>
      <dgm:t>
        <a:bodyPr/>
        <a:lstStyle/>
        <a:p>
          <a:endParaRPr lang="en-US"/>
        </a:p>
      </dgm:t>
    </dgm:pt>
    <dgm:pt modelId="{0DFC967C-906E-4FE4-86DE-248C43A3F8C8}">
      <dgm:prSet custT="1"/>
      <dgm:spPr>
        <a:noFill/>
        <a:ln>
          <a:noFill/>
        </a:ln>
      </dgm:spPr>
      <dgm:t>
        <a:bodyPr/>
        <a:lstStyle/>
        <a:p>
          <a:r>
            <a:rPr lang="en-US" sz="3400" b="1" u="none" dirty="0">
              <a:solidFill>
                <a:srgbClr val="202452"/>
              </a:solidFill>
              <a:latin typeface="+mn-lt"/>
              <a:cs typeface="Arial" panose="020B0604020202020204" pitchFamily="34" charset="0"/>
            </a:rPr>
            <a:t>An objective assessment is a comprehensive evaluation of: </a:t>
          </a:r>
        </a:p>
      </dgm:t>
    </dgm:pt>
    <dgm:pt modelId="{0D35C5C6-9DCA-4F0E-8F08-EC276E216DC9}" type="parTrans" cxnId="{3D0D5869-BE3E-4299-B1EB-A6E6FD7B5700}">
      <dgm:prSet/>
      <dgm:spPr/>
      <dgm:t>
        <a:bodyPr/>
        <a:lstStyle/>
        <a:p>
          <a:endParaRPr lang="en-US">
            <a:solidFill>
              <a:srgbClr val="004563"/>
            </a:solidFill>
            <a:latin typeface="+mn-lt"/>
            <a:cs typeface="Arial" panose="020B0604020202020204" pitchFamily="34" charset="0"/>
          </a:endParaRPr>
        </a:p>
      </dgm:t>
    </dgm:pt>
    <dgm:pt modelId="{F1174C1E-A7A8-491C-AED7-91AA31F3A73B}" type="sibTrans" cxnId="{3D0D5869-BE3E-4299-B1EB-A6E6FD7B5700}">
      <dgm:prSet/>
      <dgm:spPr/>
      <dgm:t>
        <a:bodyPr/>
        <a:lstStyle/>
        <a:p>
          <a:endParaRPr lang="en-US">
            <a:solidFill>
              <a:srgbClr val="004563"/>
            </a:solidFill>
            <a:latin typeface="+mn-lt"/>
            <a:cs typeface="Arial" panose="020B0604020202020204" pitchFamily="34" charset="0"/>
          </a:endParaRPr>
        </a:p>
      </dgm:t>
    </dgm:pt>
    <dgm:pt modelId="{8695BFA7-A11C-48C7-8930-E2A160948729}">
      <dgm:prSet custT="1"/>
      <dgm:spPr>
        <a:solidFill>
          <a:srgbClr val="04A651"/>
        </a:solidFill>
      </dgm:spPr>
      <dgm:t>
        <a:bodyPr anchor="b"/>
        <a:lstStyle/>
        <a:p>
          <a:r>
            <a:rPr lang="en-US" sz="2200" b="1" dirty="0">
              <a:solidFill>
                <a:schemeClr val="bg1"/>
              </a:solidFill>
              <a:latin typeface="+mn-lt"/>
              <a:cs typeface="Arial" panose="020B0604020202020204" pitchFamily="34" charset="0"/>
            </a:rPr>
            <a:t>Work history (Civilian and Military)</a:t>
          </a:r>
        </a:p>
      </dgm:t>
    </dgm:pt>
    <dgm:pt modelId="{C065BD78-B565-40E8-A423-2787641FF60E}" type="parTrans" cxnId="{81CEE26E-336D-4460-91E0-C10752E3EA3C}">
      <dgm:prSet/>
      <dgm:spPr/>
      <dgm:t>
        <a:bodyPr/>
        <a:lstStyle/>
        <a:p>
          <a:endParaRPr lang="en-US">
            <a:solidFill>
              <a:srgbClr val="004563"/>
            </a:solidFill>
            <a:latin typeface="+mn-lt"/>
            <a:cs typeface="Arial" panose="020B0604020202020204" pitchFamily="34" charset="0"/>
          </a:endParaRPr>
        </a:p>
      </dgm:t>
    </dgm:pt>
    <dgm:pt modelId="{5DA27AC0-32CC-4A8E-B1F7-A6935A101B1B}" type="sibTrans" cxnId="{81CEE26E-336D-4460-91E0-C10752E3EA3C}">
      <dgm:prSet/>
      <dgm:spPr/>
      <dgm:t>
        <a:bodyPr/>
        <a:lstStyle/>
        <a:p>
          <a:endParaRPr lang="en-US">
            <a:solidFill>
              <a:srgbClr val="004563"/>
            </a:solidFill>
            <a:latin typeface="+mn-lt"/>
            <a:cs typeface="Arial" panose="020B0604020202020204" pitchFamily="34" charset="0"/>
          </a:endParaRPr>
        </a:p>
      </dgm:t>
    </dgm:pt>
    <dgm:pt modelId="{279CC353-81D7-4708-A3DA-BC99DBCA7793}">
      <dgm:prSet custT="1"/>
      <dgm:spPr>
        <a:solidFill>
          <a:srgbClr val="202452"/>
        </a:solidFill>
      </dgm:spPr>
      <dgm:t>
        <a:bodyPr anchor="b"/>
        <a:lstStyle/>
        <a:p>
          <a:r>
            <a:rPr lang="en-US" sz="2200" b="1" dirty="0">
              <a:solidFill>
                <a:schemeClr val="bg1"/>
              </a:solidFill>
              <a:latin typeface="+mn-lt"/>
              <a:cs typeface="Arial" panose="020B0604020202020204" pitchFamily="34" charset="0"/>
            </a:rPr>
            <a:t>Work Readiness</a:t>
          </a:r>
        </a:p>
      </dgm:t>
    </dgm:pt>
    <dgm:pt modelId="{67E6DEE0-B0E1-4AC0-99A1-E1356B15E9CA}" type="parTrans" cxnId="{3F78E103-A0BA-4AED-8357-CE1E6E9765C2}">
      <dgm:prSet/>
      <dgm:spPr/>
      <dgm:t>
        <a:bodyPr/>
        <a:lstStyle/>
        <a:p>
          <a:endParaRPr lang="en-US">
            <a:solidFill>
              <a:srgbClr val="004563"/>
            </a:solidFill>
            <a:latin typeface="+mn-lt"/>
            <a:cs typeface="Arial" panose="020B0604020202020204" pitchFamily="34" charset="0"/>
          </a:endParaRPr>
        </a:p>
      </dgm:t>
    </dgm:pt>
    <dgm:pt modelId="{42DF79D1-E5E2-494A-AD52-90D17C1BC0CA}" type="sibTrans" cxnId="{3F78E103-A0BA-4AED-8357-CE1E6E9765C2}">
      <dgm:prSet/>
      <dgm:spPr/>
      <dgm:t>
        <a:bodyPr/>
        <a:lstStyle/>
        <a:p>
          <a:endParaRPr lang="en-US">
            <a:solidFill>
              <a:srgbClr val="004563"/>
            </a:solidFill>
            <a:latin typeface="+mn-lt"/>
            <a:cs typeface="Arial" panose="020B0604020202020204" pitchFamily="34" charset="0"/>
          </a:endParaRPr>
        </a:p>
      </dgm:t>
    </dgm:pt>
    <dgm:pt modelId="{46958E60-D39C-4D60-917E-EBA151B9549A}">
      <dgm:prSet custT="1"/>
      <dgm:spPr>
        <a:solidFill>
          <a:srgbClr val="9C9E9D"/>
        </a:solidFill>
      </dgm:spPr>
      <dgm:t>
        <a:bodyPr anchor="b"/>
        <a:lstStyle/>
        <a:p>
          <a:r>
            <a:rPr lang="en-US" sz="2200" b="1" dirty="0">
              <a:solidFill>
                <a:schemeClr val="bg1"/>
              </a:solidFill>
              <a:latin typeface="+mn-lt"/>
              <a:cs typeface="Arial" panose="020B0604020202020204" pitchFamily="34" charset="0"/>
            </a:rPr>
            <a:t>Employment Barriers and Goals</a:t>
          </a:r>
        </a:p>
      </dgm:t>
    </dgm:pt>
    <dgm:pt modelId="{3E99E8FD-A325-414F-A9FB-EB4245A3CF67}" type="parTrans" cxnId="{40305907-5D10-4CF5-919E-CE876F85697F}">
      <dgm:prSet/>
      <dgm:spPr/>
      <dgm:t>
        <a:bodyPr/>
        <a:lstStyle/>
        <a:p>
          <a:endParaRPr lang="en-US">
            <a:solidFill>
              <a:srgbClr val="004563"/>
            </a:solidFill>
            <a:latin typeface="+mn-lt"/>
            <a:cs typeface="Arial" panose="020B0604020202020204" pitchFamily="34" charset="0"/>
          </a:endParaRPr>
        </a:p>
      </dgm:t>
    </dgm:pt>
    <dgm:pt modelId="{32AAC196-A49F-4EA5-968F-927C64C111D7}" type="sibTrans" cxnId="{40305907-5D10-4CF5-919E-CE876F85697F}">
      <dgm:prSet/>
      <dgm:spPr/>
      <dgm:t>
        <a:bodyPr/>
        <a:lstStyle/>
        <a:p>
          <a:endParaRPr lang="en-US">
            <a:solidFill>
              <a:srgbClr val="004563"/>
            </a:solidFill>
            <a:latin typeface="+mn-lt"/>
            <a:cs typeface="Arial" panose="020B0604020202020204" pitchFamily="34" charset="0"/>
          </a:endParaRPr>
        </a:p>
      </dgm:t>
    </dgm:pt>
    <dgm:pt modelId="{7727EF57-2AC5-4EDA-8867-8C47BD33ACAD}">
      <dgm:prSet custT="1"/>
      <dgm:spPr>
        <a:solidFill>
          <a:srgbClr val="04A651"/>
        </a:solidFill>
      </dgm:spPr>
      <dgm:t>
        <a:bodyPr anchor="b"/>
        <a:lstStyle/>
        <a:p>
          <a:r>
            <a:rPr lang="en-US" sz="2200" b="1" dirty="0">
              <a:solidFill>
                <a:schemeClr val="bg1"/>
              </a:solidFill>
              <a:latin typeface="+mn-lt"/>
              <a:cs typeface="Arial" panose="020B0604020202020204" pitchFamily="34" charset="0"/>
            </a:rPr>
            <a:t>Needs and Expectations</a:t>
          </a:r>
        </a:p>
      </dgm:t>
    </dgm:pt>
    <dgm:pt modelId="{F99F0FA3-BAE2-451A-ACC9-6680D2F72532}" type="parTrans" cxnId="{57EFD152-2437-4676-BF4F-FFC1F67A583B}">
      <dgm:prSet/>
      <dgm:spPr/>
      <dgm:t>
        <a:bodyPr/>
        <a:lstStyle/>
        <a:p>
          <a:endParaRPr lang="en-US">
            <a:latin typeface="+mn-lt"/>
          </a:endParaRPr>
        </a:p>
      </dgm:t>
    </dgm:pt>
    <dgm:pt modelId="{2A697838-F7FF-4E33-8935-A746AD933604}" type="sibTrans" cxnId="{57EFD152-2437-4676-BF4F-FFC1F67A583B}">
      <dgm:prSet/>
      <dgm:spPr/>
      <dgm:t>
        <a:bodyPr/>
        <a:lstStyle/>
        <a:p>
          <a:endParaRPr lang="en-US">
            <a:latin typeface="+mn-lt"/>
          </a:endParaRPr>
        </a:p>
      </dgm:t>
    </dgm:pt>
    <dgm:pt modelId="{5156D2EF-2C31-4500-B19C-EBB3A3239C35}">
      <dgm:prSet custT="1"/>
      <dgm:spPr>
        <a:solidFill>
          <a:srgbClr val="7B8898"/>
        </a:solidFill>
      </dgm:spPr>
      <dgm:t>
        <a:bodyPr anchor="b"/>
        <a:lstStyle/>
        <a:p>
          <a:r>
            <a:rPr lang="en-US" sz="2200" b="1" dirty="0">
              <a:solidFill>
                <a:schemeClr val="bg1"/>
              </a:solidFill>
              <a:latin typeface="+mn-lt"/>
              <a:cs typeface="Arial" panose="020B0604020202020204" pitchFamily="34" charset="0"/>
            </a:rPr>
            <a:t>Education</a:t>
          </a:r>
        </a:p>
      </dgm:t>
    </dgm:pt>
    <dgm:pt modelId="{923E3ECF-57B7-4BDE-9EF9-508DB2115445}" type="parTrans" cxnId="{914617AB-C75D-45F1-9197-5F38259E1AA2}">
      <dgm:prSet/>
      <dgm:spPr/>
      <dgm:t>
        <a:bodyPr/>
        <a:lstStyle/>
        <a:p>
          <a:endParaRPr lang="en-US">
            <a:latin typeface="+mn-lt"/>
          </a:endParaRPr>
        </a:p>
      </dgm:t>
    </dgm:pt>
    <dgm:pt modelId="{134C77EB-628C-4F68-A514-93CA245EF292}" type="sibTrans" cxnId="{914617AB-C75D-45F1-9197-5F38259E1AA2}">
      <dgm:prSet/>
      <dgm:spPr/>
      <dgm:t>
        <a:bodyPr/>
        <a:lstStyle/>
        <a:p>
          <a:endParaRPr lang="en-US">
            <a:latin typeface="+mn-lt"/>
          </a:endParaRPr>
        </a:p>
      </dgm:t>
    </dgm:pt>
    <dgm:pt modelId="{9D2DD15E-87F3-4EA3-B2CC-F19644E87799}">
      <dgm:prSet custT="1"/>
      <dgm:spPr>
        <a:solidFill>
          <a:srgbClr val="E2C549"/>
        </a:solidFill>
      </dgm:spPr>
      <dgm:t>
        <a:bodyPr anchor="b"/>
        <a:lstStyle/>
        <a:p>
          <a:r>
            <a:rPr lang="en-US" sz="2200" b="1" dirty="0">
              <a:solidFill>
                <a:schemeClr val="bg1"/>
              </a:solidFill>
              <a:latin typeface="+mn-lt"/>
              <a:cs typeface="Arial" panose="020B0604020202020204" pitchFamily="34" charset="0"/>
            </a:rPr>
            <a:t>Certificates</a:t>
          </a:r>
        </a:p>
      </dgm:t>
    </dgm:pt>
    <dgm:pt modelId="{0D882EE3-538D-4A01-9139-A68C5AE78E80}" type="parTrans" cxnId="{0B85712C-9725-47FB-9D35-F2C0F23F368D}">
      <dgm:prSet/>
      <dgm:spPr/>
      <dgm:t>
        <a:bodyPr/>
        <a:lstStyle/>
        <a:p>
          <a:endParaRPr lang="en-US">
            <a:latin typeface="+mn-lt"/>
          </a:endParaRPr>
        </a:p>
      </dgm:t>
    </dgm:pt>
    <dgm:pt modelId="{683512A4-B89A-4EF2-9A3E-E2DDE9279F88}" type="sibTrans" cxnId="{0B85712C-9725-47FB-9D35-F2C0F23F368D}">
      <dgm:prSet/>
      <dgm:spPr/>
      <dgm:t>
        <a:bodyPr/>
        <a:lstStyle/>
        <a:p>
          <a:endParaRPr lang="en-US">
            <a:latin typeface="+mn-lt"/>
          </a:endParaRPr>
        </a:p>
      </dgm:t>
    </dgm:pt>
    <dgm:pt modelId="{EF75D9BE-CCD4-4DA7-BD85-AA5BA7FC43C2}" type="pres">
      <dgm:prSet presAssocID="{AF899F16-DD91-4DA2-9BF0-0DAD55440AC2}" presName="Name0" presStyleCnt="0">
        <dgm:presLayoutVars>
          <dgm:chPref val="1"/>
          <dgm:dir/>
          <dgm:animOne val="branch"/>
          <dgm:animLvl val="lvl"/>
          <dgm:resizeHandles/>
        </dgm:presLayoutVars>
      </dgm:prSet>
      <dgm:spPr/>
    </dgm:pt>
    <dgm:pt modelId="{9EBB3023-EF59-4E58-9F7D-84655A56BC52}" type="pres">
      <dgm:prSet presAssocID="{0DFC967C-906E-4FE4-86DE-248C43A3F8C8}" presName="vertOne" presStyleCnt="0"/>
      <dgm:spPr/>
    </dgm:pt>
    <dgm:pt modelId="{EFFF50D4-363B-4BBF-9DD6-AB01CA24133A}" type="pres">
      <dgm:prSet presAssocID="{0DFC967C-906E-4FE4-86DE-248C43A3F8C8}" presName="txOne" presStyleLbl="node0" presStyleIdx="0" presStyleCnt="1" custScaleY="61108" custLinFactNeighborY="2768">
        <dgm:presLayoutVars>
          <dgm:chPref val="3"/>
        </dgm:presLayoutVars>
      </dgm:prSet>
      <dgm:spPr/>
    </dgm:pt>
    <dgm:pt modelId="{F64E6948-307D-40FB-9BC3-549ED1BFA15D}" type="pres">
      <dgm:prSet presAssocID="{0DFC967C-906E-4FE4-86DE-248C43A3F8C8}" presName="parTransOne" presStyleCnt="0"/>
      <dgm:spPr/>
    </dgm:pt>
    <dgm:pt modelId="{5E8CF919-A4E0-469C-9DF8-626EF79A69A1}" type="pres">
      <dgm:prSet presAssocID="{0DFC967C-906E-4FE4-86DE-248C43A3F8C8}" presName="horzOne" presStyleCnt="0"/>
      <dgm:spPr/>
    </dgm:pt>
    <dgm:pt modelId="{32CF25B5-DC3F-4251-9EF3-E09DA8B09EF0}" type="pres">
      <dgm:prSet presAssocID="{7727EF57-2AC5-4EDA-8867-8C47BD33ACAD}" presName="vertTwo" presStyleCnt="0"/>
      <dgm:spPr/>
    </dgm:pt>
    <dgm:pt modelId="{1F2DB375-EDB6-423A-A405-B982CCF2660F}" type="pres">
      <dgm:prSet presAssocID="{7727EF57-2AC5-4EDA-8867-8C47BD33ACAD}" presName="txTwo" presStyleLbl="node2" presStyleIdx="0" presStyleCnt="6" custLinFactNeighborX="-3" custLinFactNeighborY="-13824">
        <dgm:presLayoutVars>
          <dgm:chPref val="3"/>
        </dgm:presLayoutVars>
      </dgm:prSet>
      <dgm:spPr/>
    </dgm:pt>
    <dgm:pt modelId="{8FBA02CB-1DB3-482B-98C7-557A7C21AA63}" type="pres">
      <dgm:prSet presAssocID="{7727EF57-2AC5-4EDA-8867-8C47BD33ACAD}" presName="horzTwo" presStyleCnt="0"/>
      <dgm:spPr/>
    </dgm:pt>
    <dgm:pt modelId="{03A6ACC2-9911-4AB1-A918-DFC18C8D7EF6}" type="pres">
      <dgm:prSet presAssocID="{2A697838-F7FF-4E33-8935-A746AD933604}" presName="sibSpaceTwo" presStyleCnt="0"/>
      <dgm:spPr/>
    </dgm:pt>
    <dgm:pt modelId="{97749391-00F0-4EB7-882F-E9D987D5D624}" type="pres">
      <dgm:prSet presAssocID="{5156D2EF-2C31-4500-B19C-EBB3A3239C35}" presName="vertTwo" presStyleCnt="0"/>
      <dgm:spPr/>
    </dgm:pt>
    <dgm:pt modelId="{5A31A6C7-144C-4AD3-B1DF-DCB778367CE2}" type="pres">
      <dgm:prSet presAssocID="{5156D2EF-2C31-4500-B19C-EBB3A3239C35}" presName="txTwo" presStyleLbl="node2" presStyleIdx="1" presStyleCnt="6" custLinFactNeighborX="-3" custLinFactNeighborY="-13824">
        <dgm:presLayoutVars>
          <dgm:chPref val="3"/>
        </dgm:presLayoutVars>
      </dgm:prSet>
      <dgm:spPr/>
    </dgm:pt>
    <dgm:pt modelId="{579E0CEC-3F9E-4EFD-A0C1-3B31A8BF7797}" type="pres">
      <dgm:prSet presAssocID="{5156D2EF-2C31-4500-B19C-EBB3A3239C35}" presName="horzTwo" presStyleCnt="0"/>
      <dgm:spPr/>
    </dgm:pt>
    <dgm:pt modelId="{A307BA20-10F9-46E3-8EC9-24B5BF8E6112}" type="pres">
      <dgm:prSet presAssocID="{134C77EB-628C-4F68-A514-93CA245EF292}" presName="sibSpaceTwo" presStyleCnt="0"/>
      <dgm:spPr/>
    </dgm:pt>
    <dgm:pt modelId="{EB40394E-E741-4F8A-9E30-AA83D421D2FF}" type="pres">
      <dgm:prSet presAssocID="{9D2DD15E-87F3-4EA3-B2CC-F19644E87799}" presName="vertTwo" presStyleCnt="0"/>
      <dgm:spPr/>
    </dgm:pt>
    <dgm:pt modelId="{49BEAB83-EE33-46D5-AF85-484C83AC0901}" type="pres">
      <dgm:prSet presAssocID="{9D2DD15E-87F3-4EA3-B2CC-F19644E87799}" presName="txTwo" presStyleLbl="node2" presStyleIdx="2" presStyleCnt="6" custLinFactNeighborX="-3" custLinFactNeighborY="-13824">
        <dgm:presLayoutVars>
          <dgm:chPref val="3"/>
        </dgm:presLayoutVars>
      </dgm:prSet>
      <dgm:spPr/>
    </dgm:pt>
    <dgm:pt modelId="{80EE6BF8-0F4A-4492-872B-621BD1467377}" type="pres">
      <dgm:prSet presAssocID="{9D2DD15E-87F3-4EA3-B2CC-F19644E87799}" presName="horzTwo" presStyleCnt="0"/>
      <dgm:spPr/>
    </dgm:pt>
    <dgm:pt modelId="{81EC0E74-650A-497B-B9C0-0D5B87A0318A}" type="pres">
      <dgm:prSet presAssocID="{683512A4-B89A-4EF2-9A3E-E2DDE9279F88}" presName="sibSpaceTwo" presStyleCnt="0"/>
      <dgm:spPr/>
    </dgm:pt>
    <dgm:pt modelId="{F9EE67D0-6079-43F1-B5C4-39D91D205537}" type="pres">
      <dgm:prSet presAssocID="{8695BFA7-A11C-48C7-8930-E2A160948729}" presName="vertTwo" presStyleCnt="0"/>
      <dgm:spPr/>
    </dgm:pt>
    <dgm:pt modelId="{FEE67BBC-1D27-4EAD-9677-16BE56F17DF2}" type="pres">
      <dgm:prSet presAssocID="{8695BFA7-A11C-48C7-8930-E2A160948729}" presName="txTwo" presStyleLbl="node2" presStyleIdx="3" presStyleCnt="6" custLinFactNeighborX="-3" custLinFactNeighborY="-13824">
        <dgm:presLayoutVars>
          <dgm:chPref val="3"/>
        </dgm:presLayoutVars>
      </dgm:prSet>
      <dgm:spPr/>
    </dgm:pt>
    <dgm:pt modelId="{E5A40F25-0592-4AEE-9B69-1DEF6CEE1119}" type="pres">
      <dgm:prSet presAssocID="{8695BFA7-A11C-48C7-8930-E2A160948729}" presName="horzTwo" presStyleCnt="0"/>
      <dgm:spPr/>
    </dgm:pt>
    <dgm:pt modelId="{68F4F20D-50C4-4E99-B5ED-6DA8522C34D7}" type="pres">
      <dgm:prSet presAssocID="{5DA27AC0-32CC-4A8E-B1F7-A6935A101B1B}" presName="sibSpaceTwo" presStyleCnt="0"/>
      <dgm:spPr/>
    </dgm:pt>
    <dgm:pt modelId="{4FC9F297-E853-4BED-9DD9-BF8E10895760}" type="pres">
      <dgm:prSet presAssocID="{279CC353-81D7-4708-A3DA-BC99DBCA7793}" presName="vertTwo" presStyleCnt="0"/>
      <dgm:spPr/>
    </dgm:pt>
    <dgm:pt modelId="{8494BF80-5A17-4256-AFBD-3C2722692EE4}" type="pres">
      <dgm:prSet presAssocID="{279CC353-81D7-4708-A3DA-BC99DBCA7793}" presName="txTwo" presStyleLbl="node2" presStyleIdx="4" presStyleCnt="6" custLinFactNeighborX="-3" custLinFactNeighborY="-15033">
        <dgm:presLayoutVars>
          <dgm:chPref val="3"/>
        </dgm:presLayoutVars>
      </dgm:prSet>
      <dgm:spPr/>
    </dgm:pt>
    <dgm:pt modelId="{6E86B5DA-9380-49B0-8EFA-3C30E68F5EF4}" type="pres">
      <dgm:prSet presAssocID="{279CC353-81D7-4708-A3DA-BC99DBCA7793}" presName="horzTwo" presStyleCnt="0"/>
      <dgm:spPr/>
    </dgm:pt>
    <dgm:pt modelId="{456548E3-86BD-4DC6-9C4B-39FA7C43EC33}" type="pres">
      <dgm:prSet presAssocID="{42DF79D1-E5E2-494A-AD52-90D17C1BC0CA}" presName="sibSpaceTwo" presStyleCnt="0"/>
      <dgm:spPr/>
    </dgm:pt>
    <dgm:pt modelId="{2FF48201-CF14-480D-9337-F171BCC9E57A}" type="pres">
      <dgm:prSet presAssocID="{46958E60-D39C-4D60-917E-EBA151B9549A}" presName="vertTwo" presStyleCnt="0"/>
      <dgm:spPr/>
    </dgm:pt>
    <dgm:pt modelId="{8603D871-24D6-40CE-8605-6FE873125FA5}" type="pres">
      <dgm:prSet presAssocID="{46958E60-D39C-4D60-917E-EBA151B9549A}" presName="txTwo" presStyleLbl="node2" presStyleIdx="5" presStyleCnt="6" custLinFactNeighborX="-3" custLinFactNeighborY="-13824">
        <dgm:presLayoutVars>
          <dgm:chPref val="3"/>
        </dgm:presLayoutVars>
      </dgm:prSet>
      <dgm:spPr/>
    </dgm:pt>
    <dgm:pt modelId="{245D9BAC-096A-4D40-9DCC-F6CBE969023C}" type="pres">
      <dgm:prSet presAssocID="{46958E60-D39C-4D60-917E-EBA151B9549A}" presName="horzTwo" presStyleCnt="0"/>
      <dgm:spPr/>
    </dgm:pt>
  </dgm:ptLst>
  <dgm:cxnLst>
    <dgm:cxn modelId="{3F78E103-A0BA-4AED-8357-CE1E6E9765C2}" srcId="{0DFC967C-906E-4FE4-86DE-248C43A3F8C8}" destId="{279CC353-81D7-4708-A3DA-BC99DBCA7793}" srcOrd="4" destOrd="0" parTransId="{67E6DEE0-B0E1-4AC0-99A1-E1356B15E9CA}" sibTransId="{42DF79D1-E5E2-494A-AD52-90D17C1BC0CA}"/>
    <dgm:cxn modelId="{BD3A9204-3F03-413C-8951-854D35B9CE6A}" type="presOf" srcId="{0DFC967C-906E-4FE4-86DE-248C43A3F8C8}" destId="{EFFF50D4-363B-4BBF-9DD6-AB01CA24133A}" srcOrd="0" destOrd="0" presId="urn:microsoft.com/office/officeart/2005/8/layout/hierarchy4"/>
    <dgm:cxn modelId="{40305907-5D10-4CF5-919E-CE876F85697F}" srcId="{0DFC967C-906E-4FE4-86DE-248C43A3F8C8}" destId="{46958E60-D39C-4D60-917E-EBA151B9549A}" srcOrd="5" destOrd="0" parTransId="{3E99E8FD-A325-414F-A9FB-EB4245A3CF67}" sibTransId="{32AAC196-A49F-4EA5-968F-927C64C111D7}"/>
    <dgm:cxn modelId="{0B85712C-9725-47FB-9D35-F2C0F23F368D}" srcId="{0DFC967C-906E-4FE4-86DE-248C43A3F8C8}" destId="{9D2DD15E-87F3-4EA3-B2CC-F19644E87799}" srcOrd="2" destOrd="0" parTransId="{0D882EE3-538D-4A01-9139-A68C5AE78E80}" sibTransId="{683512A4-B89A-4EF2-9A3E-E2DDE9279F88}"/>
    <dgm:cxn modelId="{9A1B8934-41DF-47F4-8918-529BD6996846}" type="presOf" srcId="{AF899F16-DD91-4DA2-9BF0-0DAD55440AC2}" destId="{EF75D9BE-CCD4-4DA7-BD85-AA5BA7FC43C2}" srcOrd="0" destOrd="0" presId="urn:microsoft.com/office/officeart/2005/8/layout/hierarchy4"/>
    <dgm:cxn modelId="{3D0D5869-BE3E-4299-B1EB-A6E6FD7B5700}" srcId="{AF899F16-DD91-4DA2-9BF0-0DAD55440AC2}" destId="{0DFC967C-906E-4FE4-86DE-248C43A3F8C8}" srcOrd="0" destOrd="0" parTransId="{0D35C5C6-9DCA-4F0E-8F08-EC276E216DC9}" sibTransId="{F1174C1E-A7A8-491C-AED7-91AA31F3A73B}"/>
    <dgm:cxn modelId="{3546D94B-1BC5-46E5-AEE1-5C9BCD4FADF3}" type="presOf" srcId="{9D2DD15E-87F3-4EA3-B2CC-F19644E87799}" destId="{49BEAB83-EE33-46D5-AF85-484C83AC0901}" srcOrd="0" destOrd="0" presId="urn:microsoft.com/office/officeart/2005/8/layout/hierarchy4"/>
    <dgm:cxn modelId="{81CEE26E-336D-4460-91E0-C10752E3EA3C}" srcId="{0DFC967C-906E-4FE4-86DE-248C43A3F8C8}" destId="{8695BFA7-A11C-48C7-8930-E2A160948729}" srcOrd="3" destOrd="0" parTransId="{C065BD78-B565-40E8-A423-2787641FF60E}" sibTransId="{5DA27AC0-32CC-4A8E-B1F7-A6935A101B1B}"/>
    <dgm:cxn modelId="{57EFD152-2437-4676-BF4F-FFC1F67A583B}" srcId="{0DFC967C-906E-4FE4-86DE-248C43A3F8C8}" destId="{7727EF57-2AC5-4EDA-8867-8C47BD33ACAD}" srcOrd="0" destOrd="0" parTransId="{F99F0FA3-BAE2-451A-ACC9-6680D2F72532}" sibTransId="{2A697838-F7FF-4E33-8935-A746AD933604}"/>
    <dgm:cxn modelId="{23D5BF58-7577-40B5-B4A3-BBE322530A61}" type="presOf" srcId="{279CC353-81D7-4708-A3DA-BC99DBCA7793}" destId="{8494BF80-5A17-4256-AFBD-3C2722692EE4}" srcOrd="0" destOrd="0" presId="urn:microsoft.com/office/officeart/2005/8/layout/hierarchy4"/>
    <dgm:cxn modelId="{33BE9E96-7484-4687-9DDA-26B7D7B166D5}" type="presOf" srcId="{5156D2EF-2C31-4500-B19C-EBB3A3239C35}" destId="{5A31A6C7-144C-4AD3-B1DF-DCB778367CE2}" srcOrd="0" destOrd="0" presId="urn:microsoft.com/office/officeart/2005/8/layout/hierarchy4"/>
    <dgm:cxn modelId="{E74D5BA5-25A0-4BA2-8767-1D40448E7198}" type="presOf" srcId="{46958E60-D39C-4D60-917E-EBA151B9549A}" destId="{8603D871-24D6-40CE-8605-6FE873125FA5}" srcOrd="0" destOrd="0" presId="urn:microsoft.com/office/officeart/2005/8/layout/hierarchy4"/>
    <dgm:cxn modelId="{914617AB-C75D-45F1-9197-5F38259E1AA2}" srcId="{0DFC967C-906E-4FE4-86DE-248C43A3F8C8}" destId="{5156D2EF-2C31-4500-B19C-EBB3A3239C35}" srcOrd="1" destOrd="0" parTransId="{923E3ECF-57B7-4BDE-9EF9-508DB2115445}" sibTransId="{134C77EB-628C-4F68-A514-93CA245EF292}"/>
    <dgm:cxn modelId="{54633FC1-8912-4EBF-BE6F-C37A4FFEBA4D}" type="presOf" srcId="{8695BFA7-A11C-48C7-8930-E2A160948729}" destId="{FEE67BBC-1D27-4EAD-9677-16BE56F17DF2}" srcOrd="0" destOrd="0" presId="urn:microsoft.com/office/officeart/2005/8/layout/hierarchy4"/>
    <dgm:cxn modelId="{4BB299D6-995A-4D7F-93CE-2C81BF01F1A9}" type="presOf" srcId="{7727EF57-2AC5-4EDA-8867-8C47BD33ACAD}" destId="{1F2DB375-EDB6-423A-A405-B982CCF2660F}" srcOrd="0" destOrd="0" presId="urn:microsoft.com/office/officeart/2005/8/layout/hierarchy4"/>
    <dgm:cxn modelId="{D7F8D551-4A87-42A4-8EB9-2669686B8163}" type="presParOf" srcId="{EF75D9BE-CCD4-4DA7-BD85-AA5BA7FC43C2}" destId="{9EBB3023-EF59-4E58-9F7D-84655A56BC52}" srcOrd="0" destOrd="0" presId="urn:microsoft.com/office/officeart/2005/8/layout/hierarchy4"/>
    <dgm:cxn modelId="{E1FD037E-12B7-4402-8C2F-AD2B1BD0384F}" type="presParOf" srcId="{9EBB3023-EF59-4E58-9F7D-84655A56BC52}" destId="{EFFF50D4-363B-4BBF-9DD6-AB01CA24133A}" srcOrd="0" destOrd="0" presId="urn:microsoft.com/office/officeart/2005/8/layout/hierarchy4"/>
    <dgm:cxn modelId="{FF130FFB-7342-4D6D-877E-D8A00C6B0C12}" type="presParOf" srcId="{9EBB3023-EF59-4E58-9F7D-84655A56BC52}" destId="{F64E6948-307D-40FB-9BC3-549ED1BFA15D}" srcOrd="1" destOrd="0" presId="urn:microsoft.com/office/officeart/2005/8/layout/hierarchy4"/>
    <dgm:cxn modelId="{1491E155-24B1-4BE0-9EF1-18E9BD4DF60D}" type="presParOf" srcId="{9EBB3023-EF59-4E58-9F7D-84655A56BC52}" destId="{5E8CF919-A4E0-469C-9DF8-626EF79A69A1}" srcOrd="2" destOrd="0" presId="urn:microsoft.com/office/officeart/2005/8/layout/hierarchy4"/>
    <dgm:cxn modelId="{E6C8D434-28D4-4F37-99A4-714562008E9A}" type="presParOf" srcId="{5E8CF919-A4E0-469C-9DF8-626EF79A69A1}" destId="{32CF25B5-DC3F-4251-9EF3-E09DA8B09EF0}" srcOrd="0" destOrd="0" presId="urn:microsoft.com/office/officeart/2005/8/layout/hierarchy4"/>
    <dgm:cxn modelId="{06622C24-114C-46BE-9AB9-78CC3E06BFA6}" type="presParOf" srcId="{32CF25B5-DC3F-4251-9EF3-E09DA8B09EF0}" destId="{1F2DB375-EDB6-423A-A405-B982CCF2660F}" srcOrd="0" destOrd="0" presId="urn:microsoft.com/office/officeart/2005/8/layout/hierarchy4"/>
    <dgm:cxn modelId="{E3ACE70C-D8C2-44C3-B944-15515AC92529}" type="presParOf" srcId="{32CF25B5-DC3F-4251-9EF3-E09DA8B09EF0}" destId="{8FBA02CB-1DB3-482B-98C7-557A7C21AA63}" srcOrd="1" destOrd="0" presId="urn:microsoft.com/office/officeart/2005/8/layout/hierarchy4"/>
    <dgm:cxn modelId="{D88475F6-7730-48DA-815A-D280F5A0FA27}" type="presParOf" srcId="{5E8CF919-A4E0-469C-9DF8-626EF79A69A1}" destId="{03A6ACC2-9911-4AB1-A918-DFC18C8D7EF6}" srcOrd="1" destOrd="0" presId="urn:microsoft.com/office/officeart/2005/8/layout/hierarchy4"/>
    <dgm:cxn modelId="{A159FA94-A11A-48CC-BE1A-8D91D16E470B}" type="presParOf" srcId="{5E8CF919-A4E0-469C-9DF8-626EF79A69A1}" destId="{97749391-00F0-4EB7-882F-E9D987D5D624}" srcOrd="2" destOrd="0" presId="urn:microsoft.com/office/officeart/2005/8/layout/hierarchy4"/>
    <dgm:cxn modelId="{676DE1FF-3283-49EC-8713-46E4B7FE07D5}" type="presParOf" srcId="{97749391-00F0-4EB7-882F-E9D987D5D624}" destId="{5A31A6C7-144C-4AD3-B1DF-DCB778367CE2}" srcOrd="0" destOrd="0" presId="urn:microsoft.com/office/officeart/2005/8/layout/hierarchy4"/>
    <dgm:cxn modelId="{65C1D88C-1DD1-40B1-90A0-DFB857D395D4}" type="presParOf" srcId="{97749391-00F0-4EB7-882F-E9D987D5D624}" destId="{579E0CEC-3F9E-4EFD-A0C1-3B31A8BF7797}" srcOrd="1" destOrd="0" presId="urn:microsoft.com/office/officeart/2005/8/layout/hierarchy4"/>
    <dgm:cxn modelId="{52CBF3B1-0BED-4050-B3DA-46BCF6DE0EA5}" type="presParOf" srcId="{5E8CF919-A4E0-469C-9DF8-626EF79A69A1}" destId="{A307BA20-10F9-46E3-8EC9-24B5BF8E6112}" srcOrd="3" destOrd="0" presId="urn:microsoft.com/office/officeart/2005/8/layout/hierarchy4"/>
    <dgm:cxn modelId="{CBE172A3-8709-4676-A25F-BB05258E9818}" type="presParOf" srcId="{5E8CF919-A4E0-469C-9DF8-626EF79A69A1}" destId="{EB40394E-E741-4F8A-9E30-AA83D421D2FF}" srcOrd="4" destOrd="0" presId="urn:microsoft.com/office/officeart/2005/8/layout/hierarchy4"/>
    <dgm:cxn modelId="{C154A2EC-38A7-45F5-B915-2E5170CDFFD9}" type="presParOf" srcId="{EB40394E-E741-4F8A-9E30-AA83D421D2FF}" destId="{49BEAB83-EE33-46D5-AF85-484C83AC0901}" srcOrd="0" destOrd="0" presId="urn:microsoft.com/office/officeart/2005/8/layout/hierarchy4"/>
    <dgm:cxn modelId="{BB51448E-FF30-494E-B85D-FD281EF39EA6}" type="presParOf" srcId="{EB40394E-E741-4F8A-9E30-AA83D421D2FF}" destId="{80EE6BF8-0F4A-4492-872B-621BD1467377}" srcOrd="1" destOrd="0" presId="urn:microsoft.com/office/officeart/2005/8/layout/hierarchy4"/>
    <dgm:cxn modelId="{29E8F861-F096-4534-BCB8-89EF9B454EA0}" type="presParOf" srcId="{5E8CF919-A4E0-469C-9DF8-626EF79A69A1}" destId="{81EC0E74-650A-497B-B9C0-0D5B87A0318A}" srcOrd="5" destOrd="0" presId="urn:microsoft.com/office/officeart/2005/8/layout/hierarchy4"/>
    <dgm:cxn modelId="{1DD0F60A-118B-4FAD-AA5A-A6800C09F6C2}" type="presParOf" srcId="{5E8CF919-A4E0-469C-9DF8-626EF79A69A1}" destId="{F9EE67D0-6079-43F1-B5C4-39D91D205537}" srcOrd="6" destOrd="0" presId="urn:microsoft.com/office/officeart/2005/8/layout/hierarchy4"/>
    <dgm:cxn modelId="{BE6A04F5-8D26-496E-B2CB-204D37167AE3}" type="presParOf" srcId="{F9EE67D0-6079-43F1-B5C4-39D91D205537}" destId="{FEE67BBC-1D27-4EAD-9677-16BE56F17DF2}" srcOrd="0" destOrd="0" presId="urn:microsoft.com/office/officeart/2005/8/layout/hierarchy4"/>
    <dgm:cxn modelId="{45623FB0-5B03-46C7-8412-402428F0B675}" type="presParOf" srcId="{F9EE67D0-6079-43F1-B5C4-39D91D205537}" destId="{E5A40F25-0592-4AEE-9B69-1DEF6CEE1119}" srcOrd="1" destOrd="0" presId="urn:microsoft.com/office/officeart/2005/8/layout/hierarchy4"/>
    <dgm:cxn modelId="{FE9E84E1-4633-4151-9ED4-999E0C9B3EFD}" type="presParOf" srcId="{5E8CF919-A4E0-469C-9DF8-626EF79A69A1}" destId="{68F4F20D-50C4-4E99-B5ED-6DA8522C34D7}" srcOrd="7" destOrd="0" presId="urn:microsoft.com/office/officeart/2005/8/layout/hierarchy4"/>
    <dgm:cxn modelId="{B7A5A4C1-2FFB-47A5-AE4A-89136A3E9577}" type="presParOf" srcId="{5E8CF919-A4E0-469C-9DF8-626EF79A69A1}" destId="{4FC9F297-E853-4BED-9DD9-BF8E10895760}" srcOrd="8" destOrd="0" presId="urn:microsoft.com/office/officeart/2005/8/layout/hierarchy4"/>
    <dgm:cxn modelId="{4E8C104A-DE29-4A79-A449-39050523F4CC}" type="presParOf" srcId="{4FC9F297-E853-4BED-9DD9-BF8E10895760}" destId="{8494BF80-5A17-4256-AFBD-3C2722692EE4}" srcOrd="0" destOrd="0" presId="urn:microsoft.com/office/officeart/2005/8/layout/hierarchy4"/>
    <dgm:cxn modelId="{B1AD17E8-6B4C-460E-9BF4-B2DA1B4293B4}" type="presParOf" srcId="{4FC9F297-E853-4BED-9DD9-BF8E10895760}" destId="{6E86B5DA-9380-49B0-8EFA-3C30E68F5EF4}" srcOrd="1" destOrd="0" presId="urn:microsoft.com/office/officeart/2005/8/layout/hierarchy4"/>
    <dgm:cxn modelId="{970DB855-DF06-4968-8305-F91BC0F1129A}" type="presParOf" srcId="{5E8CF919-A4E0-469C-9DF8-626EF79A69A1}" destId="{456548E3-86BD-4DC6-9C4B-39FA7C43EC33}" srcOrd="9" destOrd="0" presId="urn:microsoft.com/office/officeart/2005/8/layout/hierarchy4"/>
    <dgm:cxn modelId="{517544CC-3E68-4F56-AA3F-0A0CFADC5E85}" type="presParOf" srcId="{5E8CF919-A4E0-469C-9DF8-626EF79A69A1}" destId="{2FF48201-CF14-480D-9337-F171BCC9E57A}" srcOrd="10" destOrd="0" presId="urn:microsoft.com/office/officeart/2005/8/layout/hierarchy4"/>
    <dgm:cxn modelId="{071848B8-7CDD-49D3-ADC6-9A46D0BB3622}" type="presParOf" srcId="{2FF48201-CF14-480D-9337-F171BCC9E57A}" destId="{8603D871-24D6-40CE-8605-6FE873125FA5}" srcOrd="0" destOrd="0" presId="urn:microsoft.com/office/officeart/2005/8/layout/hierarchy4"/>
    <dgm:cxn modelId="{E489A93D-4D8D-4BE7-ABAE-DCBA77524DCE}" type="presParOf" srcId="{2FF48201-CF14-480D-9337-F171BCC9E57A}" destId="{245D9BAC-096A-4D40-9DCC-F6CBE969023C}"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DC6368-903F-48C2-9DC6-EBFA33CB9E5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6D38ED4-01A5-494A-A95B-BCDE1148B488}">
      <dgm:prSet custT="1"/>
      <dgm:spPr>
        <a:solidFill>
          <a:srgbClr val="202452"/>
        </a:solidFill>
      </dgm:spPr>
      <dgm:t>
        <a:bodyPr/>
        <a:lstStyle/>
        <a:p>
          <a:r>
            <a:rPr lang="en-US" sz="2400" dirty="0"/>
            <a:t>All elements of the objective assessment must be completed using the Employ Florida Objective Assessment Summary. </a:t>
          </a:r>
        </a:p>
      </dgm:t>
    </dgm:pt>
    <dgm:pt modelId="{684159A7-CD7E-4707-811C-0901E8FB178A}" type="parTrans" cxnId="{A01BAD20-009B-466C-AAB8-FF1A4A809EFB}">
      <dgm:prSet/>
      <dgm:spPr/>
      <dgm:t>
        <a:bodyPr/>
        <a:lstStyle/>
        <a:p>
          <a:endParaRPr lang="en-US"/>
        </a:p>
      </dgm:t>
    </dgm:pt>
    <dgm:pt modelId="{506828FD-9759-469C-854C-51A016F1BCB6}" type="sibTrans" cxnId="{A01BAD20-009B-466C-AAB8-FF1A4A809EFB}">
      <dgm:prSet/>
      <dgm:spPr/>
      <dgm:t>
        <a:bodyPr/>
        <a:lstStyle/>
        <a:p>
          <a:endParaRPr lang="en-US"/>
        </a:p>
      </dgm:t>
    </dgm:pt>
    <dgm:pt modelId="{48B5B565-7509-4692-ACFC-C081ED4C834D}">
      <dgm:prSet custT="1"/>
      <dgm:spPr>
        <a:solidFill>
          <a:srgbClr val="04A651"/>
        </a:solidFill>
      </dgm:spPr>
      <dgm:t>
        <a:bodyPr/>
        <a:lstStyle/>
        <a:p>
          <a:r>
            <a:rPr lang="en-US" sz="1800" dirty="0">
              <a:solidFill>
                <a:srgbClr val="202452"/>
              </a:solidFill>
            </a:rPr>
            <a:t>Staff must also include an overall note (located on the OA Summary General tab) that includes the following: </a:t>
          </a:r>
        </a:p>
      </dgm:t>
    </dgm:pt>
    <dgm:pt modelId="{339CA945-AA65-4FBD-B1BE-84B4A5E7AA3A}" type="parTrans" cxnId="{F7137539-5DC0-44BC-934E-BA6334CE9A3C}">
      <dgm:prSet/>
      <dgm:spPr/>
      <dgm:t>
        <a:bodyPr/>
        <a:lstStyle/>
        <a:p>
          <a:endParaRPr lang="en-US"/>
        </a:p>
      </dgm:t>
    </dgm:pt>
    <dgm:pt modelId="{2B5D936A-36DF-478A-910D-9AB4C99D2B0D}" type="sibTrans" cxnId="{F7137539-5DC0-44BC-934E-BA6334CE9A3C}">
      <dgm:prSet/>
      <dgm:spPr/>
      <dgm:t>
        <a:bodyPr/>
        <a:lstStyle/>
        <a:p>
          <a:endParaRPr lang="en-US"/>
        </a:p>
      </dgm:t>
    </dgm:pt>
    <dgm:pt modelId="{83D67397-8A9A-4A28-8BF7-B8BCD1AC26A3}">
      <dgm:prSet custT="1"/>
      <dgm:spPr>
        <a:solidFill>
          <a:srgbClr val="04A651"/>
        </a:solidFill>
      </dgm:spPr>
      <dgm:t>
        <a:bodyPr/>
        <a:lstStyle/>
        <a:p>
          <a:r>
            <a:rPr lang="en-US" sz="1600" dirty="0">
              <a:solidFill>
                <a:srgbClr val="202452"/>
              </a:solidFill>
            </a:rPr>
            <a:t>The SBE or Special Population affirming the participants eligibility for DVOP services; and </a:t>
          </a:r>
        </a:p>
      </dgm:t>
    </dgm:pt>
    <dgm:pt modelId="{2A5D167B-66F8-4F5C-A0A2-02D16C98F083}" type="parTrans" cxnId="{97EE6A04-5413-4E09-9AE8-80743C62D8CC}">
      <dgm:prSet/>
      <dgm:spPr/>
      <dgm:t>
        <a:bodyPr/>
        <a:lstStyle/>
        <a:p>
          <a:endParaRPr lang="en-US"/>
        </a:p>
      </dgm:t>
    </dgm:pt>
    <dgm:pt modelId="{E68B60F5-0E53-4480-854B-C54F99BA6EBA}" type="sibTrans" cxnId="{97EE6A04-5413-4E09-9AE8-80743C62D8CC}">
      <dgm:prSet/>
      <dgm:spPr/>
      <dgm:t>
        <a:bodyPr/>
        <a:lstStyle/>
        <a:p>
          <a:endParaRPr lang="en-US"/>
        </a:p>
      </dgm:t>
    </dgm:pt>
    <dgm:pt modelId="{22CB0FF7-1E9B-4DE2-9C69-B2C33FEE53F7}">
      <dgm:prSet custT="1"/>
      <dgm:spPr>
        <a:solidFill>
          <a:srgbClr val="04A651"/>
        </a:solidFill>
      </dgm:spPr>
      <dgm:t>
        <a:bodyPr/>
        <a:lstStyle/>
        <a:p>
          <a:r>
            <a:rPr lang="en-US" sz="1600" dirty="0">
              <a:solidFill>
                <a:srgbClr val="202452"/>
              </a:solidFill>
            </a:rPr>
            <a:t>A summary of the assessment’s findings, to include the participant’s barriers to employment, occupational skills, and education.</a:t>
          </a:r>
        </a:p>
      </dgm:t>
    </dgm:pt>
    <dgm:pt modelId="{6AAD0A58-41CF-4F5F-ACE0-B3D409996793}" type="parTrans" cxnId="{22A260AF-E132-446C-A12F-2FEE18AE32FE}">
      <dgm:prSet/>
      <dgm:spPr/>
      <dgm:t>
        <a:bodyPr/>
        <a:lstStyle/>
        <a:p>
          <a:endParaRPr lang="en-US"/>
        </a:p>
      </dgm:t>
    </dgm:pt>
    <dgm:pt modelId="{721BD38D-A4BC-454A-B9A5-6548EB79C74F}" type="sibTrans" cxnId="{22A260AF-E132-446C-A12F-2FEE18AE32FE}">
      <dgm:prSet/>
      <dgm:spPr/>
      <dgm:t>
        <a:bodyPr/>
        <a:lstStyle/>
        <a:p>
          <a:endParaRPr lang="en-US"/>
        </a:p>
      </dgm:t>
    </dgm:pt>
    <dgm:pt modelId="{637D9064-848D-4F97-81A3-2AE27A8F8565}" type="pres">
      <dgm:prSet presAssocID="{8BDC6368-903F-48C2-9DC6-EBFA33CB9E54}" presName="diagram" presStyleCnt="0">
        <dgm:presLayoutVars>
          <dgm:dir/>
          <dgm:resizeHandles val="exact"/>
        </dgm:presLayoutVars>
      </dgm:prSet>
      <dgm:spPr/>
    </dgm:pt>
    <dgm:pt modelId="{C7A8BAAA-0402-4294-8C48-9800EE1186BD}" type="pres">
      <dgm:prSet presAssocID="{E6D38ED4-01A5-494A-A95B-BCDE1148B488}" presName="node" presStyleLbl="node1" presStyleIdx="0" presStyleCnt="2" custScaleX="164626">
        <dgm:presLayoutVars>
          <dgm:bulletEnabled val="1"/>
        </dgm:presLayoutVars>
      </dgm:prSet>
      <dgm:spPr/>
    </dgm:pt>
    <dgm:pt modelId="{1D49720A-0049-4DDC-80A5-F925E2A28279}" type="pres">
      <dgm:prSet presAssocID="{506828FD-9759-469C-854C-51A016F1BCB6}" presName="sibTrans" presStyleCnt="0"/>
      <dgm:spPr/>
    </dgm:pt>
    <dgm:pt modelId="{25706E27-D894-47EF-8FB9-5AA703367293}" type="pres">
      <dgm:prSet presAssocID="{48B5B565-7509-4692-ACFC-C081ED4C834D}" presName="node" presStyleLbl="node1" presStyleIdx="1" presStyleCnt="2" custScaleX="164626" custScaleY="130234">
        <dgm:presLayoutVars>
          <dgm:bulletEnabled val="1"/>
        </dgm:presLayoutVars>
      </dgm:prSet>
      <dgm:spPr/>
    </dgm:pt>
  </dgm:ptLst>
  <dgm:cxnLst>
    <dgm:cxn modelId="{97EE6A04-5413-4E09-9AE8-80743C62D8CC}" srcId="{48B5B565-7509-4692-ACFC-C081ED4C834D}" destId="{83D67397-8A9A-4A28-8BF7-B8BCD1AC26A3}" srcOrd="0" destOrd="0" parTransId="{2A5D167B-66F8-4F5C-A0A2-02D16C98F083}" sibTransId="{E68B60F5-0E53-4480-854B-C54F99BA6EBA}"/>
    <dgm:cxn modelId="{E18A6D19-EB51-4B08-B120-33572C456459}" type="presOf" srcId="{E6D38ED4-01A5-494A-A95B-BCDE1148B488}" destId="{C7A8BAAA-0402-4294-8C48-9800EE1186BD}" srcOrd="0" destOrd="0" presId="urn:microsoft.com/office/officeart/2005/8/layout/default"/>
    <dgm:cxn modelId="{30EC831A-D0D7-41B2-87A2-13314173C330}" type="presOf" srcId="{48B5B565-7509-4692-ACFC-C081ED4C834D}" destId="{25706E27-D894-47EF-8FB9-5AA703367293}" srcOrd="0" destOrd="0" presId="urn:microsoft.com/office/officeart/2005/8/layout/default"/>
    <dgm:cxn modelId="{A01BAD20-009B-466C-AAB8-FF1A4A809EFB}" srcId="{8BDC6368-903F-48C2-9DC6-EBFA33CB9E54}" destId="{E6D38ED4-01A5-494A-A95B-BCDE1148B488}" srcOrd="0" destOrd="0" parTransId="{684159A7-CD7E-4707-811C-0901E8FB178A}" sibTransId="{506828FD-9759-469C-854C-51A016F1BCB6}"/>
    <dgm:cxn modelId="{F7137539-5DC0-44BC-934E-BA6334CE9A3C}" srcId="{8BDC6368-903F-48C2-9DC6-EBFA33CB9E54}" destId="{48B5B565-7509-4692-ACFC-C081ED4C834D}" srcOrd="1" destOrd="0" parTransId="{339CA945-AA65-4FBD-B1BE-84B4A5E7AA3A}" sibTransId="{2B5D936A-36DF-478A-910D-9AB4C99D2B0D}"/>
    <dgm:cxn modelId="{0BD5006C-0ECF-4B0F-B276-13E10DB28F3A}" type="presOf" srcId="{83D67397-8A9A-4A28-8BF7-B8BCD1AC26A3}" destId="{25706E27-D894-47EF-8FB9-5AA703367293}" srcOrd="0" destOrd="1" presId="urn:microsoft.com/office/officeart/2005/8/layout/default"/>
    <dgm:cxn modelId="{7F947E7F-C5C9-4E15-9428-E73BA62456FD}" type="presOf" srcId="{8BDC6368-903F-48C2-9DC6-EBFA33CB9E54}" destId="{637D9064-848D-4F97-81A3-2AE27A8F8565}" srcOrd="0" destOrd="0" presId="urn:microsoft.com/office/officeart/2005/8/layout/default"/>
    <dgm:cxn modelId="{22A260AF-E132-446C-A12F-2FEE18AE32FE}" srcId="{48B5B565-7509-4692-ACFC-C081ED4C834D}" destId="{22CB0FF7-1E9B-4DE2-9C69-B2C33FEE53F7}" srcOrd="1" destOrd="0" parTransId="{6AAD0A58-41CF-4F5F-ACE0-B3D409996793}" sibTransId="{721BD38D-A4BC-454A-B9A5-6548EB79C74F}"/>
    <dgm:cxn modelId="{E6A6C7F0-6C93-4291-8381-109A35B1A40A}" type="presOf" srcId="{22CB0FF7-1E9B-4DE2-9C69-B2C33FEE53F7}" destId="{25706E27-D894-47EF-8FB9-5AA703367293}" srcOrd="0" destOrd="2" presId="urn:microsoft.com/office/officeart/2005/8/layout/default"/>
    <dgm:cxn modelId="{204D3FE6-FA72-4F5F-91CE-AFAC48BD80C1}" type="presParOf" srcId="{637D9064-848D-4F97-81A3-2AE27A8F8565}" destId="{C7A8BAAA-0402-4294-8C48-9800EE1186BD}" srcOrd="0" destOrd="0" presId="urn:microsoft.com/office/officeart/2005/8/layout/default"/>
    <dgm:cxn modelId="{D6372C7E-121E-4E49-BFC0-00F62E12B88E}" type="presParOf" srcId="{637D9064-848D-4F97-81A3-2AE27A8F8565}" destId="{1D49720A-0049-4DDC-80A5-F925E2A28279}" srcOrd="1" destOrd="0" presId="urn:microsoft.com/office/officeart/2005/8/layout/default"/>
    <dgm:cxn modelId="{F57E2064-020C-468F-AB86-48C9C0786114}" type="presParOf" srcId="{637D9064-848D-4F97-81A3-2AE27A8F8565}" destId="{25706E27-D894-47EF-8FB9-5AA703367293}"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8EA03B-80D6-406E-BE10-2D7CD52AB966}" type="doc">
      <dgm:prSet loTypeId="urn:microsoft.com/office/officeart/2005/8/layout/lProcess2" loCatId="list" qsTypeId="urn:microsoft.com/office/officeart/2005/8/quickstyle/simple1" qsCatId="simple" csTypeId="urn:microsoft.com/office/officeart/2005/8/colors/accent6_5" csCatId="accent6" phldr="1"/>
      <dgm:spPr/>
      <dgm:t>
        <a:bodyPr/>
        <a:lstStyle/>
        <a:p>
          <a:endParaRPr lang="en-US"/>
        </a:p>
      </dgm:t>
    </dgm:pt>
    <dgm:pt modelId="{C65D391C-E58C-419A-A0D8-894F2FE80BA5}">
      <dgm:prSet custT="1"/>
      <dgm:spPr>
        <a:solidFill>
          <a:srgbClr val="04A651"/>
        </a:solidFill>
      </dgm:spPr>
      <dgm:t>
        <a:bodyPr/>
        <a:lstStyle/>
        <a:p>
          <a:r>
            <a:rPr lang="en-US" sz="3200" b="1" dirty="0">
              <a:solidFill>
                <a:srgbClr val="202452"/>
              </a:solidFill>
            </a:rPr>
            <a:t>Before you conduct your objective assessment start by </a:t>
          </a:r>
          <a:r>
            <a:rPr lang="en-US" sz="3200" b="1" u="sng" dirty="0">
              <a:solidFill>
                <a:srgbClr val="202452"/>
              </a:solidFill>
            </a:rPr>
            <a:t>building rapport</a:t>
          </a:r>
          <a:endParaRPr lang="en-US" sz="3200" b="1" dirty="0">
            <a:solidFill>
              <a:srgbClr val="202452"/>
            </a:solidFill>
          </a:endParaRPr>
        </a:p>
      </dgm:t>
    </dgm:pt>
    <dgm:pt modelId="{6AD96474-74F6-4346-BB62-75A1E76336CE}" type="parTrans" cxnId="{D7C7F1BE-F8AC-40F0-984B-5557535A25F7}">
      <dgm:prSet/>
      <dgm:spPr/>
      <dgm:t>
        <a:bodyPr/>
        <a:lstStyle/>
        <a:p>
          <a:endParaRPr lang="en-US"/>
        </a:p>
      </dgm:t>
    </dgm:pt>
    <dgm:pt modelId="{69EBD625-51FE-47BF-859B-4379C44A9927}" type="sibTrans" cxnId="{D7C7F1BE-F8AC-40F0-984B-5557535A25F7}">
      <dgm:prSet/>
      <dgm:spPr/>
      <dgm:t>
        <a:bodyPr/>
        <a:lstStyle/>
        <a:p>
          <a:endParaRPr lang="en-US"/>
        </a:p>
      </dgm:t>
    </dgm:pt>
    <dgm:pt modelId="{11ABED9C-8D55-42B7-BDE6-F7684564AAA9}">
      <dgm:prSet custT="1"/>
      <dgm:spPr>
        <a:solidFill>
          <a:srgbClr val="202452">
            <a:alpha val="50000"/>
          </a:srgbClr>
        </a:solidFill>
      </dgm:spPr>
      <dgm:t>
        <a:bodyPr/>
        <a:lstStyle/>
        <a:p>
          <a:r>
            <a:rPr lang="en-US" sz="2400" dirty="0"/>
            <a:t>Building rapport establishes trust between you and the veteran. They can trust that you will help them find employment and you can trust them to listen to your ideas and advice.</a:t>
          </a:r>
        </a:p>
      </dgm:t>
    </dgm:pt>
    <dgm:pt modelId="{EFBCCACE-312E-4228-86D6-44ABCC453FAE}" type="parTrans" cxnId="{67BFDC7E-A7A2-450B-8901-A571D2221C15}">
      <dgm:prSet/>
      <dgm:spPr/>
      <dgm:t>
        <a:bodyPr/>
        <a:lstStyle/>
        <a:p>
          <a:endParaRPr lang="en-US"/>
        </a:p>
      </dgm:t>
    </dgm:pt>
    <dgm:pt modelId="{313E2CB8-37E6-4159-86E4-4A3B637D20AE}" type="sibTrans" cxnId="{67BFDC7E-A7A2-450B-8901-A571D2221C15}">
      <dgm:prSet/>
      <dgm:spPr/>
      <dgm:t>
        <a:bodyPr/>
        <a:lstStyle/>
        <a:p>
          <a:endParaRPr lang="en-US"/>
        </a:p>
      </dgm:t>
    </dgm:pt>
    <dgm:pt modelId="{8BFC2DBB-6D0E-4A86-BECD-CE15312E0188}">
      <dgm:prSet custT="1"/>
      <dgm:spPr>
        <a:solidFill>
          <a:srgbClr val="202452">
            <a:alpha val="90000"/>
          </a:srgbClr>
        </a:solidFill>
      </dgm:spPr>
      <dgm:t>
        <a:bodyPr/>
        <a:lstStyle/>
        <a:p>
          <a:r>
            <a:rPr lang="en-US" sz="2800" dirty="0"/>
            <a:t>The more you get to know the veteran, and the more they get to know you, the easier the process.</a:t>
          </a:r>
        </a:p>
      </dgm:t>
    </dgm:pt>
    <dgm:pt modelId="{74A0C730-C6CC-41F9-9AEB-0EF785D84382}" type="parTrans" cxnId="{20F9D39E-12FF-4B74-8ABB-BE60EA05F230}">
      <dgm:prSet/>
      <dgm:spPr/>
      <dgm:t>
        <a:bodyPr/>
        <a:lstStyle/>
        <a:p>
          <a:endParaRPr lang="en-US"/>
        </a:p>
      </dgm:t>
    </dgm:pt>
    <dgm:pt modelId="{FE5CE791-E276-4A9C-B831-8991AFE0CB36}" type="sibTrans" cxnId="{20F9D39E-12FF-4B74-8ABB-BE60EA05F230}">
      <dgm:prSet/>
      <dgm:spPr/>
      <dgm:t>
        <a:bodyPr/>
        <a:lstStyle/>
        <a:p>
          <a:endParaRPr lang="en-US"/>
        </a:p>
      </dgm:t>
    </dgm:pt>
    <dgm:pt modelId="{870286A5-1F39-48C4-980F-9252B5EDEB05}" type="pres">
      <dgm:prSet presAssocID="{2E8EA03B-80D6-406E-BE10-2D7CD52AB966}" presName="theList" presStyleCnt="0">
        <dgm:presLayoutVars>
          <dgm:dir/>
          <dgm:animLvl val="lvl"/>
          <dgm:resizeHandles val="exact"/>
        </dgm:presLayoutVars>
      </dgm:prSet>
      <dgm:spPr/>
    </dgm:pt>
    <dgm:pt modelId="{D14351FD-75A9-4759-9E71-F11B92EB7C26}" type="pres">
      <dgm:prSet presAssocID="{C65D391C-E58C-419A-A0D8-894F2FE80BA5}" presName="compNode" presStyleCnt="0"/>
      <dgm:spPr/>
    </dgm:pt>
    <dgm:pt modelId="{DCFE97A6-B34D-46D6-B49E-C0776B8A07C8}" type="pres">
      <dgm:prSet presAssocID="{C65D391C-E58C-419A-A0D8-894F2FE80BA5}" presName="aNode" presStyleLbl="bgShp" presStyleIdx="0" presStyleCnt="1" custLinFactNeighborX="49" custLinFactNeighborY="-356"/>
      <dgm:spPr/>
    </dgm:pt>
    <dgm:pt modelId="{90E3C2A2-47C9-44BA-B795-DC9D615CC8B7}" type="pres">
      <dgm:prSet presAssocID="{C65D391C-E58C-419A-A0D8-894F2FE80BA5}" presName="textNode" presStyleLbl="bgShp" presStyleIdx="0" presStyleCnt="1"/>
      <dgm:spPr/>
    </dgm:pt>
    <dgm:pt modelId="{84B6F826-D9B6-4E90-BA78-8F0920F4B1E7}" type="pres">
      <dgm:prSet presAssocID="{C65D391C-E58C-419A-A0D8-894F2FE80BA5}" presName="compChildNode" presStyleCnt="0"/>
      <dgm:spPr/>
    </dgm:pt>
    <dgm:pt modelId="{DC57DCC7-37DA-4E15-AB59-82741B07FE49}" type="pres">
      <dgm:prSet presAssocID="{C65D391C-E58C-419A-A0D8-894F2FE80BA5}" presName="theInnerList" presStyleCnt="0"/>
      <dgm:spPr/>
    </dgm:pt>
    <dgm:pt modelId="{D0C391BC-6715-49EF-BB09-691C456AD5E5}" type="pres">
      <dgm:prSet presAssocID="{8BFC2DBB-6D0E-4A86-BECD-CE15312E0188}" presName="childNode" presStyleLbl="node1" presStyleIdx="0" presStyleCnt="2" custScaleY="2000000" custLinFactY="-170603" custLinFactNeighborX="-21" custLinFactNeighborY="-200000">
        <dgm:presLayoutVars>
          <dgm:bulletEnabled val="1"/>
        </dgm:presLayoutVars>
      </dgm:prSet>
      <dgm:spPr/>
    </dgm:pt>
    <dgm:pt modelId="{206623F8-AC69-4380-8E84-B3ED89EB5841}" type="pres">
      <dgm:prSet presAssocID="{8BFC2DBB-6D0E-4A86-BECD-CE15312E0188}" presName="aSpace2" presStyleCnt="0"/>
      <dgm:spPr/>
    </dgm:pt>
    <dgm:pt modelId="{64F914B8-F922-43E5-A01D-637F037EE4D9}" type="pres">
      <dgm:prSet presAssocID="{11ABED9C-8D55-42B7-BDE6-F7684564AAA9}" presName="childNode" presStyleLbl="node1" presStyleIdx="1" presStyleCnt="2" custScaleY="2000000" custLinFactY="-84318" custLinFactNeighborX="-21" custLinFactNeighborY="-100000">
        <dgm:presLayoutVars>
          <dgm:bulletEnabled val="1"/>
        </dgm:presLayoutVars>
      </dgm:prSet>
      <dgm:spPr/>
    </dgm:pt>
  </dgm:ptLst>
  <dgm:cxnLst>
    <dgm:cxn modelId="{1CD2F620-ECB1-4870-B4B7-693288474669}" type="presOf" srcId="{2E8EA03B-80D6-406E-BE10-2D7CD52AB966}" destId="{870286A5-1F39-48C4-980F-9252B5EDEB05}" srcOrd="0" destOrd="0" presId="urn:microsoft.com/office/officeart/2005/8/layout/lProcess2"/>
    <dgm:cxn modelId="{D6E5C23B-F430-4DE9-B78E-CEF148D1C859}" type="presOf" srcId="{C65D391C-E58C-419A-A0D8-894F2FE80BA5}" destId="{DCFE97A6-B34D-46D6-B49E-C0776B8A07C8}" srcOrd="0" destOrd="0" presId="urn:microsoft.com/office/officeart/2005/8/layout/lProcess2"/>
    <dgm:cxn modelId="{C23C623D-2391-4A3C-A2BF-28C240CB45C6}" type="presOf" srcId="{C65D391C-E58C-419A-A0D8-894F2FE80BA5}" destId="{90E3C2A2-47C9-44BA-B795-DC9D615CC8B7}" srcOrd="1" destOrd="0" presId="urn:microsoft.com/office/officeart/2005/8/layout/lProcess2"/>
    <dgm:cxn modelId="{90199A50-F9CE-4F7E-A576-EA4B36124A25}" type="presOf" srcId="{8BFC2DBB-6D0E-4A86-BECD-CE15312E0188}" destId="{D0C391BC-6715-49EF-BB09-691C456AD5E5}" srcOrd="0" destOrd="0" presId="urn:microsoft.com/office/officeart/2005/8/layout/lProcess2"/>
    <dgm:cxn modelId="{67BFDC7E-A7A2-450B-8901-A571D2221C15}" srcId="{C65D391C-E58C-419A-A0D8-894F2FE80BA5}" destId="{11ABED9C-8D55-42B7-BDE6-F7684564AAA9}" srcOrd="1" destOrd="0" parTransId="{EFBCCACE-312E-4228-86D6-44ABCC453FAE}" sibTransId="{313E2CB8-37E6-4159-86E4-4A3B637D20AE}"/>
    <dgm:cxn modelId="{A580AC9D-5A81-4D47-A584-8831AB63E21A}" type="presOf" srcId="{11ABED9C-8D55-42B7-BDE6-F7684564AAA9}" destId="{64F914B8-F922-43E5-A01D-637F037EE4D9}" srcOrd="0" destOrd="0" presId="urn:microsoft.com/office/officeart/2005/8/layout/lProcess2"/>
    <dgm:cxn modelId="{20F9D39E-12FF-4B74-8ABB-BE60EA05F230}" srcId="{C65D391C-E58C-419A-A0D8-894F2FE80BA5}" destId="{8BFC2DBB-6D0E-4A86-BECD-CE15312E0188}" srcOrd="0" destOrd="0" parTransId="{74A0C730-C6CC-41F9-9AEB-0EF785D84382}" sibTransId="{FE5CE791-E276-4A9C-B831-8991AFE0CB36}"/>
    <dgm:cxn modelId="{D7C7F1BE-F8AC-40F0-984B-5557535A25F7}" srcId="{2E8EA03B-80D6-406E-BE10-2D7CD52AB966}" destId="{C65D391C-E58C-419A-A0D8-894F2FE80BA5}" srcOrd="0" destOrd="0" parTransId="{6AD96474-74F6-4346-BB62-75A1E76336CE}" sibTransId="{69EBD625-51FE-47BF-859B-4379C44A9927}"/>
    <dgm:cxn modelId="{44439EDB-40B6-4199-A685-88743E4D5A37}" type="presParOf" srcId="{870286A5-1F39-48C4-980F-9252B5EDEB05}" destId="{D14351FD-75A9-4759-9E71-F11B92EB7C26}" srcOrd="0" destOrd="0" presId="urn:microsoft.com/office/officeart/2005/8/layout/lProcess2"/>
    <dgm:cxn modelId="{6F1BFE94-CC5F-4984-B480-0282FBD214D8}" type="presParOf" srcId="{D14351FD-75A9-4759-9E71-F11B92EB7C26}" destId="{DCFE97A6-B34D-46D6-B49E-C0776B8A07C8}" srcOrd="0" destOrd="0" presId="urn:microsoft.com/office/officeart/2005/8/layout/lProcess2"/>
    <dgm:cxn modelId="{E00D444E-6EAE-4028-A169-4B4ED2F3A820}" type="presParOf" srcId="{D14351FD-75A9-4759-9E71-F11B92EB7C26}" destId="{90E3C2A2-47C9-44BA-B795-DC9D615CC8B7}" srcOrd="1" destOrd="0" presId="urn:microsoft.com/office/officeart/2005/8/layout/lProcess2"/>
    <dgm:cxn modelId="{37F56BE4-21FF-4D9B-A78E-FC96EF746671}" type="presParOf" srcId="{D14351FD-75A9-4759-9E71-F11B92EB7C26}" destId="{84B6F826-D9B6-4E90-BA78-8F0920F4B1E7}" srcOrd="2" destOrd="0" presId="urn:microsoft.com/office/officeart/2005/8/layout/lProcess2"/>
    <dgm:cxn modelId="{88B40601-95EB-4C69-8F6E-0941A61CC71D}" type="presParOf" srcId="{84B6F826-D9B6-4E90-BA78-8F0920F4B1E7}" destId="{DC57DCC7-37DA-4E15-AB59-82741B07FE49}" srcOrd="0" destOrd="0" presId="urn:microsoft.com/office/officeart/2005/8/layout/lProcess2"/>
    <dgm:cxn modelId="{E7CCF89E-2EA3-4D3E-89F2-347815A2AE36}" type="presParOf" srcId="{DC57DCC7-37DA-4E15-AB59-82741B07FE49}" destId="{D0C391BC-6715-49EF-BB09-691C456AD5E5}" srcOrd="0" destOrd="0" presId="urn:microsoft.com/office/officeart/2005/8/layout/lProcess2"/>
    <dgm:cxn modelId="{64D73882-0491-48DF-8E37-91669E19AF97}" type="presParOf" srcId="{DC57DCC7-37DA-4E15-AB59-82741B07FE49}" destId="{206623F8-AC69-4380-8E84-B3ED89EB5841}" srcOrd="1" destOrd="0" presId="urn:microsoft.com/office/officeart/2005/8/layout/lProcess2"/>
    <dgm:cxn modelId="{662A6395-E2DB-4DD4-9502-2854C2BD60D0}" type="presParOf" srcId="{DC57DCC7-37DA-4E15-AB59-82741B07FE49}" destId="{64F914B8-F922-43E5-A01D-637F037EE4D9}"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8EA03B-80D6-406E-BE10-2D7CD52AB966}" type="doc">
      <dgm:prSet loTypeId="urn:microsoft.com/office/officeart/2005/8/layout/vList3" loCatId="list" qsTypeId="urn:microsoft.com/office/officeart/2005/8/quickstyle/simple1" qsCatId="simple" csTypeId="urn:microsoft.com/office/officeart/2005/8/colors/accent6_5" csCatId="accent6" phldr="1"/>
      <dgm:spPr/>
      <dgm:t>
        <a:bodyPr/>
        <a:lstStyle/>
        <a:p>
          <a:endParaRPr lang="en-US"/>
        </a:p>
      </dgm:t>
    </dgm:pt>
    <dgm:pt modelId="{C65D391C-E58C-419A-A0D8-894F2FE80BA5}">
      <dgm:prSet custT="1"/>
      <dgm:spPr>
        <a:solidFill>
          <a:srgbClr val="04A651">
            <a:alpha val="90000"/>
          </a:srgbClr>
        </a:solidFill>
      </dgm:spPr>
      <dgm:t>
        <a:bodyPr/>
        <a:lstStyle/>
        <a:p>
          <a:r>
            <a:rPr lang="en-US" sz="2400" dirty="0"/>
            <a:t>The counseling a DVOP specialist provides may include discussing delicate or sensitive information, such as:</a:t>
          </a:r>
        </a:p>
      </dgm:t>
    </dgm:pt>
    <dgm:pt modelId="{6AD96474-74F6-4346-BB62-75A1E76336CE}" type="parTrans" cxnId="{D7C7F1BE-F8AC-40F0-984B-5557535A25F7}">
      <dgm:prSet/>
      <dgm:spPr/>
      <dgm:t>
        <a:bodyPr/>
        <a:lstStyle/>
        <a:p>
          <a:endParaRPr lang="en-US"/>
        </a:p>
      </dgm:t>
    </dgm:pt>
    <dgm:pt modelId="{69EBD625-51FE-47BF-859B-4379C44A9927}" type="sibTrans" cxnId="{D7C7F1BE-F8AC-40F0-984B-5557535A25F7}">
      <dgm:prSet/>
      <dgm:spPr/>
      <dgm:t>
        <a:bodyPr/>
        <a:lstStyle/>
        <a:p>
          <a:endParaRPr lang="en-US"/>
        </a:p>
      </dgm:t>
    </dgm:pt>
    <dgm:pt modelId="{0633D9AF-31FB-4205-AF67-62594FD3501D}">
      <dgm:prSet custT="1"/>
      <dgm:spPr>
        <a:solidFill>
          <a:srgbClr val="04A651">
            <a:alpha val="90000"/>
          </a:srgbClr>
        </a:solidFill>
      </dgm:spPr>
      <dgm:t>
        <a:bodyPr/>
        <a:lstStyle/>
        <a:p>
          <a:r>
            <a:rPr lang="en-US" sz="2000" dirty="0"/>
            <a:t>personal hygiene, </a:t>
          </a:r>
        </a:p>
      </dgm:t>
    </dgm:pt>
    <dgm:pt modelId="{E819E1A6-2535-4E01-8339-4BA9F81269D1}" type="parTrans" cxnId="{1023EB12-3CE1-4D3B-8D35-AD83E89E95B0}">
      <dgm:prSet/>
      <dgm:spPr/>
      <dgm:t>
        <a:bodyPr/>
        <a:lstStyle/>
        <a:p>
          <a:endParaRPr lang="en-US"/>
        </a:p>
      </dgm:t>
    </dgm:pt>
    <dgm:pt modelId="{8F4D28B0-D775-46F1-AA4E-5318B40C2F53}" type="sibTrans" cxnId="{1023EB12-3CE1-4D3B-8D35-AD83E89E95B0}">
      <dgm:prSet/>
      <dgm:spPr/>
      <dgm:t>
        <a:bodyPr/>
        <a:lstStyle/>
        <a:p>
          <a:endParaRPr lang="en-US"/>
        </a:p>
      </dgm:t>
    </dgm:pt>
    <dgm:pt modelId="{ED831533-95C5-4269-8D2B-79CCE04B9E52}">
      <dgm:prSet/>
      <dgm:spPr>
        <a:solidFill>
          <a:srgbClr val="202452">
            <a:alpha val="50000"/>
          </a:srgbClr>
        </a:solidFill>
      </dgm:spPr>
      <dgm:t>
        <a:bodyPr/>
        <a:lstStyle/>
        <a:p>
          <a:r>
            <a:rPr lang="en-US" dirty="0">
              <a:solidFill>
                <a:schemeClr val="bg1"/>
              </a:solidFill>
            </a:rPr>
            <a:t>In order to explore these needs, you must take the time to get to know the veteran so that you can speak directly to their needs and assist them in overcoming their perceived challenges.</a:t>
          </a:r>
        </a:p>
      </dgm:t>
    </dgm:pt>
    <dgm:pt modelId="{EA104557-4A09-4176-8816-747389EB601E}" type="parTrans" cxnId="{66184834-657E-4317-8689-85358331A6FA}">
      <dgm:prSet/>
      <dgm:spPr/>
      <dgm:t>
        <a:bodyPr/>
        <a:lstStyle/>
        <a:p>
          <a:endParaRPr lang="en-US"/>
        </a:p>
      </dgm:t>
    </dgm:pt>
    <dgm:pt modelId="{523EC36C-F297-4F9F-8C74-0422EB8E16B9}" type="sibTrans" cxnId="{66184834-657E-4317-8689-85358331A6FA}">
      <dgm:prSet/>
      <dgm:spPr/>
      <dgm:t>
        <a:bodyPr/>
        <a:lstStyle/>
        <a:p>
          <a:endParaRPr lang="en-US"/>
        </a:p>
      </dgm:t>
    </dgm:pt>
    <dgm:pt modelId="{9B2B1559-0392-4780-AAE9-755C20D7CA47}">
      <dgm:prSet custT="1"/>
      <dgm:spPr>
        <a:solidFill>
          <a:srgbClr val="04A651">
            <a:alpha val="90000"/>
          </a:srgbClr>
        </a:solidFill>
      </dgm:spPr>
      <dgm:t>
        <a:bodyPr/>
        <a:lstStyle/>
        <a:p>
          <a:r>
            <a:rPr lang="en-US" sz="2000" dirty="0"/>
            <a:t>health conditions, </a:t>
          </a:r>
        </a:p>
      </dgm:t>
    </dgm:pt>
    <dgm:pt modelId="{FADC0EC6-17C1-416E-A067-9BC06568DF14}" type="sibTrans" cxnId="{FF891D11-EFE8-4CA6-989F-6312073A050B}">
      <dgm:prSet/>
      <dgm:spPr/>
      <dgm:t>
        <a:bodyPr/>
        <a:lstStyle/>
        <a:p>
          <a:endParaRPr lang="en-US"/>
        </a:p>
      </dgm:t>
    </dgm:pt>
    <dgm:pt modelId="{4D3439E5-2759-423C-95B4-92F53C6F7FF9}" type="parTrans" cxnId="{FF891D11-EFE8-4CA6-989F-6312073A050B}">
      <dgm:prSet/>
      <dgm:spPr/>
      <dgm:t>
        <a:bodyPr/>
        <a:lstStyle/>
        <a:p>
          <a:endParaRPr lang="en-US"/>
        </a:p>
      </dgm:t>
    </dgm:pt>
    <dgm:pt modelId="{60B462B2-EEE6-4B40-841B-6E806E1E78DD}">
      <dgm:prSet custT="1"/>
      <dgm:spPr>
        <a:solidFill>
          <a:srgbClr val="04A651">
            <a:alpha val="90000"/>
          </a:srgbClr>
        </a:solidFill>
      </dgm:spPr>
      <dgm:t>
        <a:bodyPr/>
        <a:lstStyle/>
        <a:p>
          <a:r>
            <a:rPr lang="en-US" sz="2000" dirty="0"/>
            <a:t>living situation, </a:t>
          </a:r>
        </a:p>
      </dgm:t>
    </dgm:pt>
    <dgm:pt modelId="{60048E46-C7D1-4033-97DC-53D5A734FE31}" type="sibTrans" cxnId="{725D7162-2B4C-4136-A3D6-E0513603520F}">
      <dgm:prSet/>
      <dgm:spPr/>
      <dgm:t>
        <a:bodyPr/>
        <a:lstStyle/>
        <a:p>
          <a:endParaRPr lang="en-US"/>
        </a:p>
      </dgm:t>
    </dgm:pt>
    <dgm:pt modelId="{C4727C51-4DBB-457A-AF32-42568D12C0CE}" type="parTrans" cxnId="{725D7162-2B4C-4136-A3D6-E0513603520F}">
      <dgm:prSet/>
      <dgm:spPr/>
      <dgm:t>
        <a:bodyPr/>
        <a:lstStyle/>
        <a:p>
          <a:endParaRPr lang="en-US"/>
        </a:p>
      </dgm:t>
    </dgm:pt>
    <dgm:pt modelId="{04286A56-ABF2-430B-BC65-26CA19BC5EC1}">
      <dgm:prSet custT="1"/>
      <dgm:spPr>
        <a:solidFill>
          <a:srgbClr val="04A651">
            <a:alpha val="90000"/>
          </a:srgbClr>
        </a:solidFill>
      </dgm:spPr>
      <dgm:t>
        <a:bodyPr/>
        <a:lstStyle/>
        <a:p>
          <a:r>
            <a:rPr lang="en-US" sz="2000" dirty="0"/>
            <a:t>substance abuse problems, etc. </a:t>
          </a:r>
        </a:p>
      </dgm:t>
    </dgm:pt>
    <dgm:pt modelId="{795DAF54-7ABC-4D85-BA51-5FFD009CC5EC}" type="sibTrans" cxnId="{43894E5F-22F5-42AE-8A6E-859D09F452C3}">
      <dgm:prSet/>
      <dgm:spPr/>
      <dgm:t>
        <a:bodyPr/>
        <a:lstStyle/>
        <a:p>
          <a:endParaRPr lang="en-US"/>
        </a:p>
      </dgm:t>
    </dgm:pt>
    <dgm:pt modelId="{6E64698B-5559-446A-8D68-0E4D2BF90D8E}" type="parTrans" cxnId="{43894E5F-22F5-42AE-8A6E-859D09F452C3}">
      <dgm:prSet/>
      <dgm:spPr/>
      <dgm:t>
        <a:bodyPr/>
        <a:lstStyle/>
        <a:p>
          <a:endParaRPr lang="en-US"/>
        </a:p>
      </dgm:t>
    </dgm:pt>
    <dgm:pt modelId="{421C4CB2-3D1F-4EDB-B0E2-EDB94853C5B7}" type="pres">
      <dgm:prSet presAssocID="{2E8EA03B-80D6-406E-BE10-2D7CD52AB966}" presName="linearFlow" presStyleCnt="0">
        <dgm:presLayoutVars>
          <dgm:dir/>
          <dgm:resizeHandles val="exact"/>
        </dgm:presLayoutVars>
      </dgm:prSet>
      <dgm:spPr/>
    </dgm:pt>
    <dgm:pt modelId="{0465341E-8A8C-4DC6-81D7-631F47F79D16}" type="pres">
      <dgm:prSet presAssocID="{C65D391C-E58C-419A-A0D8-894F2FE80BA5}" presName="composite" presStyleCnt="0"/>
      <dgm:spPr/>
    </dgm:pt>
    <dgm:pt modelId="{6D49C1F1-1C66-4733-8988-DD08DA399A5E}" type="pres">
      <dgm:prSet presAssocID="{C65D391C-E58C-419A-A0D8-894F2FE80BA5}" presName="imgShp" presStyleLbl="fgImgPlace1" presStyleIdx="0" presStyleCnt="2" custLinFactNeighborX="-22183" custLinFactNeighborY="8656"/>
      <dgm:spPr>
        <a:blipFill rotWithShape="1">
          <a:blip xmlns:r="http://schemas.openxmlformats.org/officeDocument/2006/relationships" r:embed="rId1"/>
          <a:srcRect/>
          <a:stretch>
            <a:fillRect l="-63000" r="-63000"/>
          </a:stretch>
        </a:blipFill>
      </dgm:spPr>
    </dgm:pt>
    <dgm:pt modelId="{9129C5D0-FD61-4DFF-82F2-680DD13F36AF}" type="pres">
      <dgm:prSet presAssocID="{C65D391C-E58C-419A-A0D8-894F2FE80BA5}" presName="txShp" presStyleLbl="node1" presStyleIdx="0" presStyleCnt="2" custScaleX="111971" custScaleY="149000" custLinFactNeighborX="658" custLinFactNeighborY="8528">
        <dgm:presLayoutVars>
          <dgm:bulletEnabled val="1"/>
        </dgm:presLayoutVars>
      </dgm:prSet>
      <dgm:spPr/>
    </dgm:pt>
    <dgm:pt modelId="{0749E43B-C177-4539-85F4-11C581B6A72A}" type="pres">
      <dgm:prSet presAssocID="{69EBD625-51FE-47BF-859B-4379C44A9927}" presName="spacing" presStyleCnt="0"/>
      <dgm:spPr/>
    </dgm:pt>
    <dgm:pt modelId="{87C00A27-E81A-4D8D-9264-5BEF90E204CC}" type="pres">
      <dgm:prSet presAssocID="{ED831533-95C5-4269-8D2B-79CCE04B9E52}" presName="composite" presStyleCnt="0"/>
      <dgm:spPr/>
    </dgm:pt>
    <dgm:pt modelId="{ABB35E3D-BBD4-457A-BC12-BC5B3FEC50E4}" type="pres">
      <dgm:prSet presAssocID="{ED831533-95C5-4269-8D2B-79CCE04B9E52}" presName="imgShp" presStyleLbl="fgImgPlace1" presStyleIdx="1" presStyleCnt="2" custLinFactNeighborX="-22183" custLinFactNeighborY="-541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hite Jigsaw puzzle on yellow color background"/>
        </a:ext>
      </dgm:extLst>
    </dgm:pt>
    <dgm:pt modelId="{19730568-5DA5-4CBE-8A6B-2FED8A5E1495}" type="pres">
      <dgm:prSet presAssocID="{ED831533-95C5-4269-8D2B-79CCE04B9E52}" presName="txShp" presStyleLbl="node1" presStyleIdx="1" presStyleCnt="2" custScaleX="111971" custLinFactNeighborY="-5410">
        <dgm:presLayoutVars>
          <dgm:bulletEnabled val="1"/>
        </dgm:presLayoutVars>
      </dgm:prSet>
      <dgm:spPr/>
    </dgm:pt>
  </dgm:ptLst>
  <dgm:cxnLst>
    <dgm:cxn modelId="{FF891D11-EFE8-4CA6-989F-6312073A050B}" srcId="{C65D391C-E58C-419A-A0D8-894F2FE80BA5}" destId="{9B2B1559-0392-4780-AAE9-755C20D7CA47}" srcOrd="1" destOrd="0" parTransId="{4D3439E5-2759-423C-95B4-92F53C6F7FF9}" sibTransId="{FADC0EC6-17C1-416E-A067-9BC06568DF14}"/>
    <dgm:cxn modelId="{1023EB12-3CE1-4D3B-8D35-AD83E89E95B0}" srcId="{C65D391C-E58C-419A-A0D8-894F2FE80BA5}" destId="{0633D9AF-31FB-4205-AF67-62594FD3501D}" srcOrd="0" destOrd="0" parTransId="{E819E1A6-2535-4E01-8339-4BA9F81269D1}" sibTransId="{8F4D28B0-D775-46F1-AA4E-5318B40C2F53}"/>
    <dgm:cxn modelId="{66184834-657E-4317-8689-85358331A6FA}" srcId="{2E8EA03B-80D6-406E-BE10-2D7CD52AB966}" destId="{ED831533-95C5-4269-8D2B-79CCE04B9E52}" srcOrd="1" destOrd="0" parTransId="{EA104557-4A09-4176-8816-747389EB601E}" sibTransId="{523EC36C-F297-4F9F-8C74-0422EB8E16B9}"/>
    <dgm:cxn modelId="{5271E638-74C8-4CAF-82E5-E23B685CF590}" type="presOf" srcId="{C65D391C-E58C-419A-A0D8-894F2FE80BA5}" destId="{9129C5D0-FD61-4DFF-82F2-680DD13F36AF}" srcOrd="0" destOrd="0" presId="urn:microsoft.com/office/officeart/2005/8/layout/vList3"/>
    <dgm:cxn modelId="{43894E5F-22F5-42AE-8A6E-859D09F452C3}" srcId="{C65D391C-E58C-419A-A0D8-894F2FE80BA5}" destId="{04286A56-ABF2-430B-BC65-26CA19BC5EC1}" srcOrd="3" destOrd="0" parTransId="{6E64698B-5559-446A-8D68-0E4D2BF90D8E}" sibTransId="{795DAF54-7ABC-4D85-BA51-5FFD009CC5EC}"/>
    <dgm:cxn modelId="{725D7162-2B4C-4136-A3D6-E0513603520F}" srcId="{C65D391C-E58C-419A-A0D8-894F2FE80BA5}" destId="{60B462B2-EEE6-4B40-841B-6E806E1E78DD}" srcOrd="2" destOrd="0" parTransId="{C4727C51-4DBB-457A-AF32-42568D12C0CE}" sibTransId="{60048E46-C7D1-4033-97DC-53D5A734FE31}"/>
    <dgm:cxn modelId="{A0958E68-9785-44FB-8EDA-E4E2D938E7C9}" type="presOf" srcId="{9B2B1559-0392-4780-AAE9-755C20D7CA47}" destId="{9129C5D0-FD61-4DFF-82F2-680DD13F36AF}" srcOrd="0" destOrd="2" presId="urn:microsoft.com/office/officeart/2005/8/layout/vList3"/>
    <dgm:cxn modelId="{D7C7F1BE-F8AC-40F0-984B-5557535A25F7}" srcId="{2E8EA03B-80D6-406E-BE10-2D7CD52AB966}" destId="{C65D391C-E58C-419A-A0D8-894F2FE80BA5}" srcOrd="0" destOrd="0" parTransId="{6AD96474-74F6-4346-BB62-75A1E76336CE}" sibTransId="{69EBD625-51FE-47BF-859B-4379C44A9927}"/>
    <dgm:cxn modelId="{21C6F0C3-7FC0-4B8A-8168-44C9183490FA}" type="presOf" srcId="{60B462B2-EEE6-4B40-841B-6E806E1E78DD}" destId="{9129C5D0-FD61-4DFF-82F2-680DD13F36AF}" srcOrd="0" destOrd="3" presId="urn:microsoft.com/office/officeart/2005/8/layout/vList3"/>
    <dgm:cxn modelId="{D29AD5DD-E374-4BA1-9F71-9D1F6A88A22C}" type="presOf" srcId="{0633D9AF-31FB-4205-AF67-62594FD3501D}" destId="{9129C5D0-FD61-4DFF-82F2-680DD13F36AF}" srcOrd="0" destOrd="1" presId="urn:microsoft.com/office/officeart/2005/8/layout/vList3"/>
    <dgm:cxn modelId="{F926F2E6-CB2A-405B-AC97-B41D588675F8}" type="presOf" srcId="{04286A56-ABF2-430B-BC65-26CA19BC5EC1}" destId="{9129C5D0-FD61-4DFF-82F2-680DD13F36AF}" srcOrd="0" destOrd="4" presId="urn:microsoft.com/office/officeart/2005/8/layout/vList3"/>
    <dgm:cxn modelId="{25AEFCF2-41C6-4308-9A18-05DB190C5DCB}" type="presOf" srcId="{ED831533-95C5-4269-8D2B-79CCE04B9E52}" destId="{19730568-5DA5-4CBE-8A6B-2FED8A5E1495}" srcOrd="0" destOrd="0" presId="urn:microsoft.com/office/officeart/2005/8/layout/vList3"/>
    <dgm:cxn modelId="{385621FA-7FA5-4687-91BB-661678EBA2FE}" type="presOf" srcId="{2E8EA03B-80D6-406E-BE10-2D7CD52AB966}" destId="{421C4CB2-3D1F-4EDB-B0E2-EDB94853C5B7}" srcOrd="0" destOrd="0" presId="urn:microsoft.com/office/officeart/2005/8/layout/vList3"/>
    <dgm:cxn modelId="{60FB2975-99A9-468E-AAEE-7C5411C04A0A}" type="presParOf" srcId="{421C4CB2-3D1F-4EDB-B0E2-EDB94853C5B7}" destId="{0465341E-8A8C-4DC6-81D7-631F47F79D16}" srcOrd="0" destOrd="0" presId="urn:microsoft.com/office/officeart/2005/8/layout/vList3"/>
    <dgm:cxn modelId="{F79D81E2-4F6F-4EE1-B6E8-3E7B8E6E37CF}" type="presParOf" srcId="{0465341E-8A8C-4DC6-81D7-631F47F79D16}" destId="{6D49C1F1-1C66-4733-8988-DD08DA399A5E}" srcOrd="0" destOrd="0" presId="urn:microsoft.com/office/officeart/2005/8/layout/vList3"/>
    <dgm:cxn modelId="{F23D104F-B9BA-495C-80EB-B643F065FAD2}" type="presParOf" srcId="{0465341E-8A8C-4DC6-81D7-631F47F79D16}" destId="{9129C5D0-FD61-4DFF-82F2-680DD13F36AF}" srcOrd="1" destOrd="0" presId="urn:microsoft.com/office/officeart/2005/8/layout/vList3"/>
    <dgm:cxn modelId="{3646BB8E-8720-441F-BA4E-411AC962B379}" type="presParOf" srcId="{421C4CB2-3D1F-4EDB-B0E2-EDB94853C5B7}" destId="{0749E43B-C177-4539-85F4-11C581B6A72A}" srcOrd="1" destOrd="0" presId="urn:microsoft.com/office/officeart/2005/8/layout/vList3"/>
    <dgm:cxn modelId="{610B1086-4B90-4FDD-9366-28DB94932532}" type="presParOf" srcId="{421C4CB2-3D1F-4EDB-B0E2-EDB94853C5B7}" destId="{87C00A27-E81A-4D8D-9264-5BEF90E204CC}" srcOrd="2" destOrd="0" presId="urn:microsoft.com/office/officeart/2005/8/layout/vList3"/>
    <dgm:cxn modelId="{D94EC753-35E2-4C6A-A402-F3A0E35078A5}" type="presParOf" srcId="{87C00A27-E81A-4D8D-9264-5BEF90E204CC}" destId="{ABB35E3D-BBD4-457A-BC12-BC5B3FEC50E4}" srcOrd="0" destOrd="0" presId="urn:microsoft.com/office/officeart/2005/8/layout/vList3"/>
    <dgm:cxn modelId="{C4AA3308-E9D5-4896-996D-91576EDD4D01}" type="presParOf" srcId="{87C00A27-E81A-4D8D-9264-5BEF90E204CC}" destId="{19730568-5DA5-4CBE-8A6B-2FED8A5E149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CFDE1-DC5D-4E4F-BD64-C4399FAA5146}"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en-US"/>
        </a:p>
      </dgm:t>
    </dgm:pt>
    <dgm:pt modelId="{D232F721-9BEB-42C7-9BC5-54D41132FF7F}">
      <dgm:prSet custT="1"/>
      <dgm:spPr/>
      <dgm:t>
        <a:bodyPr/>
        <a:lstStyle/>
        <a:p>
          <a:endParaRPr lang="en-US" sz="2800" b="1" dirty="0">
            <a:solidFill>
              <a:schemeClr val="bg1"/>
            </a:solidFill>
          </a:endParaRPr>
        </a:p>
      </dgm:t>
    </dgm:pt>
    <dgm:pt modelId="{3E93A361-6002-4A6D-898B-3201231312D6}" type="parTrans" cxnId="{34AF4BAB-0024-4AE7-8C99-2522446B1A17}">
      <dgm:prSet/>
      <dgm:spPr/>
      <dgm:t>
        <a:bodyPr/>
        <a:lstStyle/>
        <a:p>
          <a:endParaRPr lang="en-US"/>
        </a:p>
      </dgm:t>
    </dgm:pt>
    <dgm:pt modelId="{067D1FFC-1BAC-420F-8DAA-841D2B9AF1AC}" type="sibTrans" cxnId="{34AF4BAB-0024-4AE7-8C99-2522446B1A17}">
      <dgm:prSet/>
      <dgm:spPr/>
      <dgm:t>
        <a:bodyPr/>
        <a:lstStyle/>
        <a:p>
          <a:endParaRPr lang="en-US"/>
        </a:p>
      </dgm:t>
    </dgm:pt>
    <dgm:pt modelId="{8D667F94-CE17-4AA0-BD7F-721012BF863C}">
      <dgm:prSet custT="1"/>
      <dgm:spPr/>
      <dgm:t>
        <a:bodyPr/>
        <a:lstStyle/>
        <a:p>
          <a:r>
            <a:rPr lang="en-US" sz="2800" b="1" dirty="0">
              <a:solidFill>
                <a:schemeClr val="bg1"/>
              </a:solidFill>
            </a:rPr>
            <a:t>Love and Belonging</a:t>
          </a:r>
        </a:p>
      </dgm:t>
    </dgm:pt>
    <dgm:pt modelId="{3F9296CE-871E-4A44-82E1-5572BC43AECA}" type="parTrans" cxnId="{6FD5B88C-A01C-428E-AA10-AE1BEECF59A6}">
      <dgm:prSet/>
      <dgm:spPr/>
      <dgm:t>
        <a:bodyPr/>
        <a:lstStyle/>
        <a:p>
          <a:endParaRPr lang="en-US"/>
        </a:p>
      </dgm:t>
    </dgm:pt>
    <dgm:pt modelId="{9CD975B4-1150-41ED-947E-2D8DF64BBA5B}" type="sibTrans" cxnId="{6FD5B88C-A01C-428E-AA10-AE1BEECF59A6}">
      <dgm:prSet/>
      <dgm:spPr/>
      <dgm:t>
        <a:bodyPr/>
        <a:lstStyle/>
        <a:p>
          <a:endParaRPr lang="en-US"/>
        </a:p>
      </dgm:t>
    </dgm:pt>
    <dgm:pt modelId="{510BB237-C1B6-4DB3-B215-4DB20D92E5EC}">
      <dgm:prSet custT="1"/>
      <dgm:spPr/>
      <dgm:t>
        <a:bodyPr/>
        <a:lstStyle/>
        <a:p>
          <a:r>
            <a:rPr lang="en-US" sz="2800" b="1" dirty="0">
              <a:solidFill>
                <a:schemeClr val="bg1"/>
              </a:solidFill>
            </a:rPr>
            <a:t>Safety and Security</a:t>
          </a:r>
        </a:p>
      </dgm:t>
    </dgm:pt>
    <dgm:pt modelId="{BCEFD2E4-E1D4-4D05-BF81-287A71C3F230}" type="parTrans" cxnId="{6BA2C1BC-734B-43ED-ADC5-222201AA2CF6}">
      <dgm:prSet/>
      <dgm:spPr/>
      <dgm:t>
        <a:bodyPr/>
        <a:lstStyle/>
        <a:p>
          <a:endParaRPr lang="en-US"/>
        </a:p>
      </dgm:t>
    </dgm:pt>
    <dgm:pt modelId="{9D5D1EFC-E583-4F36-A072-B2FDAF9C4EE3}" type="sibTrans" cxnId="{6BA2C1BC-734B-43ED-ADC5-222201AA2CF6}">
      <dgm:prSet/>
      <dgm:spPr/>
      <dgm:t>
        <a:bodyPr/>
        <a:lstStyle/>
        <a:p>
          <a:endParaRPr lang="en-US"/>
        </a:p>
      </dgm:t>
    </dgm:pt>
    <dgm:pt modelId="{75CC275F-4091-4D54-970E-5A934F03B7EC}">
      <dgm:prSet custT="1"/>
      <dgm:spPr/>
      <dgm:t>
        <a:bodyPr/>
        <a:lstStyle/>
        <a:p>
          <a:r>
            <a:rPr lang="en-US" sz="2800" b="1" dirty="0">
              <a:solidFill>
                <a:schemeClr val="bg1"/>
              </a:solidFill>
            </a:rPr>
            <a:t>Physiological Needs</a:t>
          </a:r>
        </a:p>
      </dgm:t>
    </dgm:pt>
    <dgm:pt modelId="{747CE126-C649-42EE-B029-72B6DF7E9211}" type="parTrans" cxnId="{E490B265-440A-4774-AE86-51B981079797}">
      <dgm:prSet/>
      <dgm:spPr/>
      <dgm:t>
        <a:bodyPr/>
        <a:lstStyle/>
        <a:p>
          <a:endParaRPr lang="en-US"/>
        </a:p>
      </dgm:t>
    </dgm:pt>
    <dgm:pt modelId="{BC1CFDAE-397E-466E-8899-8B6C417856B3}" type="sibTrans" cxnId="{E490B265-440A-4774-AE86-51B981079797}">
      <dgm:prSet/>
      <dgm:spPr/>
      <dgm:t>
        <a:bodyPr/>
        <a:lstStyle/>
        <a:p>
          <a:endParaRPr lang="en-US"/>
        </a:p>
      </dgm:t>
    </dgm:pt>
    <dgm:pt modelId="{7A825830-51DC-4BD8-A04C-4505C0E53E81}">
      <dgm:prSet custT="1"/>
      <dgm:spPr/>
      <dgm:t>
        <a:bodyPr/>
        <a:lstStyle/>
        <a:p>
          <a:r>
            <a:rPr lang="en-US" sz="1800" dirty="0"/>
            <a:t>Self-fulfillment needs</a:t>
          </a:r>
        </a:p>
      </dgm:t>
    </dgm:pt>
    <dgm:pt modelId="{D3D695BC-B174-4F6D-BEE4-2CDE04001025}" type="parTrans" cxnId="{31CD2625-A45F-42B9-9126-1F54294354D2}">
      <dgm:prSet/>
      <dgm:spPr/>
      <dgm:t>
        <a:bodyPr/>
        <a:lstStyle/>
        <a:p>
          <a:endParaRPr lang="en-US"/>
        </a:p>
      </dgm:t>
    </dgm:pt>
    <dgm:pt modelId="{9BB5B9D8-42B9-4547-BC00-DDF90F334D9A}" type="sibTrans" cxnId="{31CD2625-A45F-42B9-9126-1F54294354D2}">
      <dgm:prSet/>
      <dgm:spPr/>
      <dgm:t>
        <a:bodyPr/>
        <a:lstStyle/>
        <a:p>
          <a:endParaRPr lang="en-US"/>
        </a:p>
      </dgm:t>
    </dgm:pt>
    <dgm:pt modelId="{CFFAEED3-6954-493D-A0E3-3ACC45AA54E9}">
      <dgm:prSet custT="1"/>
      <dgm:spPr/>
      <dgm:t>
        <a:bodyPr/>
        <a:lstStyle/>
        <a:p>
          <a:r>
            <a:rPr lang="en-US" sz="1800"/>
            <a:t>Psychological needs</a:t>
          </a:r>
          <a:endParaRPr lang="en-US" sz="1800" dirty="0"/>
        </a:p>
      </dgm:t>
    </dgm:pt>
    <dgm:pt modelId="{01F1AD07-5414-4A7A-809D-5A40F682DE22}" type="parTrans" cxnId="{AD01C482-8CE5-44FB-B621-6B377B5D4E0D}">
      <dgm:prSet/>
      <dgm:spPr/>
      <dgm:t>
        <a:bodyPr/>
        <a:lstStyle/>
        <a:p>
          <a:endParaRPr lang="en-US"/>
        </a:p>
      </dgm:t>
    </dgm:pt>
    <dgm:pt modelId="{196A1756-FB7C-4C1A-A444-8C992A6CDAF6}" type="sibTrans" cxnId="{AD01C482-8CE5-44FB-B621-6B377B5D4E0D}">
      <dgm:prSet/>
      <dgm:spPr/>
      <dgm:t>
        <a:bodyPr/>
        <a:lstStyle/>
        <a:p>
          <a:endParaRPr lang="en-US"/>
        </a:p>
      </dgm:t>
    </dgm:pt>
    <dgm:pt modelId="{5DE5B807-0D63-4151-ADF4-83D0FA99D543}">
      <dgm:prSet custT="1"/>
      <dgm:spPr/>
      <dgm:t>
        <a:bodyPr/>
        <a:lstStyle/>
        <a:p>
          <a:r>
            <a:rPr lang="en-US" sz="1800"/>
            <a:t>Continuous self-discovery and growth</a:t>
          </a:r>
          <a:endParaRPr lang="en-US" sz="1800" dirty="0"/>
        </a:p>
      </dgm:t>
    </dgm:pt>
    <dgm:pt modelId="{EB0A68AE-B03B-4025-9E2D-A6711707C908}" type="parTrans" cxnId="{CFCBFD48-336E-4F90-8535-3E9F57506FE8}">
      <dgm:prSet/>
      <dgm:spPr/>
      <dgm:t>
        <a:bodyPr/>
        <a:lstStyle/>
        <a:p>
          <a:endParaRPr lang="en-US"/>
        </a:p>
      </dgm:t>
    </dgm:pt>
    <dgm:pt modelId="{512B59C6-C925-4A28-B92D-06EF2AB799C2}" type="sibTrans" cxnId="{CFCBFD48-336E-4F90-8535-3E9F57506FE8}">
      <dgm:prSet/>
      <dgm:spPr/>
      <dgm:t>
        <a:bodyPr/>
        <a:lstStyle/>
        <a:p>
          <a:endParaRPr lang="en-US"/>
        </a:p>
      </dgm:t>
    </dgm:pt>
    <dgm:pt modelId="{3961948D-BAFB-4A8F-9BC2-35BF3C2F0DB4}">
      <dgm:prSet custT="1"/>
      <dgm:spPr/>
      <dgm:t>
        <a:bodyPr/>
        <a:lstStyle/>
        <a:p>
          <a:r>
            <a:rPr lang="en-US" sz="2800" b="1" dirty="0">
              <a:solidFill>
                <a:schemeClr val="bg1"/>
              </a:solidFill>
            </a:rPr>
            <a:t>Self-Esteem</a:t>
          </a:r>
        </a:p>
      </dgm:t>
    </dgm:pt>
    <dgm:pt modelId="{4A99C4A5-57D8-4053-BCB4-9A9922D40D47}" type="sibTrans" cxnId="{B6AEE34F-C873-49CE-939B-2A9708CB5216}">
      <dgm:prSet/>
      <dgm:spPr/>
      <dgm:t>
        <a:bodyPr/>
        <a:lstStyle/>
        <a:p>
          <a:endParaRPr lang="en-US"/>
        </a:p>
      </dgm:t>
    </dgm:pt>
    <dgm:pt modelId="{B624DFFC-A81B-41A8-8265-9677B331D18E}" type="parTrans" cxnId="{B6AEE34F-C873-49CE-939B-2A9708CB5216}">
      <dgm:prSet/>
      <dgm:spPr/>
      <dgm:t>
        <a:bodyPr/>
        <a:lstStyle/>
        <a:p>
          <a:endParaRPr lang="en-US"/>
        </a:p>
      </dgm:t>
    </dgm:pt>
    <dgm:pt modelId="{418D4263-FBEC-4198-886D-1AA29909E765}">
      <dgm:prSet custT="1"/>
      <dgm:spPr/>
      <dgm:t>
        <a:bodyPr/>
        <a:lstStyle/>
        <a:p>
          <a:r>
            <a:rPr lang="en-US" sz="1800" dirty="0"/>
            <a:t>Pride and accomplishment</a:t>
          </a:r>
        </a:p>
      </dgm:t>
    </dgm:pt>
    <dgm:pt modelId="{6D8B408B-1962-4F88-B36B-FED2B60776FB}" type="parTrans" cxnId="{4898F067-0EC3-40C3-849D-4AAB5988B63E}">
      <dgm:prSet/>
      <dgm:spPr/>
      <dgm:t>
        <a:bodyPr/>
        <a:lstStyle/>
        <a:p>
          <a:endParaRPr lang="en-US"/>
        </a:p>
      </dgm:t>
    </dgm:pt>
    <dgm:pt modelId="{5C2FA1D3-A8F9-4A1D-979D-C431CF1DF218}" type="sibTrans" cxnId="{4898F067-0EC3-40C3-849D-4AAB5988B63E}">
      <dgm:prSet/>
      <dgm:spPr/>
      <dgm:t>
        <a:bodyPr/>
        <a:lstStyle/>
        <a:p>
          <a:endParaRPr lang="en-US"/>
        </a:p>
      </dgm:t>
    </dgm:pt>
    <dgm:pt modelId="{1C5498D0-BF3C-4F7D-BF87-F40037AA1507}">
      <dgm:prSet custT="1"/>
      <dgm:spPr/>
      <dgm:t>
        <a:bodyPr/>
        <a:lstStyle/>
        <a:p>
          <a:r>
            <a:rPr lang="en-US" sz="1800"/>
            <a:t>Psychological needs</a:t>
          </a:r>
          <a:endParaRPr lang="en-US" sz="1800" dirty="0"/>
        </a:p>
      </dgm:t>
    </dgm:pt>
    <dgm:pt modelId="{81373347-2497-46AD-A6EA-7BAD3FF11C8B}" type="parTrans" cxnId="{E2CA2674-1759-44B9-962A-C9111466C534}">
      <dgm:prSet/>
      <dgm:spPr/>
      <dgm:t>
        <a:bodyPr/>
        <a:lstStyle/>
        <a:p>
          <a:endParaRPr lang="en-US"/>
        </a:p>
      </dgm:t>
    </dgm:pt>
    <dgm:pt modelId="{8AE37241-F6F8-40DB-B08C-18569563184F}" type="sibTrans" cxnId="{E2CA2674-1759-44B9-962A-C9111466C534}">
      <dgm:prSet/>
      <dgm:spPr/>
      <dgm:t>
        <a:bodyPr/>
        <a:lstStyle/>
        <a:p>
          <a:endParaRPr lang="en-US"/>
        </a:p>
      </dgm:t>
    </dgm:pt>
    <dgm:pt modelId="{E48EFFD7-48B6-4A2E-9708-50672A74894D}">
      <dgm:prSet custT="1"/>
      <dgm:spPr/>
      <dgm:t>
        <a:bodyPr/>
        <a:lstStyle/>
        <a:p>
          <a:r>
            <a:rPr lang="en-US" sz="1800"/>
            <a:t>Relationships with friends and family</a:t>
          </a:r>
          <a:endParaRPr lang="en-US" sz="1800" dirty="0"/>
        </a:p>
      </dgm:t>
    </dgm:pt>
    <dgm:pt modelId="{F7E3DFC1-048D-4E91-AAA2-87CD44BAFEBF}" type="parTrans" cxnId="{79880126-F594-4EE5-8652-E912BB3DCF48}">
      <dgm:prSet/>
      <dgm:spPr/>
      <dgm:t>
        <a:bodyPr/>
        <a:lstStyle/>
        <a:p>
          <a:endParaRPr lang="en-US"/>
        </a:p>
      </dgm:t>
    </dgm:pt>
    <dgm:pt modelId="{41745F4B-3830-4FAC-A5DD-A46A1F32626F}" type="sibTrans" cxnId="{79880126-F594-4EE5-8652-E912BB3DCF48}">
      <dgm:prSet/>
      <dgm:spPr/>
      <dgm:t>
        <a:bodyPr/>
        <a:lstStyle/>
        <a:p>
          <a:endParaRPr lang="en-US"/>
        </a:p>
      </dgm:t>
    </dgm:pt>
    <dgm:pt modelId="{612B7545-A203-44C2-B30B-9FAF7B64CDF4}">
      <dgm:prSet custT="1"/>
      <dgm:spPr/>
      <dgm:t>
        <a:bodyPr/>
        <a:lstStyle/>
        <a:p>
          <a:r>
            <a:rPr lang="en-US" sz="1800" dirty="0"/>
            <a:t>Basic needs</a:t>
          </a:r>
        </a:p>
      </dgm:t>
    </dgm:pt>
    <dgm:pt modelId="{ACCED59D-7CB4-4375-ADAD-CE68B3539B3E}" type="parTrans" cxnId="{A0391033-5A35-43B1-8A42-C5C7991ED74A}">
      <dgm:prSet/>
      <dgm:spPr/>
      <dgm:t>
        <a:bodyPr/>
        <a:lstStyle/>
        <a:p>
          <a:endParaRPr lang="en-US"/>
        </a:p>
      </dgm:t>
    </dgm:pt>
    <dgm:pt modelId="{428D3D7D-93E6-4DBD-8673-155692B4C1DE}" type="sibTrans" cxnId="{A0391033-5A35-43B1-8A42-C5C7991ED74A}">
      <dgm:prSet/>
      <dgm:spPr/>
      <dgm:t>
        <a:bodyPr/>
        <a:lstStyle/>
        <a:p>
          <a:endParaRPr lang="en-US"/>
        </a:p>
      </dgm:t>
    </dgm:pt>
    <dgm:pt modelId="{73D685DA-0F58-4C34-86FB-AC75DA30D0C4}">
      <dgm:prSet custT="1"/>
      <dgm:spPr/>
      <dgm:t>
        <a:bodyPr/>
        <a:lstStyle/>
        <a:p>
          <a:r>
            <a:rPr lang="en-US" sz="1800" dirty="0"/>
            <a:t>Security and Safety</a:t>
          </a:r>
        </a:p>
      </dgm:t>
    </dgm:pt>
    <dgm:pt modelId="{BAE10915-4242-46A6-BFF1-BA9130C88788}" type="parTrans" cxnId="{86D658A6-5D84-4241-BF00-AC409615AB11}">
      <dgm:prSet/>
      <dgm:spPr/>
      <dgm:t>
        <a:bodyPr/>
        <a:lstStyle/>
        <a:p>
          <a:endParaRPr lang="en-US"/>
        </a:p>
      </dgm:t>
    </dgm:pt>
    <dgm:pt modelId="{A2D0FB10-C050-4A89-8992-427DE7D4B1A6}" type="sibTrans" cxnId="{86D658A6-5D84-4241-BF00-AC409615AB11}">
      <dgm:prSet/>
      <dgm:spPr/>
      <dgm:t>
        <a:bodyPr/>
        <a:lstStyle/>
        <a:p>
          <a:endParaRPr lang="en-US"/>
        </a:p>
      </dgm:t>
    </dgm:pt>
    <dgm:pt modelId="{F2C1B0C1-A330-41D0-8F1B-8AF85300E8B2}">
      <dgm:prSet custT="1"/>
      <dgm:spPr/>
      <dgm:t>
        <a:bodyPr/>
        <a:lstStyle/>
        <a:p>
          <a:r>
            <a:rPr lang="en-US" sz="1800" dirty="0"/>
            <a:t>Basic Needs</a:t>
          </a:r>
        </a:p>
      </dgm:t>
    </dgm:pt>
    <dgm:pt modelId="{85B2EEEC-ADDD-4739-9AD0-4F4400B85B17}" type="parTrans" cxnId="{C182F77A-7BDC-4CCE-AE00-29266447CBBF}">
      <dgm:prSet/>
      <dgm:spPr/>
      <dgm:t>
        <a:bodyPr/>
        <a:lstStyle/>
        <a:p>
          <a:endParaRPr lang="en-US"/>
        </a:p>
      </dgm:t>
    </dgm:pt>
    <dgm:pt modelId="{68E84BF8-BEED-421C-9823-B88DFE202ECD}" type="sibTrans" cxnId="{C182F77A-7BDC-4CCE-AE00-29266447CBBF}">
      <dgm:prSet/>
      <dgm:spPr/>
      <dgm:t>
        <a:bodyPr/>
        <a:lstStyle/>
        <a:p>
          <a:endParaRPr lang="en-US"/>
        </a:p>
      </dgm:t>
    </dgm:pt>
    <dgm:pt modelId="{EFFF5B48-3101-4175-9D6C-92ED8AAB7B37}">
      <dgm:prSet custT="1"/>
      <dgm:spPr/>
      <dgm:t>
        <a:bodyPr/>
        <a:lstStyle/>
        <a:p>
          <a:r>
            <a:rPr lang="en-US" sz="1800" dirty="0"/>
            <a:t>Food, water, clothing, and sleep</a:t>
          </a:r>
        </a:p>
      </dgm:t>
    </dgm:pt>
    <dgm:pt modelId="{B47ADC39-0584-4238-9FD6-21CC28A91153}" type="parTrans" cxnId="{BFCF8509-67BA-4E4A-91B5-84B36A650672}">
      <dgm:prSet/>
      <dgm:spPr/>
      <dgm:t>
        <a:bodyPr/>
        <a:lstStyle/>
        <a:p>
          <a:endParaRPr lang="en-US"/>
        </a:p>
      </dgm:t>
    </dgm:pt>
    <dgm:pt modelId="{C15A343C-285C-4775-BF78-B57F076FE517}" type="sibTrans" cxnId="{BFCF8509-67BA-4E4A-91B5-84B36A650672}">
      <dgm:prSet/>
      <dgm:spPr/>
      <dgm:t>
        <a:bodyPr/>
        <a:lstStyle/>
        <a:p>
          <a:endParaRPr lang="en-US"/>
        </a:p>
      </dgm:t>
    </dgm:pt>
    <dgm:pt modelId="{999E1A52-9760-4939-B144-056241EC65BC}">
      <dgm:prSet custT="1"/>
      <dgm:spPr/>
      <dgm:t>
        <a:bodyPr/>
        <a:lstStyle/>
        <a:p>
          <a:r>
            <a:rPr lang="en-US" sz="1800" dirty="0"/>
            <a:t>Employment, shelter, and health</a:t>
          </a:r>
        </a:p>
      </dgm:t>
    </dgm:pt>
    <dgm:pt modelId="{FA68C8FF-B7AD-40FD-8168-D5D4E7EF762E}" type="parTrans" cxnId="{47D9D716-4BBE-4E29-BB64-EC78190DA190}">
      <dgm:prSet/>
      <dgm:spPr/>
      <dgm:t>
        <a:bodyPr/>
        <a:lstStyle/>
        <a:p>
          <a:endParaRPr lang="en-US"/>
        </a:p>
      </dgm:t>
    </dgm:pt>
    <dgm:pt modelId="{B2CB529D-C7AA-48D2-B1EA-0F9E29CD53AE}" type="sibTrans" cxnId="{47D9D716-4BBE-4E29-BB64-EC78190DA190}">
      <dgm:prSet/>
      <dgm:spPr/>
      <dgm:t>
        <a:bodyPr/>
        <a:lstStyle/>
        <a:p>
          <a:endParaRPr lang="en-US"/>
        </a:p>
      </dgm:t>
    </dgm:pt>
    <dgm:pt modelId="{9B8F9CE0-5B0C-44E4-BB24-65E96973CBE5}" type="pres">
      <dgm:prSet presAssocID="{BECCFDE1-DC5D-4E4F-BD64-C4399FAA5146}" presName="Name0" presStyleCnt="0">
        <dgm:presLayoutVars>
          <dgm:dir/>
          <dgm:animLvl val="lvl"/>
          <dgm:resizeHandles val="exact"/>
        </dgm:presLayoutVars>
      </dgm:prSet>
      <dgm:spPr/>
    </dgm:pt>
    <dgm:pt modelId="{5673973B-CA84-46CA-B317-A020E5B72534}" type="pres">
      <dgm:prSet presAssocID="{D232F721-9BEB-42C7-9BC5-54D41132FF7F}" presName="Name8" presStyleCnt="0"/>
      <dgm:spPr/>
    </dgm:pt>
    <dgm:pt modelId="{99AA1CC2-E9E6-4FFD-A07C-BDF821FBC8BC}" type="pres">
      <dgm:prSet presAssocID="{D232F721-9BEB-42C7-9BC5-54D41132FF7F}" presName="acctBkgd" presStyleLbl="alignAcc1" presStyleIdx="0" presStyleCnt="5"/>
      <dgm:spPr/>
    </dgm:pt>
    <dgm:pt modelId="{C5C118C5-E78B-4F48-8615-1101F52EFC21}" type="pres">
      <dgm:prSet presAssocID="{D232F721-9BEB-42C7-9BC5-54D41132FF7F}" presName="acctTx" presStyleLbl="alignAcc1" presStyleIdx="0" presStyleCnt="5">
        <dgm:presLayoutVars>
          <dgm:bulletEnabled val="1"/>
        </dgm:presLayoutVars>
      </dgm:prSet>
      <dgm:spPr/>
    </dgm:pt>
    <dgm:pt modelId="{E8C1DDAD-E528-44D6-B2AC-2EB1DC22D0CA}" type="pres">
      <dgm:prSet presAssocID="{D232F721-9BEB-42C7-9BC5-54D41132FF7F}" presName="level" presStyleLbl="node1" presStyleIdx="0" presStyleCnt="5">
        <dgm:presLayoutVars>
          <dgm:chMax val="1"/>
          <dgm:bulletEnabled val="1"/>
        </dgm:presLayoutVars>
      </dgm:prSet>
      <dgm:spPr/>
    </dgm:pt>
    <dgm:pt modelId="{3FCADFDB-0181-478B-9686-2CFEEBE7BBD8}" type="pres">
      <dgm:prSet presAssocID="{D232F721-9BEB-42C7-9BC5-54D41132FF7F}" presName="levelTx" presStyleLbl="revTx" presStyleIdx="0" presStyleCnt="0">
        <dgm:presLayoutVars>
          <dgm:chMax val="1"/>
          <dgm:bulletEnabled val="1"/>
        </dgm:presLayoutVars>
      </dgm:prSet>
      <dgm:spPr/>
    </dgm:pt>
    <dgm:pt modelId="{27F950EA-D7BE-4E77-B051-59410823C93E}" type="pres">
      <dgm:prSet presAssocID="{3961948D-BAFB-4A8F-9BC2-35BF3C2F0DB4}" presName="Name8" presStyleCnt="0"/>
      <dgm:spPr/>
    </dgm:pt>
    <dgm:pt modelId="{F193A9B1-C1CC-42EE-9464-D455D066A156}" type="pres">
      <dgm:prSet presAssocID="{3961948D-BAFB-4A8F-9BC2-35BF3C2F0DB4}" presName="acctBkgd" presStyleLbl="alignAcc1" presStyleIdx="1" presStyleCnt="5"/>
      <dgm:spPr/>
    </dgm:pt>
    <dgm:pt modelId="{5C23A6D9-9A8A-4A84-996F-F0AE1CDDDE87}" type="pres">
      <dgm:prSet presAssocID="{3961948D-BAFB-4A8F-9BC2-35BF3C2F0DB4}" presName="acctTx" presStyleLbl="alignAcc1" presStyleIdx="1" presStyleCnt="5">
        <dgm:presLayoutVars>
          <dgm:bulletEnabled val="1"/>
        </dgm:presLayoutVars>
      </dgm:prSet>
      <dgm:spPr/>
    </dgm:pt>
    <dgm:pt modelId="{F83F32B0-5D68-44F1-8B5D-3AEE0E016D62}" type="pres">
      <dgm:prSet presAssocID="{3961948D-BAFB-4A8F-9BC2-35BF3C2F0DB4}" presName="level" presStyleLbl="node1" presStyleIdx="1" presStyleCnt="5">
        <dgm:presLayoutVars>
          <dgm:chMax val="1"/>
          <dgm:bulletEnabled val="1"/>
        </dgm:presLayoutVars>
      </dgm:prSet>
      <dgm:spPr/>
    </dgm:pt>
    <dgm:pt modelId="{7B496FDA-77A3-4BBB-A177-252E3C170263}" type="pres">
      <dgm:prSet presAssocID="{3961948D-BAFB-4A8F-9BC2-35BF3C2F0DB4}" presName="levelTx" presStyleLbl="revTx" presStyleIdx="0" presStyleCnt="0">
        <dgm:presLayoutVars>
          <dgm:chMax val="1"/>
          <dgm:bulletEnabled val="1"/>
        </dgm:presLayoutVars>
      </dgm:prSet>
      <dgm:spPr/>
    </dgm:pt>
    <dgm:pt modelId="{9FADB511-DDD1-4EA2-8CC1-F45B56C00148}" type="pres">
      <dgm:prSet presAssocID="{8D667F94-CE17-4AA0-BD7F-721012BF863C}" presName="Name8" presStyleCnt="0"/>
      <dgm:spPr/>
    </dgm:pt>
    <dgm:pt modelId="{9078B696-1FA7-425B-ACD5-AB9D76AC655A}" type="pres">
      <dgm:prSet presAssocID="{8D667F94-CE17-4AA0-BD7F-721012BF863C}" presName="acctBkgd" presStyleLbl="alignAcc1" presStyleIdx="2" presStyleCnt="5"/>
      <dgm:spPr/>
    </dgm:pt>
    <dgm:pt modelId="{F12CA9D1-E916-4CD3-809A-581EA7EFF0EC}" type="pres">
      <dgm:prSet presAssocID="{8D667F94-CE17-4AA0-BD7F-721012BF863C}" presName="acctTx" presStyleLbl="alignAcc1" presStyleIdx="2" presStyleCnt="5">
        <dgm:presLayoutVars>
          <dgm:bulletEnabled val="1"/>
        </dgm:presLayoutVars>
      </dgm:prSet>
      <dgm:spPr/>
    </dgm:pt>
    <dgm:pt modelId="{30483392-8B97-4670-BAA1-A88FF4CE490B}" type="pres">
      <dgm:prSet presAssocID="{8D667F94-CE17-4AA0-BD7F-721012BF863C}" presName="level" presStyleLbl="node1" presStyleIdx="2" presStyleCnt="5">
        <dgm:presLayoutVars>
          <dgm:chMax val="1"/>
          <dgm:bulletEnabled val="1"/>
        </dgm:presLayoutVars>
      </dgm:prSet>
      <dgm:spPr/>
    </dgm:pt>
    <dgm:pt modelId="{9F5987A4-404A-43B0-AB10-FE3F9C87E965}" type="pres">
      <dgm:prSet presAssocID="{8D667F94-CE17-4AA0-BD7F-721012BF863C}" presName="levelTx" presStyleLbl="revTx" presStyleIdx="0" presStyleCnt="0">
        <dgm:presLayoutVars>
          <dgm:chMax val="1"/>
          <dgm:bulletEnabled val="1"/>
        </dgm:presLayoutVars>
      </dgm:prSet>
      <dgm:spPr/>
    </dgm:pt>
    <dgm:pt modelId="{6B140606-D0F1-4601-AA76-86B6A60BD862}" type="pres">
      <dgm:prSet presAssocID="{510BB237-C1B6-4DB3-B215-4DB20D92E5EC}" presName="Name8" presStyleCnt="0"/>
      <dgm:spPr/>
    </dgm:pt>
    <dgm:pt modelId="{CEE63694-34C7-415E-8F95-316AF860ED59}" type="pres">
      <dgm:prSet presAssocID="{510BB237-C1B6-4DB3-B215-4DB20D92E5EC}" presName="acctBkgd" presStyleLbl="alignAcc1" presStyleIdx="3" presStyleCnt="5"/>
      <dgm:spPr/>
    </dgm:pt>
    <dgm:pt modelId="{F5817231-F691-4ABB-8F6A-42A444C3A3C5}" type="pres">
      <dgm:prSet presAssocID="{510BB237-C1B6-4DB3-B215-4DB20D92E5EC}" presName="acctTx" presStyleLbl="alignAcc1" presStyleIdx="3" presStyleCnt="5">
        <dgm:presLayoutVars>
          <dgm:bulletEnabled val="1"/>
        </dgm:presLayoutVars>
      </dgm:prSet>
      <dgm:spPr/>
    </dgm:pt>
    <dgm:pt modelId="{9BC3F125-4B3B-47B4-8EFE-DAC3EDC7CB4B}" type="pres">
      <dgm:prSet presAssocID="{510BB237-C1B6-4DB3-B215-4DB20D92E5EC}" presName="level" presStyleLbl="node1" presStyleIdx="3" presStyleCnt="5">
        <dgm:presLayoutVars>
          <dgm:chMax val="1"/>
          <dgm:bulletEnabled val="1"/>
        </dgm:presLayoutVars>
      </dgm:prSet>
      <dgm:spPr/>
    </dgm:pt>
    <dgm:pt modelId="{ECDE573B-22A0-4A05-B701-DA4D581539BB}" type="pres">
      <dgm:prSet presAssocID="{510BB237-C1B6-4DB3-B215-4DB20D92E5EC}" presName="levelTx" presStyleLbl="revTx" presStyleIdx="0" presStyleCnt="0">
        <dgm:presLayoutVars>
          <dgm:chMax val="1"/>
          <dgm:bulletEnabled val="1"/>
        </dgm:presLayoutVars>
      </dgm:prSet>
      <dgm:spPr/>
    </dgm:pt>
    <dgm:pt modelId="{7ABB8E2E-5212-4105-8B4C-A1811DB3FDA6}" type="pres">
      <dgm:prSet presAssocID="{75CC275F-4091-4D54-970E-5A934F03B7EC}" presName="Name8" presStyleCnt="0"/>
      <dgm:spPr/>
    </dgm:pt>
    <dgm:pt modelId="{7DF23218-55B6-470E-824F-4FEADD048B43}" type="pres">
      <dgm:prSet presAssocID="{75CC275F-4091-4D54-970E-5A934F03B7EC}" presName="acctBkgd" presStyleLbl="alignAcc1" presStyleIdx="4" presStyleCnt="5"/>
      <dgm:spPr/>
    </dgm:pt>
    <dgm:pt modelId="{886BDCF1-7B0C-4126-ADEA-F8D50DD781B4}" type="pres">
      <dgm:prSet presAssocID="{75CC275F-4091-4D54-970E-5A934F03B7EC}" presName="acctTx" presStyleLbl="alignAcc1" presStyleIdx="4" presStyleCnt="5">
        <dgm:presLayoutVars>
          <dgm:bulletEnabled val="1"/>
        </dgm:presLayoutVars>
      </dgm:prSet>
      <dgm:spPr/>
    </dgm:pt>
    <dgm:pt modelId="{727A81E0-4C11-4229-9A16-6E01664EB3C8}" type="pres">
      <dgm:prSet presAssocID="{75CC275F-4091-4D54-970E-5A934F03B7EC}" presName="level" presStyleLbl="node1" presStyleIdx="4" presStyleCnt="5">
        <dgm:presLayoutVars>
          <dgm:chMax val="1"/>
          <dgm:bulletEnabled val="1"/>
        </dgm:presLayoutVars>
      </dgm:prSet>
      <dgm:spPr/>
    </dgm:pt>
    <dgm:pt modelId="{90BFFE81-A70E-4AD0-9AF5-3BB4ADDCF8ED}" type="pres">
      <dgm:prSet presAssocID="{75CC275F-4091-4D54-970E-5A934F03B7EC}" presName="levelTx" presStyleLbl="revTx" presStyleIdx="0" presStyleCnt="0">
        <dgm:presLayoutVars>
          <dgm:chMax val="1"/>
          <dgm:bulletEnabled val="1"/>
        </dgm:presLayoutVars>
      </dgm:prSet>
      <dgm:spPr/>
    </dgm:pt>
  </dgm:ptLst>
  <dgm:cxnLst>
    <dgm:cxn modelId="{6D88C103-6260-429C-AF2E-8DE5F00455FE}" type="presOf" srcId="{CFFAEED3-6954-493D-A0E3-3ACC45AA54E9}" destId="{F193A9B1-C1CC-42EE-9464-D455D066A156}" srcOrd="0" destOrd="0" presId="urn:microsoft.com/office/officeart/2005/8/layout/pyramid1"/>
    <dgm:cxn modelId="{A1217208-FA7D-446A-ADD6-D10C94C0A50C}" type="presOf" srcId="{D232F721-9BEB-42C7-9BC5-54D41132FF7F}" destId="{E8C1DDAD-E528-44D6-B2AC-2EB1DC22D0CA}" srcOrd="0" destOrd="0" presId="urn:microsoft.com/office/officeart/2005/8/layout/pyramid1"/>
    <dgm:cxn modelId="{BFCF8509-67BA-4E4A-91B5-84B36A650672}" srcId="{75CC275F-4091-4D54-970E-5A934F03B7EC}" destId="{EFFF5B48-3101-4175-9D6C-92ED8AAB7B37}" srcOrd="1" destOrd="0" parTransId="{B47ADC39-0584-4238-9FD6-21CC28A91153}" sibTransId="{C15A343C-285C-4775-BF78-B57F076FE517}"/>
    <dgm:cxn modelId="{B7849D0E-2F7C-4803-A420-B26F813B9C78}" type="presOf" srcId="{8D667F94-CE17-4AA0-BD7F-721012BF863C}" destId="{9F5987A4-404A-43B0-AB10-FE3F9C87E965}" srcOrd="1" destOrd="0" presId="urn:microsoft.com/office/officeart/2005/8/layout/pyramid1"/>
    <dgm:cxn modelId="{6E124A13-E397-490A-9797-0311D180001B}" type="presOf" srcId="{BECCFDE1-DC5D-4E4F-BD64-C4399FAA5146}" destId="{9B8F9CE0-5B0C-44E4-BB24-65E96973CBE5}" srcOrd="0" destOrd="0" presId="urn:microsoft.com/office/officeart/2005/8/layout/pyramid1"/>
    <dgm:cxn modelId="{47D9D716-4BBE-4E29-BB64-EC78190DA190}" srcId="{510BB237-C1B6-4DB3-B215-4DB20D92E5EC}" destId="{999E1A52-9760-4939-B144-056241EC65BC}" srcOrd="2" destOrd="0" parTransId="{FA68C8FF-B7AD-40FD-8168-D5D4E7EF762E}" sibTransId="{B2CB529D-C7AA-48D2-B1EA-0F9E29CD53AE}"/>
    <dgm:cxn modelId="{3E4FCB19-33B1-46FB-A1F7-2A81E40F791F}" type="presOf" srcId="{D232F721-9BEB-42C7-9BC5-54D41132FF7F}" destId="{3FCADFDB-0181-478B-9686-2CFEEBE7BBD8}" srcOrd="1" destOrd="0" presId="urn:microsoft.com/office/officeart/2005/8/layout/pyramid1"/>
    <dgm:cxn modelId="{95FD741B-BD1D-4672-8C42-0897E561E497}" type="presOf" srcId="{1C5498D0-BF3C-4F7D-BF87-F40037AA1507}" destId="{F12CA9D1-E916-4CD3-809A-581EA7EFF0EC}" srcOrd="1" destOrd="0" presId="urn:microsoft.com/office/officeart/2005/8/layout/pyramid1"/>
    <dgm:cxn modelId="{89A4791B-6239-4319-85CD-57258F67BCF1}" type="presOf" srcId="{8D667F94-CE17-4AA0-BD7F-721012BF863C}" destId="{30483392-8B97-4670-BAA1-A88FF4CE490B}" srcOrd="0" destOrd="0" presId="urn:microsoft.com/office/officeart/2005/8/layout/pyramid1"/>
    <dgm:cxn modelId="{31CD2625-A45F-42B9-9126-1F54294354D2}" srcId="{D232F721-9BEB-42C7-9BC5-54D41132FF7F}" destId="{7A825830-51DC-4BD8-A04C-4505C0E53E81}" srcOrd="0" destOrd="0" parTransId="{D3D695BC-B174-4F6D-BEE4-2CDE04001025}" sibTransId="{9BB5B9D8-42B9-4547-BC00-DDF90F334D9A}"/>
    <dgm:cxn modelId="{79880126-F594-4EE5-8652-E912BB3DCF48}" srcId="{8D667F94-CE17-4AA0-BD7F-721012BF863C}" destId="{E48EFFD7-48B6-4A2E-9708-50672A74894D}" srcOrd="1" destOrd="0" parTransId="{F7E3DFC1-048D-4E91-AAA2-87CD44BAFEBF}" sibTransId="{41745F4B-3830-4FAC-A5DD-A46A1F32626F}"/>
    <dgm:cxn modelId="{A0391033-5A35-43B1-8A42-C5C7991ED74A}" srcId="{510BB237-C1B6-4DB3-B215-4DB20D92E5EC}" destId="{612B7545-A203-44C2-B30B-9FAF7B64CDF4}" srcOrd="0" destOrd="0" parTransId="{ACCED59D-7CB4-4375-ADAD-CE68B3539B3E}" sibTransId="{428D3D7D-93E6-4DBD-8673-155692B4C1DE}"/>
    <dgm:cxn modelId="{0A1C9035-A7B7-4999-9B8B-32B78FE32E82}" type="presOf" srcId="{612B7545-A203-44C2-B30B-9FAF7B64CDF4}" destId="{CEE63694-34C7-415E-8F95-316AF860ED59}" srcOrd="0" destOrd="0" presId="urn:microsoft.com/office/officeart/2005/8/layout/pyramid1"/>
    <dgm:cxn modelId="{BE346236-AB83-4CFC-A68E-EC8F2567C1FA}" type="presOf" srcId="{CFFAEED3-6954-493D-A0E3-3ACC45AA54E9}" destId="{5C23A6D9-9A8A-4A84-996F-F0AE1CDDDE87}" srcOrd="1" destOrd="0" presId="urn:microsoft.com/office/officeart/2005/8/layout/pyramid1"/>
    <dgm:cxn modelId="{1B9C5640-F40A-4CA7-8CAF-8DDCC59B6B8D}" type="presOf" srcId="{510BB237-C1B6-4DB3-B215-4DB20D92E5EC}" destId="{ECDE573B-22A0-4A05-B701-DA4D581539BB}" srcOrd="1" destOrd="0" presId="urn:microsoft.com/office/officeart/2005/8/layout/pyramid1"/>
    <dgm:cxn modelId="{940F005E-FFDD-4079-B3F1-709692C55B98}" type="presOf" srcId="{3961948D-BAFB-4A8F-9BC2-35BF3C2F0DB4}" destId="{F83F32B0-5D68-44F1-8B5D-3AEE0E016D62}" srcOrd="0" destOrd="0" presId="urn:microsoft.com/office/officeart/2005/8/layout/pyramid1"/>
    <dgm:cxn modelId="{6360CF43-8F6B-4703-A726-62D5D4984F83}" type="presOf" srcId="{E48EFFD7-48B6-4A2E-9708-50672A74894D}" destId="{9078B696-1FA7-425B-ACD5-AB9D76AC655A}" srcOrd="0" destOrd="1" presId="urn:microsoft.com/office/officeart/2005/8/layout/pyramid1"/>
    <dgm:cxn modelId="{E490B265-440A-4774-AE86-51B981079797}" srcId="{BECCFDE1-DC5D-4E4F-BD64-C4399FAA5146}" destId="{75CC275F-4091-4D54-970E-5A934F03B7EC}" srcOrd="4" destOrd="0" parTransId="{747CE126-C649-42EE-B029-72B6DF7E9211}" sibTransId="{BC1CFDAE-397E-466E-8899-8B6C417856B3}"/>
    <dgm:cxn modelId="{A373B865-A17C-492B-BD74-361360FA7671}" type="presOf" srcId="{7A825830-51DC-4BD8-A04C-4505C0E53E81}" destId="{99AA1CC2-E9E6-4FFD-A07C-BDF821FBC8BC}" srcOrd="0" destOrd="0" presId="urn:microsoft.com/office/officeart/2005/8/layout/pyramid1"/>
    <dgm:cxn modelId="{4898F067-0EC3-40C3-849D-4AAB5988B63E}" srcId="{3961948D-BAFB-4A8F-9BC2-35BF3C2F0DB4}" destId="{418D4263-FBEC-4198-886D-1AA29909E765}" srcOrd="1" destOrd="0" parTransId="{6D8B408B-1962-4F88-B36B-FED2B60776FB}" sibTransId="{5C2FA1D3-A8F9-4A1D-979D-C431CF1DF218}"/>
    <dgm:cxn modelId="{2BBB0248-D492-4173-9476-48A425D35210}" type="presOf" srcId="{7A825830-51DC-4BD8-A04C-4505C0E53E81}" destId="{C5C118C5-E78B-4F48-8615-1101F52EFC21}" srcOrd="1" destOrd="0" presId="urn:microsoft.com/office/officeart/2005/8/layout/pyramid1"/>
    <dgm:cxn modelId="{CFCBFD48-336E-4F90-8535-3E9F57506FE8}" srcId="{D232F721-9BEB-42C7-9BC5-54D41132FF7F}" destId="{5DE5B807-0D63-4151-ADF4-83D0FA99D543}" srcOrd="1" destOrd="0" parTransId="{EB0A68AE-B03B-4025-9E2D-A6711707C908}" sibTransId="{512B59C6-C925-4A28-B92D-06EF2AB799C2}"/>
    <dgm:cxn modelId="{AB10B74E-0F26-4BFE-B1DC-2BEB348DB588}" type="presOf" srcId="{E48EFFD7-48B6-4A2E-9708-50672A74894D}" destId="{F12CA9D1-E916-4CD3-809A-581EA7EFF0EC}" srcOrd="1" destOrd="1" presId="urn:microsoft.com/office/officeart/2005/8/layout/pyramid1"/>
    <dgm:cxn modelId="{B6AEE34F-C873-49CE-939B-2A9708CB5216}" srcId="{BECCFDE1-DC5D-4E4F-BD64-C4399FAA5146}" destId="{3961948D-BAFB-4A8F-9BC2-35BF3C2F0DB4}" srcOrd="1" destOrd="0" parTransId="{B624DFFC-A81B-41A8-8265-9677B331D18E}" sibTransId="{4A99C4A5-57D8-4053-BCB4-9A9922D40D47}"/>
    <dgm:cxn modelId="{E2CA2674-1759-44B9-962A-C9111466C534}" srcId="{8D667F94-CE17-4AA0-BD7F-721012BF863C}" destId="{1C5498D0-BF3C-4F7D-BF87-F40037AA1507}" srcOrd="0" destOrd="0" parTransId="{81373347-2497-46AD-A6EA-7BAD3FF11C8B}" sibTransId="{8AE37241-F6F8-40DB-B08C-18569563184F}"/>
    <dgm:cxn modelId="{6547D476-5B08-4847-A919-68A6E9E2E0CD}" type="presOf" srcId="{510BB237-C1B6-4DB3-B215-4DB20D92E5EC}" destId="{9BC3F125-4B3B-47B4-8EFE-DAC3EDC7CB4B}" srcOrd="0" destOrd="0" presId="urn:microsoft.com/office/officeart/2005/8/layout/pyramid1"/>
    <dgm:cxn modelId="{C182F77A-7BDC-4CCE-AE00-29266447CBBF}" srcId="{75CC275F-4091-4D54-970E-5A934F03B7EC}" destId="{F2C1B0C1-A330-41D0-8F1B-8AF85300E8B2}" srcOrd="0" destOrd="0" parTransId="{85B2EEEC-ADDD-4739-9AD0-4F4400B85B17}" sibTransId="{68E84BF8-BEED-421C-9823-B88DFE202ECD}"/>
    <dgm:cxn modelId="{AD01C482-8CE5-44FB-B621-6B377B5D4E0D}" srcId="{3961948D-BAFB-4A8F-9BC2-35BF3C2F0DB4}" destId="{CFFAEED3-6954-493D-A0E3-3ACC45AA54E9}" srcOrd="0" destOrd="0" parTransId="{01F1AD07-5414-4A7A-809D-5A40F682DE22}" sibTransId="{196A1756-FB7C-4C1A-A444-8C992A6CDAF6}"/>
    <dgm:cxn modelId="{3F540686-4FEC-4539-AA0E-83021E46915A}" type="presOf" srcId="{F2C1B0C1-A330-41D0-8F1B-8AF85300E8B2}" destId="{7DF23218-55B6-470E-824F-4FEADD048B43}" srcOrd="0" destOrd="0" presId="urn:microsoft.com/office/officeart/2005/8/layout/pyramid1"/>
    <dgm:cxn modelId="{137FA18A-A7B3-4710-8F87-70425DD66EA6}" type="presOf" srcId="{1C5498D0-BF3C-4F7D-BF87-F40037AA1507}" destId="{9078B696-1FA7-425B-ACD5-AB9D76AC655A}" srcOrd="0" destOrd="0" presId="urn:microsoft.com/office/officeart/2005/8/layout/pyramid1"/>
    <dgm:cxn modelId="{6FD5B88C-A01C-428E-AA10-AE1BEECF59A6}" srcId="{BECCFDE1-DC5D-4E4F-BD64-C4399FAA5146}" destId="{8D667F94-CE17-4AA0-BD7F-721012BF863C}" srcOrd="2" destOrd="0" parTransId="{3F9296CE-871E-4A44-82E1-5572BC43AECA}" sibTransId="{9CD975B4-1150-41ED-947E-2D8DF64BBA5B}"/>
    <dgm:cxn modelId="{8A279C9F-B623-406D-8C79-C8BDC3DA4D75}" type="presOf" srcId="{418D4263-FBEC-4198-886D-1AA29909E765}" destId="{5C23A6D9-9A8A-4A84-996F-F0AE1CDDDE87}" srcOrd="1" destOrd="1" presId="urn:microsoft.com/office/officeart/2005/8/layout/pyramid1"/>
    <dgm:cxn modelId="{2A2159A0-1181-437A-9895-76766C2E63A0}" type="presOf" srcId="{999E1A52-9760-4939-B144-056241EC65BC}" destId="{F5817231-F691-4ABB-8F6A-42A444C3A3C5}" srcOrd="1" destOrd="2" presId="urn:microsoft.com/office/officeart/2005/8/layout/pyramid1"/>
    <dgm:cxn modelId="{6945C1A1-51F9-4ACA-9C5B-7D1652857D13}" type="presOf" srcId="{F2C1B0C1-A330-41D0-8F1B-8AF85300E8B2}" destId="{886BDCF1-7B0C-4126-ADEA-F8D50DD781B4}" srcOrd="1" destOrd="0" presId="urn:microsoft.com/office/officeart/2005/8/layout/pyramid1"/>
    <dgm:cxn modelId="{9EE8C2A1-64B8-4F57-923D-0E792AD74CD8}" type="presOf" srcId="{73D685DA-0F58-4C34-86FB-AC75DA30D0C4}" destId="{CEE63694-34C7-415E-8F95-316AF860ED59}" srcOrd="0" destOrd="1" presId="urn:microsoft.com/office/officeart/2005/8/layout/pyramid1"/>
    <dgm:cxn modelId="{87367BA2-05D4-4B79-9A5B-AE641BA49648}" type="presOf" srcId="{75CC275F-4091-4D54-970E-5A934F03B7EC}" destId="{727A81E0-4C11-4229-9A16-6E01664EB3C8}" srcOrd="0" destOrd="0" presId="urn:microsoft.com/office/officeart/2005/8/layout/pyramid1"/>
    <dgm:cxn modelId="{86D658A6-5D84-4241-BF00-AC409615AB11}" srcId="{510BB237-C1B6-4DB3-B215-4DB20D92E5EC}" destId="{73D685DA-0F58-4C34-86FB-AC75DA30D0C4}" srcOrd="1" destOrd="0" parTransId="{BAE10915-4242-46A6-BFF1-BA9130C88788}" sibTransId="{A2D0FB10-C050-4A89-8992-427DE7D4B1A6}"/>
    <dgm:cxn modelId="{FE5D91A9-BB70-4F33-98DB-B2F784BB0732}" type="presOf" srcId="{EFFF5B48-3101-4175-9D6C-92ED8AAB7B37}" destId="{886BDCF1-7B0C-4126-ADEA-F8D50DD781B4}" srcOrd="1" destOrd="1" presId="urn:microsoft.com/office/officeart/2005/8/layout/pyramid1"/>
    <dgm:cxn modelId="{34AF4BAB-0024-4AE7-8C99-2522446B1A17}" srcId="{BECCFDE1-DC5D-4E4F-BD64-C4399FAA5146}" destId="{D232F721-9BEB-42C7-9BC5-54D41132FF7F}" srcOrd="0" destOrd="0" parTransId="{3E93A361-6002-4A6D-898B-3201231312D6}" sibTransId="{067D1FFC-1BAC-420F-8DAA-841D2B9AF1AC}"/>
    <dgm:cxn modelId="{4A04D1BA-8A71-40C8-9346-075DDEFC2C59}" type="presOf" srcId="{418D4263-FBEC-4198-886D-1AA29909E765}" destId="{F193A9B1-C1CC-42EE-9464-D455D066A156}" srcOrd="0" destOrd="1" presId="urn:microsoft.com/office/officeart/2005/8/layout/pyramid1"/>
    <dgm:cxn modelId="{6BA2C1BC-734B-43ED-ADC5-222201AA2CF6}" srcId="{BECCFDE1-DC5D-4E4F-BD64-C4399FAA5146}" destId="{510BB237-C1B6-4DB3-B215-4DB20D92E5EC}" srcOrd="3" destOrd="0" parTransId="{BCEFD2E4-E1D4-4D05-BF81-287A71C3F230}" sibTransId="{9D5D1EFC-E583-4F36-A072-B2FDAF9C4EE3}"/>
    <dgm:cxn modelId="{40C562BE-43A4-49B8-BB4B-ED4FA177B36C}" type="presOf" srcId="{3961948D-BAFB-4A8F-9BC2-35BF3C2F0DB4}" destId="{7B496FDA-77A3-4BBB-A177-252E3C170263}" srcOrd="1" destOrd="0" presId="urn:microsoft.com/office/officeart/2005/8/layout/pyramid1"/>
    <dgm:cxn modelId="{BD4115C9-EF45-4374-8547-8309C90FB9AB}" type="presOf" srcId="{75CC275F-4091-4D54-970E-5A934F03B7EC}" destId="{90BFFE81-A70E-4AD0-9AF5-3BB4ADDCF8ED}" srcOrd="1" destOrd="0" presId="urn:microsoft.com/office/officeart/2005/8/layout/pyramid1"/>
    <dgm:cxn modelId="{B84BA7DB-7AC2-475F-AE92-B162B5153D0B}" type="presOf" srcId="{999E1A52-9760-4939-B144-056241EC65BC}" destId="{CEE63694-34C7-415E-8F95-316AF860ED59}" srcOrd="0" destOrd="2" presId="urn:microsoft.com/office/officeart/2005/8/layout/pyramid1"/>
    <dgm:cxn modelId="{A8EF54E1-B75B-4BE0-A8E8-B04FA27F7FE6}" type="presOf" srcId="{EFFF5B48-3101-4175-9D6C-92ED8AAB7B37}" destId="{7DF23218-55B6-470E-824F-4FEADD048B43}" srcOrd="0" destOrd="1" presId="urn:microsoft.com/office/officeart/2005/8/layout/pyramid1"/>
    <dgm:cxn modelId="{EC393FED-C9DD-4BB4-9789-928117441394}" type="presOf" srcId="{73D685DA-0F58-4C34-86FB-AC75DA30D0C4}" destId="{F5817231-F691-4ABB-8F6A-42A444C3A3C5}" srcOrd="1" destOrd="1" presId="urn:microsoft.com/office/officeart/2005/8/layout/pyramid1"/>
    <dgm:cxn modelId="{1900C8EE-8012-409C-AE11-DCC0EC77BC85}" type="presOf" srcId="{612B7545-A203-44C2-B30B-9FAF7B64CDF4}" destId="{F5817231-F691-4ABB-8F6A-42A444C3A3C5}" srcOrd="1" destOrd="0" presId="urn:microsoft.com/office/officeart/2005/8/layout/pyramid1"/>
    <dgm:cxn modelId="{22E685F9-6CEE-4D87-95FA-82E4C86FDED8}" type="presOf" srcId="{5DE5B807-0D63-4151-ADF4-83D0FA99D543}" destId="{99AA1CC2-E9E6-4FFD-A07C-BDF821FBC8BC}" srcOrd="0" destOrd="1" presId="urn:microsoft.com/office/officeart/2005/8/layout/pyramid1"/>
    <dgm:cxn modelId="{E00C01FB-B637-400A-921E-7E5F8A3BCB95}" type="presOf" srcId="{5DE5B807-0D63-4151-ADF4-83D0FA99D543}" destId="{C5C118C5-E78B-4F48-8615-1101F52EFC21}" srcOrd="1" destOrd="1" presId="urn:microsoft.com/office/officeart/2005/8/layout/pyramid1"/>
    <dgm:cxn modelId="{48AC244F-3948-4A84-94CC-8730EA03BD71}" type="presParOf" srcId="{9B8F9CE0-5B0C-44E4-BB24-65E96973CBE5}" destId="{5673973B-CA84-46CA-B317-A020E5B72534}" srcOrd="0" destOrd="0" presId="urn:microsoft.com/office/officeart/2005/8/layout/pyramid1"/>
    <dgm:cxn modelId="{C06E1DDB-7708-4EC6-BCC8-ABDEDCDF1EB7}" type="presParOf" srcId="{5673973B-CA84-46CA-B317-A020E5B72534}" destId="{99AA1CC2-E9E6-4FFD-A07C-BDF821FBC8BC}" srcOrd="0" destOrd="0" presId="urn:microsoft.com/office/officeart/2005/8/layout/pyramid1"/>
    <dgm:cxn modelId="{4045654F-72E3-4E3E-A935-76213BC800AC}" type="presParOf" srcId="{5673973B-CA84-46CA-B317-A020E5B72534}" destId="{C5C118C5-E78B-4F48-8615-1101F52EFC21}" srcOrd="1" destOrd="0" presId="urn:microsoft.com/office/officeart/2005/8/layout/pyramid1"/>
    <dgm:cxn modelId="{84BC22CA-70AB-460D-B44D-26FE7481AA06}" type="presParOf" srcId="{5673973B-CA84-46CA-B317-A020E5B72534}" destId="{E8C1DDAD-E528-44D6-B2AC-2EB1DC22D0CA}" srcOrd="2" destOrd="0" presId="urn:microsoft.com/office/officeart/2005/8/layout/pyramid1"/>
    <dgm:cxn modelId="{22220E9E-006C-483A-A9D5-F2D781FA4CD0}" type="presParOf" srcId="{5673973B-CA84-46CA-B317-A020E5B72534}" destId="{3FCADFDB-0181-478B-9686-2CFEEBE7BBD8}" srcOrd="3" destOrd="0" presId="urn:microsoft.com/office/officeart/2005/8/layout/pyramid1"/>
    <dgm:cxn modelId="{210B54C1-3BC3-4765-A32B-4D8343E9B3F0}" type="presParOf" srcId="{9B8F9CE0-5B0C-44E4-BB24-65E96973CBE5}" destId="{27F950EA-D7BE-4E77-B051-59410823C93E}" srcOrd="1" destOrd="0" presId="urn:microsoft.com/office/officeart/2005/8/layout/pyramid1"/>
    <dgm:cxn modelId="{CD6F1D56-C94A-4573-BDD1-F1782AEC70F6}" type="presParOf" srcId="{27F950EA-D7BE-4E77-B051-59410823C93E}" destId="{F193A9B1-C1CC-42EE-9464-D455D066A156}" srcOrd="0" destOrd="0" presId="urn:microsoft.com/office/officeart/2005/8/layout/pyramid1"/>
    <dgm:cxn modelId="{4D144E23-73C5-416B-99E3-D6FA941A35F9}" type="presParOf" srcId="{27F950EA-D7BE-4E77-B051-59410823C93E}" destId="{5C23A6D9-9A8A-4A84-996F-F0AE1CDDDE87}" srcOrd="1" destOrd="0" presId="urn:microsoft.com/office/officeart/2005/8/layout/pyramid1"/>
    <dgm:cxn modelId="{3B0AB16C-6472-4B85-8724-49D628E06625}" type="presParOf" srcId="{27F950EA-D7BE-4E77-B051-59410823C93E}" destId="{F83F32B0-5D68-44F1-8B5D-3AEE0E016D62}" srcOrd="2" destOrd="0" presId="urn:microsoft.com/office/officeart/2005/8/layout/pyramid1"/>
    <dgm:cxn modelId="{1ADABC2E-F983-4D6B-B96D-3191BABD7D8B}" type="presParOf" srcId="{27F950EA-D7BE-4E77-B051-59410823C93E}" destId="{7B496FDA-77A3-4BBB-A177-252E3C170263}" srcOrd="3" destOrd="0" presId="urn:microsoft.com/office/officeart/2005/8/layout/pyramid1"/>
    <dgm:cxn modelId="{D806FB27-65A7-4FBD-A523-2C304B60F9DD}" type="presParOf" srcId="{9B8F9CE0-5B0C-44E4-BB24-65E96973CBE5}" destId="{9FADB511-DDD1-4EA2-8CC1-F45B56C00148}" srcOrd="2" destOrd="0" presId="urn:microsoft.com/office/officeart/2005/8/layout/pyramid1"/>
    <dgm:cxn modelId="{50F71F52-2D6C-42C0-B5FD-F6FBDB232B5E}" type="presParOf" srcId="{9FADB511-DDD1-4EA2-8CC1-F45B56C00148}" destId="{9078B696-1FA7-425B-ACD5-AB9D76AC655A}" srcOrd="0" destOrd="0" presId="urn:microsoft.com/office/officeart/2005/8/layout/pyramid1"/>
    <dgm:cxn modelId="{C0102479-674B-4651-AD3C-5ABD5FEEFBD6}" type="presParOf" srcId="{9FADB511-DDD1-4EA2-8CC1-F45B56C00148}" destId="{F12CA9D1-E916-4CD3-809A-581EA7EFF0EC}" srcOrd="1" destOrd="0" presId="urn:microsoft.com/office/officeart/2005/8/layout/pyramid1"/>
    <dgm:cxn modelId="{ED7DDB8C-6126-473B-A46B-B3AF0E3E8998}" type="presParOf" srcId="{9FADB511-DDD1-4EA2-8CC1-F45B56C00148}" destId="{30483392-8B97-4670-BAA1-A88FF4CE490B}" srcOrd="2" destOrd="0" presId="urn:microsoft.com/office/officeart/2005/8/layout/pyramid1"/>
    <dgm:cxn modelId="{704C2963-92E9-48D3-9A8C-D764A83D2D4B}" type="presParOf" srcId="{9FADB511-DDD1-4EA2-8CC1-F45B56C00148}" destId="{9F5987A4-404A-43B0-AB10-FE3F9C87E965}" srcOrd="3" destOrd="0" presId="urn:microsoft.com/office/officeart/2005/8/layout/pyramid1"/>
    <dgm:cxn modelId="{834ABD36-271E-4FBF-8B5C-C0BC220FB397}" type="presParOf" srcId="{9B8F9CE0-5B0C-44E4-BB24-65E96973CBE5}" destId="{6B140606-D0F1-4601-AA76-86B6A60BD862}" srcOrd="3" destOrd="0" presId="urn:microsoft.com/office/officeart/2005/8/layout/pyramid1"/>
    <dgm:cxn modelId="{65B3A7F9-0685-4D0C-B67C-323BDFA1C004}" type="presParOf" srcId="{6B140606-D0F1-4601-AA76-86B6A60BD862}" destId="{CEE63694-34C7-415E-8F95-316AF860ED59}" srcOrd="0" destOrd="0" presId="urn:microsoft.com/office/officeart/2005/8/layout/pyramid1"/>
    <dgm:cxn modelId="{3F7C514C-B9ED-4421-968F-4E19EC2C797B}" type="presParOf" srcId="{6B140606-D0F1-4601-AA76-86B6A60BD862}" destId="{F5817231-F691-4ABB-8F6A-42A444C3A3C5}" srcOrd="1" destOrd="0" presId="urn:microsoft.com/office/officeart/2005/8/layout/pyramid1"/>
    <dgm:cxn modelId="{352049A5-6A33-4A37-8C38-35E7C38F48B9}" type="presParOf" srcId="{6B140606-D0F1-4601-AA76-86B6A60BD862}" destId="{9BC3F125-4B3B-47B4-8EFE-DAC3EDC7CB4B}" srcOrd="2" destOrd="0" presId="urn:microsoft.com/office/officeart/2005/8/layout/pyramid1"/>
    <dgm:cxn modelId="{41DCE9F0-EEAF-4A10-98C4-5668CFAEA983}" type="presParOf" srcId="{6B140606-D0F1-4601-AA76-86B6A60BD862}" destId="{ECDE573B-22A0-4A05-B701-DA4D581539BB}" srcOrd="3" destOrd="0" presId="urn:microsoft.com/office/officeart/2005/8/layout/pyramid1"/>
    <dgm:cxn modelId="{C757EA2D-7453-4F14-8FB4-77E925823D33}" type="presParOf" srcId="{9B8F9CE0-5B0C-44E4-BB24-65E96973CBE5}" destId="{7ABB8E2E-5212-4105-8B4C-A1811DB3FDA6}" srcOrd="4" destOrd="0" presId="urn:microsoft.com/office/officeart/2005/8/layout/pyramid1"/>
    <dgm:cxn modelId="{5834CA45-C929-4296-B423-D9888076D6FB}" type="presParOf" srcId="{7ABB8E2E-5212-4105-8B4C-A1811DB3FDA6}" destId="{7DF23218-55B6-470E-824F-4FEADD048B43}" srcOrd="0" destOrd="0" presId="urn:microsoft.com/office/officeart/2005/8/layout/pyramid1"/>
    <dgm:cxn modelId="{C5D6E6C0-C86F-4CB8-B476-E0A025EC9039}" type="presParOf" srcId="{7ABB8E2E-5212-4105-8B4C-A1811DB3FDA6}" destId="{886BDCF1-7B0C-4126-ADEA-F8D50DD781B4}" srcOrd="1" destOrd="0" presId="urn:microsoft.com/office/officeart/2005/8/layout/pyramid1"/>
    <dgm:cxn modelId="{42C1C8B1-47F1-49CF-8779-0C8B3F12C4D8}" type="presParOf" srcId="{7ABB8E2E-5212-4105-8B4C-A1811DB3FDA6}" destId="{727A81E0-4C11-4229-9A16-6E01664EB3C8}" srcOrd="2" destOrd="0" presId="urn:microsoft.com/office/officeart/2005/8/layout/pyramid1"/>
    <dgm:cxn modelId="{1BAC8640-D8C2-42FE-82F4-CF5167BB081F}" type="presParOf" srcId="{7ABB8E2E-5212-4105-8B4C-A1811DB3FDA6}" destId="{90BFFE81-A70E-4AD0-9AF5-3BB4ADDCF8ED}" srcOrd="3"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E5130-09D0-497D-AE95-27C530435110}">
      <dsp:nvSpPr>
        <dsp:cNvPr id="0" name=""/>
        <dsp:cNvSpPr/>
      </dsp:nvSpPr>
      <dsp:spPr>
        <a:xfrm>
          <a:off x="855607" y="1011211"/>
          <a:ext cx="8590403" cy="889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marL="0" lvl="0" indent="0" algn="ctr" defTabSz="1778000">
            <a:lnSpc>
              <a:spcPct val="90000"/>
            </a:lnSpc>
            <a:spcBef>
              <a:spcPct val="0"/>
            </a:spcBef>
            <a:spcAft>
              <a:spcPct val="35000"/>
            </a:spcAft>
            <a:buNone/>
          </a:pPr>
          <a:r>
            <a:rPr lang="en-US" sz="4000" kern="1200" dirty="0">
              <a:solidFill>
                <a:srgbClr val="202452"/>
              </a:solidFill>
            </a:rPr>
            <a:t>Case Management Framework  </a:t>
          </a:r>
          <a:r>
            <a:rPr lang="en-US" sz="4000" kern="1200" dirty="0">
              <a:solidFill>
                <a:schemeClr val="bg1"/>
              </a:solidFill>
            </a:rPr>
            <a:t>Framework </a:t>
          </a:r>
        </a:p>
      </dsp:txBody>
      <dsp:txXfrm>
        <a:off x="855607" y="1011211"/>
        <a:ext cx="8590403" cy="889804"/>
      </dsp:txXfrm>
    </dsp:sp>
    <dsp:sp modelId="{732E7BA5-E785-423F-BE94-A7794358C7D5}">
      <dsp:nvSpPr>
        <dsp:cNvPr id="0" name=""/>
        <dsp:cNvSpPr/>
      </dsp:nvSpPr>
      <dsp:spPr>
        <a:xfrm>
          <a:off x="168990" y="2042530"/>
          <a:ext cx="2290356" cy="1812564"/>
        </a:xfrm>
        <a:prstGeom prst="chevron">
          <a:avLst>
            <a:gd name="adj" fmla="val 70610"/>
          </a:avLst>
        </a:prstGeom>
        <a:solidFill>
          <a:srgbClr val="20245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A5026-AFCB-45D4-A855-83504E205AB5}">
      <dsp:nvSpPr>
        <dsp:cNvPr id="0" name=""/>
        <dsp:cNvSpPr/>
      </dsp:nvSpPr>
      <dsp:spPr>
        <a:xfrm>
          <a:off x="1544726" y="2042530"/>
          <a:ext cx="2290356" cy="1812564"/>
        </a:xfrm>
        <a:prstGeom prst="chevron">
          <a:avLst>
            <a:gd name="adj" fmla="val 70610"/>
          </a:avLst>
        </a:prstGeom>
        <a:solidFill>
          <a:srgbClr val="E2C549"/>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FA9C8-FF39-4428-9262-82FB2218827F}">
      <dsp:nvSpPr>
        <dsp:cNvPr id="0" name=""/>
        <dsp:cNvSpPr/>
      </dsp:nvSpPr>
      <dsp:spPr>
        <a:xfrm>
          <a:off x="2921550" y="2042530"/>
          <a:ext cx="2290356" cy="1812564"/>
        </a:xfrm>
        <a:prstGeom prst="chevron">
          <a:avLst>
            <a:gd name="adj" fmla="val 70610"/>
          </a:avLst>
        </a:prstGeom>
        <a:solidFill>
          <a:srgbClr val="7B8898"/>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03684-98B0-420E-9DCB-5BA2AA5B7E8E}">
      <dsp:nvSpPr>
        <dsp:cNvPr id="0" name=""/>
        <dsp:cNvSpPr/>
      </dsp:nvSpPr>
      <dsp:spPr>
        <a:xfrm>
          <a:off x="4297286" y="2042530"/>
          <a:ext cx="2290356" cy="1812564"/>
        </a:xfrm>
        <a:prstGeom prst="chevron">
          <a:avLst>
            <a:gd name="adj" fmla="val 70610"/>
          </a:avLst>
        </a:prstGeom>
        <a:solidFill>
          <a:srgbClr val="04A651"/>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A8BE4-9FAD-41A4-A86A-A532AE27C328}">
      <dsp:nvSpPr>
        <dsp:cNvPr id="0" name=""/>
        <dsp:cNvSpPr/>
      </dsp:nvSpPr>
      <dsp:spPr>
        <a:xfrm>
          <a:off x="5674110" y="2042530"/>
          <a:ext cx="2290356" cy="1812564"/>
        </a:xfrm>
        <a:prstGeom prst="chevron">
          <a:avLst>
            <a:gd name="adj" fmla="val 70610"/>
          </a:avLst>
        </a:prstGeom>
        <a:solidFill>
          <a:srgbClr val="9C9E9D"/>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E4424-864B-42D1-8107-FA2D3FE5AA74}">
      <dsp:nvSpPr>
        <dsp:cNvPr id="0" name=""/>
        <dsp:cNvSpPr/>
      </dsp:nvSpPr>
      <dsp:spPr>
        <a:xfrm>
          <a:off x="7049847" y="2042530"/>
          <a:ext cx="2290356" cy="1812564"/>
        </a:xfrm>
        <a:prstGeom prst="chevron">
          <a:avLst>
            <a:gd name="adj" fmla="val 70610"/>
          </a:avLst>
        </a:prstGeom>
        <a:solidFill>
          <a:srgbClr val="202452"/>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D1A59-8F06-414E-9D55-A1F6E39DF14B}">
      <dsp:nvSpPr>
        <dsp:cNvPr id="0" name=""/>
        <dsp:cNvSpPr/>
      </dsp:nvSpPr>
      <dsp:spPr>
        <a:xfrm>
          <a:off x="8426671" y="2042530"/>
          <a:ext cx="2290356" cy="1812564"/>
        </a:xfrm>
        <a:prstGeom prst="chevron">
          <a:avLst>
            <a:gd name="adj" fmla="val 70610"/>
          </a:avLst>
        </a:prstGeom>
        <a:solidFill>
          <a:srgbClr val="E2C549"/>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6C819D-E4C8-462D-85FC-C1D82B95A766}">
      <dsp:nvSpPr>
        <dsp:cNvPr id="0" name=""/>
        <dsp:cNvSpPr/>
      </dsp:nvSpPr>
      <dsp:spPr>
        <a:xfrm>
          <a:off x="168990" y="2223786"/>
          <a:ext cx="9915090" cy="1450051"/>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02452"/>
              </a:solidFill>
            </a:rPr>
            <a:t>The structure for which Disabled Veterans Outreach Program (DVOP) specialists and Consolidated Positions (CP) evaluate and assist a participant's individual needs, by conducting an objective assessment (OA), establishing an employment plan, delivering services, and providing consistent contact.</a:t>
          </a:r>
        </a:p>
      </dsp:txBody>
      <dsp:txXfrm>
        <a:off x="168990" y="2223786"/>
        <a:ext cx="9915090" cy="14500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E2BA-F653-4B58-ACB9-9026AD59E522}">
      <dsp:nvSpPr>
        <dsp:cNvPr id="0" name=""/>
        <dsp:cNvSpPr/>
      </dsp:nvSpPr>
      <dsp:spPr>
        <a:xfrm>
          <a:off x="19985" y="139272"/>
          <a:ext cx="10497898" cy="65428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202452"/>
              </a:solidFill>
            </a:rPr>
            <a:t>                         </a:t>
          </a:r>
          <a:r>
            <a:rPr lang="en-US" sz="3200" b="1" kern="1200" dirty="0">
              <a:solidFill>
                <a:srgbClr val="202452"/>
              </a:solidFill>
            </a:rPr>
            <a:t>Ways to Build Rapport and Identify Needs</a:t>
          </a:r>
        </a:p>
      </dsp:txBody>
      <dsp:txXfrm>
        <a:off x="39148" y="158435"/>
        <a:ext cx="10459572" cy="615960"/>
      </dsp:txXfrm>
    </dsp:sp>
    <dsp:sp modelId="{90ADF10C-8377-46EF-B3D9-2A089BC1A775}">
      <dsp:nvSpPr>
        <dsp:cNvPr id="0" name=""/>
        <dsp:cNvSpPr/>
      </dsp:nvSpPr>
      <dsp:spPr>
        <a:xfrm>
          <a:off x="2562707" y="1145624"/>
          <a:ext cx="654286" cy="65428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953A8-5A45-4063-9718-25F5BD1445F3}">
      <dsp:nvSpPr>
        <dsp:cNvPr id="0" name=""/>
        <dsp:cNvSpPr/>
      </dsp:nvSpPr>
      <dsp:spPr>
        <a:xfrm>
          <a:off x="3256250" y="1145624"/>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Ensure confidentiality and safety</a:t>
          </a:r>
        </a:p>
      </dsp:txBody>
      <dsp:txXfrm>
        <a:off x="3288195" y="1177569"/>
        <a:ext cx="4635036" cy="590396"/>
      </dsp:txXfrm>
    </dsp:sp>
    <dsp:sp modelId="{5E191E6E-15F8-47A2-B0AD-A5ADFBD393A4}">
      <dsp:nvSpPr>
        <dsp:cNvPr id="0" name=""/>
        <dsp:cNvSpPr/>
      </dsp:nvSpPr>
      <dsp:spPr>
        <a:xfrm>
          <a:off x="2562707" y="1878425"/>
          <a:ext cx="654286" cy="65428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BBD3-7F39-43C2-AD8B-A89C1959A177}">
      <dsp:nvSpPr>
        <dsp:cNvPr id="0" name=""/>
        <dsp:cNvSpPr/>
      </dsp:nvSpPr>
      <dsp:spPr>
        <a:xfrm>
          <a:off x="3256250" y="1878425"/>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an active listener</a:t>
          </a:r>
        </a:p>
      </dsp:txBody>
      <dsp:txXfrm>
        <a:off x="3288195" y="1910370"/>
        <a:ext cx="4635036" cy="590396"/>
      </dsp:txXfrm>
    </dsp:sp>
    <dsp:sp modelId="{2466CC12-A8D2-48B4-B8CC-D43DA77523A6}">
      <dsp:nvSpPr>
        <dsp:cNvPr id="0" name=""/>
        <dsp:cNvSpPr/>
      </dsp:nvSpPr>
      <dsp:spPr>
        <a:xfrm>
          <a:off x="2562707" y="2611226"/>
          <a:ext cx="654286" cy="654286"/>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6DE5C-2BA7-406F-96E5-DED3A3382505}">
      <dsp:nvSpPr>
        <dsp:cNvPr id="0" name=""/>
        <dsp:cNvSpPr/>
      </dsp:nvSpPr>
      <dsp:spPr>
        <a:xfrm>
          <a:off x="3256250" y="2611226"/>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sympathetic or empathetic</a:t>
          </a:r>
        </a:p>
      </dsp:txBody>
      <dsp:txXfrm>
        <a:off x="3288195" y="2643171"/>
        <a:ext cx="4635036" cy="590396"/>
      </dsp:txXfrm>
    </dsp:sp>
    <dsp:sp modelId="{EDF3F8BB-1260-480A-BFDF-6E1DCEB4CA26}">
      <dsp:nvSpPr>
        <dsp:cNvPr id="0" name=""/>
        <dsp:cNvSpPr/>
      </dsp:nvSpPr>
      <dsp:spPr>
        <a:xfrm>
          <a:off x="2562707" y="3344027"/>
          <a:ext cx="654286" cy="654286"/>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78C3B-9DFD-43CF-848F-9646E6E09857}">
      <dsp:nvSpPr>
        <dsp:cNvPr id="0" name=""/>
        <dsp:cNvSpPr/>
      </dsp:nvSpPr>
      <dsp:spPr>
        <a:xfrm>
          <a:off x="3256250" y="3344027"/>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Share stories - relate</a:t>
          </a:r>
        </a:p>
      </dsp:txBody>
      <dsp:txXfrm>
        <a:off x="3288195" y="3375972"/>
        <a:ext cx="4635036" cy="590396"/>
      </dsp:txXfrm>
    </dsp:sp>
    <dsp:sp modelId="{89B00115-F1B7-489A-B3C1-C2261BA8506A}">
      <dsp:nvSpPr>
        <dsp:cNvPr id="0" name=""/>
        <dsp:cNvSpPr/>
      </dsp:nvSpPr>
      <dsp:spPr>
        <a:xfrm>
          <a:off x="2562707" y="4076828"/>
          <a:ext cx="654286" cy="654286"/>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05FF8-AB38-460A-92DD-34C494D8FAEE}">
      <dsp:nvSpPr>
        <dsp:cNvPr id="0" name=""/>
        <dsp:cNvSpPr/>
      </dsp:nvSpPr>
      <dsp:spPr>
        <a:xfrm>
          <a:off x="3256250" y="4076828"/>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18315A"/>
              </a:solidFill>
            </a:rPr>
            <a:t>Ask permission before giving advice</a:t>
          </a:r>
        </a:p>
      </dsp:txBody>
      <dsp:txXfrm>
        <a:off x="3288195" y="4108773"/>
        <a:ext cx="4635036" cy="590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E2BA-F653-4B58-ACB9-9026AD59E522}">
      <dsp:nvSpPr>
        <dsp:cNvPr id="0" name=""/>
        <dsp:cNvSpPr/>
      </dsp:nvSpPr>
      <dsp:spPr>
        <a:xfrm>
          <a:off x="19985" y="139272"/>
          <a:ext cx="10497898" cy="65428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92D050"/>
              </a:solidFill>
            </a:rPr>
            <a:t>                         </a:t>
          </a:r>
          <a:endParaRPr lang="en-US" sz="3200" b="1" kern="1200" dirty="0">
            <a:solidFill>
              <a:srgbClr val="92D050"/>
            </a:solidFill>
          </a:endParaRPr>
        </a:p>
      </dsp:txBody>
      <dsp:txXfrm>
        <a:off x="39148" y="158435"/>
        <a:ext cx="10459572" cy="615960"/>
      </dsp:txXfrm>
    </dsp:sp>
    <dsp:sp modelId="{90ADF10C-8377-46EF-B3D9-2A089BC1A775}">
      <dsp:nvSpPr>
        <dsp:cNvPr id="0" name=""/>
        <dsp:cNvSpPr/>
      </dsp:nvSpPr>
      <dsp:spPr>
        <a:xfrm>
          <a:off x="2562707" y="1145624"/>
          <a:ext cx="654286" cy="654286"/>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953A8-5A45-4063-9718-25F5BD1445F3}">
      <dsp:nvSpPr>
        <dsp:cNvPr id="0" name=""/>
        <dsp:cNvSpPr/>
      </dsp:nvSpPr>
      <dsp:spPr>
        <a:xfrm>
          <a:off x="3256250" y="1145624"/>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Take detailed notes</a:t>
          </a:r>
        </a:p>
      </dsp:txBody>
      <dsp:txXfrm>
        <a:off x="3288195" y="1177569"/>
        <a:ext cx="4635036" cy="590396"/>
      </dsp:txXfrm>
    </dsp:sp>
    <dsp:sp modelId="{5E191E6E-15F8-47A2-B0AD-A5ADFBD393A4}">
      <dsp:nvSpPr>
        <dsp:cNvPr id="0" name=""/>
        <dsp:cNvSpPr/>
      </dsp:nvSpPr>
      <dsp:spPr>
        <a:xfrm>
          <a:off x="2562707" y="1878425"/>
          <a:ext cx="654286" cy="654286"/>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BBD3-7F39-43C2-AD8B-A89C1959A177}">
      <dsp:nvSpPr>
        <dsp:cNvPr id="0" name=""/>
        <dsp:cNvSpPr/>
      </dsp:nvSpPr>
      <dsp:spPr>
        <a:xfrm>
          <a:off x="3256250" y="1878425"/>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Ask open-ended questions</a:t>
          </a:r>
        </a:p>
      </dsp:txBody>
      <dsp:txXfrm>
        <a:off x="3288195" y="1910370"/>
        <a:ext cx="4635036" cy="590396"/>
      </dsp:txXfrm>
    </dsp:sp>
    <dsp:sp modelId="{2466CC12-A8D2-48B4-B8CC-D43DA77523A6}">
      <dsp:nvSpPr>
        <dsp:cNvPr id="0" name=""/>
        <dsp:cNvSpPr/>
      </dsp:nvSpPr>
      <dsp:spPr>
        <a:xfrm>
          <a:off x="2562707" y="2611226"/>
          <a:ext cx="654286" cy="654286"/>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6DE5C-2BA7-406F-96E5-DED3A3382505}">
      <dsp:nvSpPr>
        <dsp:cNvPr id="0" name=""/>
        <dsp:cNvSpPr/>
      </dsp:nvSpPr>
      <dsp:spPr>
        <a:xfrm>
          <a:off x="3256250" y="2611226"/>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Be open-minded</a:t>
          </a:r>
        </a:p>
      </dsp:txBody>
      <dsp:txXfrm>
        <a:off x="3288195" y="2643171"/>
        <a:ext cx="4635036" cy="590396"/>
      </dsp:txXfrm>
    </dsp:sp>
    <dsp:sp modelId="{EDF3F8BB-1260-480A-BFDF-6E1DCEB4CA26}">
      <dsp:nvSpPr>
        <dsp:cNvPr id="0" name=""/>
        <dsp:cNvSpPr/>
      </dsp:nvSpPr>
      <dsp:spPr>
        <a:xfrm>
          <a:off x="2562707" y="3344027"/>
          <a:ext cx="654286" cy="654286"/>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78C3B-9DFD-43CF-848F-9646E6E09857}">
      <dsp:nvSpPr>
        <dsp:cNvPr id="0" name=""/>
        <dsp:cNvSpPr/>
      </dsp:nvSpPr>
      <dsp:spPr>
        <a:xfrm>
          <a:off x="3256250" y="3344027"/>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Make no assumptions</a:t>
          </a:r>
        </a:p>
      </dsp:txBody>
      <dsp:txXfrm>
        <a:off x="3288195" y="3375972"/>
        <a:ext cx="4635036" cy="590396"/>
      </dsp:txXfrm>
    </dsp:sp>
    <dsp:sp modelId="{89B00115-F1B7-489A-B3C1-C2261BA8506A}">
      <dsp:nvSpPr>
        <dsp:cNvPr id="0" name=""/>
        <dsp:cNvSpPr/>
      </dsp:nvSpPr>
      <dsp:spPr>
        <a:xfrm>
          <a:off x="2562707" y="4076828"/>
          <a:ext cx="654286" cy="654286"/>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05FF8-AB38-460A-92DD-34C494D8FAEE}">
      <dsp:nvSpPr>
        <dsp:cNvPr id="0" name=""/>
        <dsp:cNvSpPr/>
      </dsp:nvSpPr>
      <dsp:spPr>
        <a:xfrm>
          <a:off x="3256250" y="4076828"/>
          <a:ext cx="4698926" cy="654286"/>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8315A"/>
              </a:solidFill>
            </a:rPr>
            <a:t>Empower,</a:t>
          </a:r>
          <a:r>
            <a:rPr lang="en-US" sz="2400" b="1" kern="1200" baseline="0" dirty="0">
              <a:solidFill>
                <a:srgbClr val="18315A"/>
              </a:solidFill>
            </a:rPr>
            <a:t> support, &amp; motivate</a:t>
          </a:r>
          <a:endParaRPr lang="en-US" sz="2400" b="1" kern="1200" dirty="0">
            <a:solidFill>
              <a:srgbClr val="18315A"/>
            </a:solidFill>
          </a:endParaRPr>
        </a:p>
      </dsp:txBody>
      <dsp:txXfrm>
        <a:off x="3288195" y="4108773"/>
        <a:ext cx="4635036" cy="590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AD85-E836-4315-9AFF-0D67C45CCD56}">
      <dsp:nvSpPr>
        <dsp:cNvPr id="0" name=""/>
        <dsp:cNvSpPr/>
      </dsp:nvSpPr>
      <dsp:spPr>
        <a:xfrm>
          <a:off x="396337" y="469304"/>
          <a:ext cx="9512088" cy="2972527"/>
        </a:xfrm>
        <a:prstGeom prst="rect">
          <a:avLst/>
        </a:prstGeom>
        <a:solidFill>
          <a:srgbClr val="04A651">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3392"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202452"/>
              </a:solidFill>
            </a:rPr>
            <a:t>The IEP is a </a:t>
          </a:r>
          <a:r>
            <a:rPr lang="en-US" sz="3200" b="1" i="1" u="sng" kern="1200" dirty="0">
              <a:solidFill>
                <a:srgbClr val="202452"/>
              </a:solidFill>
            </a:rPr>
            <a:t>negotiated agreement</a:t>
          </a:r>
          <a:r>
            <a:rPr lang="en-US" sz="3200" b="1" i="1" kern="1200" dirty="0">
              <a:solidFill>
                <a:srgbClr val="202452"/>
              </a:solidFill>
            </a:rPr>
            <a:t> </a:t>
          </a:r>
          <a:r>
            <a:rPr lang="en-US" sz="3200" kern="1200" dirty="0">
              <a:solidFill>
                <a:srgbClr val="202452"/>
              </a:solidFill>
            </a:rPr>
            <a:t>between the veteran and the DVOP specialist detailing what the veteran will do for their development, and what the DVOP specialist will do to assist them in that effort. </a:t>
          </a:r>
        </a:p>
      </dsp:txBody>
      <dsp:txXfrm>
        <a:off x="396337" y="469304"/>
        <a:ext cx="9512088" cy="2972527"/>
      </dsp:txXfrm>
    </dsp:sp>
    <dsp:sp modelId="{3C90A915-29A4-4E3E-84D8-F8531512C354}">
      <dsp:nvSpPr>
        <dsp:cNvPr id="0" name=""/>
        <dsp:cNvSpPr/>
      </dsp:nvSpPr>
      <dsp:spPr>
        <a:xfrm>
          <a:off x="0" y="39939"/>
          <a:ext cx="2080769" cy="3121154"/>
        </a:xfrm>
        <a:prstGeom prst="rect">
          <a:avLst/>
        </a:prstGeom>
        <a:blipFill rotWithShape="1">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81032-7DFC-4AF2-A22A-1A2B134590BE}">
      <dsp:nvSpPr>
        <dsp:cNvPr id="0" name=""/>
        <dsp:cNvSpPr/>
      </dsp:nvSpPr>
      <dsp:spPr>
        <a:xfrm>
          <a:off x="552145" y="1600"/>
          <a:ext cx="10434424" cy="96247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i="0" kern="1200" dirty="0">
              <a:solidFill>
                <a:srgbClr val="202452"/>
              </a:solidFill>
            </a:rPr>
            <a:t>The IEP must include: </a:t>
          </a:r>
          <a:endParaRPr lang="en-US" sz="3600" b="1" kern="1200" dirty="0">
            <a:solidFill>
              <a:srgbClr val="202452"/>
            </a:solidFill>
          </a:endParaRPr>
        </a:p>
      </dsp:txBody>
      <dsp:txXfrm>
        <a:off x="580335" y="29790"/>
        <a:ext cx="10378044" cy="906095"/>
      </dsp:txXfrm>
    </dsp:sp>
    <dsp:sp modelId="{0987FCB5-5EE7-4A51-BAB9-F3C90957433F}">
      <dsp:nvSpPr>
        <dsp:cNvPr id="0" name=""/>
        <dsp:cNvSpPr/>
      </dsp:nvSpPr>
      <dsp:spPr>
        <a:xfrm>
          <a:off x="552145" y="1137321"/>
          <a:ext cx="962475" cy="96247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CF3AA-E955-4907-A7D0-8102B3BCC270}">
      <dsp:nvSpPr>
        <dsp:cNvPr id="0" name=""/>
        <dsp:cNvSpPr/>
      </dsp:nvSpPr>
      <dsp:spPr>
        <a:xfrm>
          <a:off x="1572369" y="1137321"/>
          <a:ext cx="9414201" cy="962475"/>
        </a:xfrm>
        <a:prstGeom prst="roundRect">
          <a:avLst>
            <a:gd name="adj" fmla="val 1667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t>A clear employment goal. </a:t>
          </a:r>
          <a:endParaRPr lang="en-US" sz="2800" kern="1200" dirty="0"/>
        </a:p>
      </dsp:txBody>
      <dsp:txXfrm>
        <a:off x="1619362" y="1184314"/>
        <a:ext cx="9320215" cy="868489"/>
      </dsp:txXfrm>
    </dsp:sp>
    <dsp:sp modelId="{F78083B3-1DE8-4BF5-8537-4E8D62787F2C}">
      <dsp:nvSpPr>
        <dsp:cNvPr id="0" name=""/>
        <dsp:cNvSpPr/>
      </dsp:nvSpPr>
      <dsp:spPr>
        <a:xfrm>
          <a:off x="552145" y="2215293"/>
          <a:ext cx="962475" cy="96247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C06BB-56F9-4E17-931F-EB265C2C5993}">
      <dsp:nvSpPr>
        <dsp:cNvPr id="0" name=""/>
        <dsp:cNvSpPr/>
      </dsp:nvSpPr>
      <dsp:spPr>
        <a:xfrm>
          <a:off x="1572369" y="2215293"/>
          <a:ext cx="9414201" cy="962475"/>
        </a:xfrm>
        <a:prstGeom prst="roundRect">
          <a:avLst>
            <a:gd name="adj" fmla="val 16670"/>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t>Barriers that may prohibit the veteran from achieving the goal.</a:t>
          </a:r>
          <a:endParaRPr lang="en-US" sz="2800" kern="1200" dirty="0"/>
        </a:p>
      </dsp:txBody>
      <dsp:txXfrm>
        <a:off x="1619362" y="2262286"/>
        <a:ext cx="9320215" cy="868489"/>
      </dsp:txXfrm>
    </dsp:sp>
    <dsp:sp modelId="{C42C1354-A237-45C9-87F1-03FF63767D3B}">
      <dsp:nvSpPr>
        <dsp:cNvPr id="0" name=""/>
        <dsp:cNvSpPr/>
      </dsp:nvSpPr>
      <dsp:spPr>
        <a:xfrm>
          <a:off x="552145" y="3293265"/>
          <a:ext cx="962475" cy="962475"/>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D5F1C-F21A-4EAD-9130-F1E2C8FCC3A3}">
      <dsp:nvSpPr>
        <dsp:cNvPr id="0" name=""/>
        <dsp:cNvSpPr/>
      </dsp:nvSpPr>
      <dsp:spPr>
        <a:xfrm>
          <a:off x="1572369" y="3293265"/>
          <a:ext cx="9414201" cy="962475"/>
        </a:xfrm>
        <a:prstGeom prst="roundRect">
          <a:avLst>
            <a:gd name="adj" fmla="val 16670"/>
          </a:avLst>
        </a:prstGeom>
        <a:solidFill>
          <a:srgbClr val="E2C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a:t>Supportive services and steps necessary to overcome the barriers. </a:t>
          </a:r>
          <a:endParaRPr lang="en-US" sz="2800" kern="1200" dirty="0"/>
        </a:p>
      </dsp:txBody>
      <dsp:txXfrm>
        <a:off x="1619362" y="3340258"/>
        <a:ext cx="9320215" cy="8684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79AC-389A-4691-8B0C-34713305A134}">
      <dsp:nvSpPr>
        <dsp:cNvPr id="0" name=""/>
        <dsp:cNvSpPr/>
      </dsp:nvSpPr>
      <dsp:spPr>
        <a:xfrm>
          <a:off x="0" y="0"/>
          <a:ext cx="9059543" cy="11232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202452"/>
              </a:solidFill>
            </a:rPr>
            <a:t>An IEP is visual roadmap          to success. </a:t>
          </a:r>
          <a:endParaRPr lang="en-US" sz="3600" kern="1200" dirty="0">
            <a:solidFill>
              <a:srgbClr val="202452"/>
            </a:solidFill>
          </a:endParaRPr>
        </a:p>
      </dsp:txBody>
      <dsp:txXfrm>
        <a:off x="0" y="0"/>
        <a:ext cx="9059543" cy="1123200"/>
      </dsp:txXfrm>
    </dsp:sp>
    <dsp:sp modelId="{0735662B-D6BE-4688-A5E5-AF325800336C}">
      <dsp:nvSpPr>
        <dsp:cNvPr id="0" name=""/>
        <dsp:cNvSpPr/>
      </dsp:nvSpPr>
      <dsp:spPr>
        <a:xfrm>
          <a:off x="0" y="1158609"/>
          <a:ext cx="9059543" cy="2890484"/>
        </a:xfrm>
        <a:prstGeom prst="rect">
          <a:avLst/>
        </a:prstGeom>
        <a:solidFill>
          <a:schemeClr val="accent6">
            <a:lumMod val="20000"/>
            <a:lumOff val="80000"/>
            <a:alpha val="9000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02452"/>
              </a:solidFill>
            </a:rPr>
            <a:t>Provides a plan and guide for attaining goals.</a:t>
          </a:r>
        </a:p>
        <a:p>
          <a:pPr marL="228600" lvl="1" indent="-228600" algn="l" defTabSz="1066800">
            <a:lnSpc>
              <a:spcPct val="90000"/>
            </a:lnSpc>
            <a:spcBef>
              <a:spcPct val="0"/>
            </a:spcBef>
            <a:spcAft>
              <a:spcPct val="15000"/>
            </a:spcAft>
            <a:buChar char="•"/>
          </a:pPr>
          <a:r>
            <a:rPr lang="en-US" sz="2400" kern="1200" dirty="0">
              <a:solidFill>
                <a:srgbClr val="202452"/>
              </a:solidFill>
            </a:rPr>
            <a:t>Sets expectations and accountability between the veteran and DVOP specialist. </a:t>
          </a:r>
        </a:p>
        <a:p>
          <a:pPr marL="228600" lvl="1" indent="-228600" algn="l" defTabSz="1066800">
            <a:lnSpc>
              <a:spcPct val="90000"/>
            </a:lnSpc>
            <a:spcBef>
              <a:spcPct val="0"/>
            </a:spcBef>
            <a:spcAft>
              <a:spcPct val="15000"/>
            </a:spcAft>
            <a:buChar char="•"/>
          </a:pPr>
          <a:r>
            <a:rPr lang="en-US" sz="2400" kern="1200" dirty="0">
              <a:solidFill>
                <a:srgbClr val="202452"/>
              </a:solidFill>
            </a:rPr>
            <a:t>Builds confidence, motivation, and self-esteem.</a:t>
          </a:r>
        </a:p>
        <a:p>
          <a:pPr marL="228600" lvl="1" indent="-228600" algn="l" defTabSz="1066800">
            <a:lnSpc>
              <a:spcPct val="90000"/>
            </a:lnSpc>
            <a:spcBef>
              <a:spcPct val="0"/>
            </a:spcBef>
            <a:spcAft>
              <a:spcPct val="15000"/>
            </a:spcAft>
            <a:buChar char="•"/>
          </a:pPr>
          <a:r>
            <a:rPr lang="en-US" sz="2400" kern="1200" dirty="0">
              <a:solidFill>
                <a:srgbClr val="202452"/>
              </a:solidFill>
            </a:rPr>
            <a:t>Guides the DVOP specialist on how to assist and collaborate.</a:t>
          </a:r>
        </a:p>
        <a:p>
          <a:pPr marL="228600" lvl="1" indent="-228600" algn="l" defTabSz="1066800">
            <a:lnSpc>
              <a:spcPct val="90000"/>
            </a:lnSpc>
            <a:spcBef>
              <a:spcPct val="0"/>
            </a:spcBef>
            <a:spcAft>
              <a:spcPct val="15000"/>
            </a:spcAft>
            <a:buChar char="•"/>
          </a:pPr>
          <a:r>
            <a:rPr lang="en-US" sz="2400" kern="1200" dirty="0">
              <a:solidFill>
                <a:srgbClr val="202452"/>
              </a:solidFill>
            </a:rPr>
            <a:t>Increases engagement and the likelihood of finding employment.</a:t>
          </a:r>
          <a:br>
            <a:rPr lang="en-US" sz="1800" kern="1200" dirty="0">
              <a:solidFill>
                <a:srgbClr val="18315A"/>
              </a:solidFill>
            </a:rPr>
          </a:br>
          <a:endParaRPr lang="en-US" sz="2400" kern="1200" dirty="0">
            <a:solidFill>
              <a:srgbClr val="18315A"/>
            </a:solidFill>
          </a:endParaRPr>
        </a:p>
      </dsp:txBody>
      <dsp:txXfrm>
        <a:off x="0" y="1158609"/>
        <a:ext cx="9059543" cy="28904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FA09E-7CD5-4C44-94D9-6FF6955A152B}">
      <dsp:nvSpPr>
        <dsp:cNvPr id="0" name=""/>
        <dsp:cNvSpPr/>
      </dsp:nvSpPr>
      <dsp:spPr>
        <a:xfrm>
          <a:off x="46" y="33993"/>
          <a:ext cx="4484432" cy="1584000"/>
        </a:xfrm>
        <a:prstGeom prst="rect">
          <a:avLst/>
        </a:prstGeom>
        <a:solidFill>
          <a:srgbClr val="04A651">
            <a:alpha val="90000"/>
          </a:srgb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What is the buy-in?</a:t>
          </a:r>
        </a:p>
      </dsp:txBody>
      <dsp:txXfrm>
        <a:off x="46" y="33993"/>
        <a:ext cx="4484432" cy="1584000"/>
      </dsp:txXfrm>
    </dsp:sp>
    <dsp:sp modelId="{5D93F322-1762-49FE-A054-26C223798AE9}">
      <dsp:nvSpPr>
        <dsp:cNvPr id="0" name=""/>
        <dsp:cNvSpPr/>
      </dsp:nvSpPr>
      <dsp:spPr>
        <a:xfrm>
          <a:off x="46" y="1617993"/>
          <a:ext cx="4484432" cy="2717550"/>
        </a:xfrm>
        <a:prstGeom prst="rect">
          <a:avLst/>
        </a:prstGeom>
        <a:solidFill>
          <a:schemeClr val="bg1">
            <a:alpha val="9000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202452"/>
              </a:solidFill>
              <a:latin typeface="Calibri" panose="020F0502020204030204"/>
              <a:ea typeface="+mn-ea"/>
              <a:cs typeface="+mn-cs"/>
            </a:rPr>
            <a:t>The buy-in is the veteran's acceptance of and willingness to actively participate in the program. </a:t>
          </a:r>
        </a:p>
      </dsp:txBody>
      <dsp:txXfrm>
        <a:off x="46" y="1617993"/>
        <a:ext cx="4484432" cy="2717550"/>
      </dsp:txXfrm>
    </dsp:sp>
    <dsp:sp modelId="{EB75109C-F0E7-4A51-95E6-B2522875EB72}">
      <dsp:nvSpPr>
        <dsp:cNvPr id="0" name=""/>
        <dsp:cNvSpPr/>
      </dsp:nvSpPr>
      <dsp:spPr>
        <a:xfrm>
          <a:off x="5112299" y="33993"/>
          <a:ext cx="4484432" cy="1584000"/>
        </a:xfrm>
        <a:prstGeom prst="rect">
          <a:avLst/>
        </a:prstGeom>
        <a:solidFill>
          <a:srgbClr val="202452">
            <a:alpha val="50000"/>
          </a:srgb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Why is it important?</a:t>
          </a:r>
          <a:endParaRPr lang="en-US" sz="3200" kern="1200" dirty="0">
            <a:latin typeface="Calibri" panose="020F0502020204030204"/>
            <a:ea typeface="+mn-ea"/>
            <a:cs typeface="+mn-cs"/>
          </a:endParaRPr>
        </a:p>
      </dsp:txBody>
      <dsp:txXfrm>
        <a:off x="5112299" y="33993"/>
        <a:ext cx="4484432" cy="1584000"/>
      </dsp:txXfrm>
    </dsp:sp>
    <dsp:sp modelId="{62D55C7E-C2D6-46F0-BB7C-85E58837A6A5}">
      <dsp:nvSpPr>
        <dsp:cNvPr id="0" name=""/>
        <dsp:cNvSpPr/>
      </dsp:nvSpPr>
      <dsp:spPr>
        <a:xfrm>
          <a:off x="5112299" y="1617993"/>
          <a:ext cx="4484432" cy="2717550"/>
        </a:xfrm>
        <a:prstGeom prst="rect">
          <a:avLst/>
        </a:prstGeom>
        <a:solidFill>
          <a:schemeClr val="bg1">
            <a:alpha val="9000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202452"/>
              </a:solidFill>
              <a:latin typeface="Calibri" panose="020F0502020204030204"/>
              <a:ea typeface="+mn-ea"/>
              <a:cs typeface="+mn-cs"/>
            </a:rPr>
            <a:t>It encourages collaboration, increases the veteran's satisfaction with the process, and results in a better outcomes.</a:t>
          </a:r>
        </a:p>
      </dsp:txBody>
      <dsp:txXfrm>
        <a:off x="5112299" y="1617993"/>
        <a:ext cx="4484432" cy="27175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A583B-7C13-4A4C-B604-05340A13235E}">
      <dsp:nvSpPr>
        <dsp:cNvPr id="0" name=""/>
        <dsp:cNvSpPr/>
      </dsp:nvSpPr>
      <dsp:spPr>
        <a:xfrm>
          <a:off x="0" y="208382"/>
          <a:ext cx="2691352" cy="933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04A651"/>
              </a:solidFill>
            </a:rPr>
            <a:t>Get them Involved</a:t>
          </a:r>
        </a:p>
      </dsp:txBody>
      <dsp:txXfrm>
        <a:off x="0" y="208382"/>
        <a:ext cx="2691352" cy="933075"/>
      </dsp:txXfrm>
    </dsp:sp>
    <dsp:sp modelId="{BCF0D922-0C51-40B8-9924-620F9DA9149E}">
      <dsp:nvSpPr>
        <dsp:cNvPr id="0" name=""/>
        <dsp:cNvSpPr/>
      </dsp:nvSpPr>
      <dsp:spPr>
        <a:xfrm>
          <a:off x="2691352" y="4271"/>
          <a:ext cx="538270" cy="1341295"/>
        </a:xfrm>
        <a:prstGeom prst="leftBrace">
          <a:avLst>
            <a:gd name="adj1" fmla="val 35000"/>
            <a:gd name="adj2" fmla="val 50000"/>
          </a:avLst>
        </a:prstGeom>
        <a:noFill/>
        <a:ln w="12700" cap="flat" cmpd="sng" algn="ctr">
          <a:solidFill>
            <a:srgbClr val="202452"/>
          </a:solidFill>
          <a:prstDash val="solid"/>
          <a:miter lim="800000"/>
        </a:ln>
        <a:effectLst/>
      </dsp:spPr>
      <dsp:style>
        <a:lnRef idx="2">
          <a:scrgbClr r="0" g="0" b="0"/>
        </a:lnRef>
        <a:fillRef idx="0">
          <a:scrgbClr r="0" g="0" b="0"/>
        </a:fillRef>
        <a:effectRef idx="0">
          <a:scrgbClr r="0" g="0" b="0"/>
        </a:effectRef>
        <a:fontRef idx="minor"/>
      </dsp:style>
    </dsp:sp>
    <dsp:sp modelId="{573F89DD-E01F-4C70-BADE-29EFF62C70B1}">
      <dsp:nvSpPr>
        <dsp:cNvPr id="0" name=""/>
        <dsp:cNvSpPr/>
      </dsp:nvSpPr>
      <dsp:spPr>
        <a:xfrm>
          <a:off x="3444931" y="4271"/>
          <a:ext cx="7320478" cy="1341295"/>
        </a:xfrm>
        <a:prstGeom prst="rect">
          <a:avLst/>
        </a:prstGeom>
        <a:solidFill>
          <a:schemeClr val="lt1">
            <a:hueOff val="0"/>
            <a:satOff val="0"/>
            <a:lumOff val="0"/>
            <a:alphaOff val="0"/>
          </a:schemeClr>
        </a:solid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Allow them to express their goals, challenges, and areas of opportunity.</a:t>
          </a:r>
        </a:p>
        <a:p>
          <a:pPr marL="228600" lvl="1" indent="-228600" algn="l" defTabSz="889000">
            <a:lnSpc>
              <a:spcPct val="90000"/>
            </a:lnSpc>
            <a:spcBef>
              <a:spcPct val="0"/>
            </a:spcBef>
            <a:spcAft>
              <a:spcPct val="15000"/>
            </a:spcAft>
            <a:buChar char="•"/>
          </a:pPr>
          <a:r>
            <a:rPr lang="en-US" sz="2000" kern="1200" dirty="0">
              <a:solidFill>
                <a:srgbClr val="202452"/>
              </a:solidFill>
            </a:rPr>
            <a:t>Let them identify how </a:t>
          </a:r>
          <a:r>
            <a:rPr lang="en-US" sz="2000" b="1" u="sng" kern="1200" dirty="0">
              <a:solidFill>
                <a:srgbClr val="202452"/>
              </a:solidFill>
            </a:rPr>
            <a:t>they</a:t>
          </a:r>
          <a:r>
            <a:rPr lang="en-US" sz="2000" kern="1200" dirty="0">
              <a:solidFill>
                <a:srgbClr val="202452"/>
              </a:solidFill>
            </a:rPr>
            <a:t> plan on achieving their goals and establish a timeline.</a:t>
          </a:r>
        </a:p>
      </dsp:txBody>
      <dsp:txXfrm>
        <a:off x="3444931" y="4271"/>
        <a:ext cx="7320478" cy="1341295"/>
      </dsp:txXfrm>
    </dsp:sp>
    <dsp:sp modelId="{92F294E1-F75E-4D97-946B-8A929E98606A}">
      <dsp:nvSpPr>
        <dsp:cNvPr id="0" name=""/>
        <dsp:cNvSpPr/>
      </dsp:nvSpPr>
      <dsp:spPr>
        <a:xfrm>
          <a:off x="0" y="1826786"/>
          <a:ext cx="2691352"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04A651"/>
              </a:solidFill>
            </a:rPr>
            <a:t>Be Transparent</a:t>
          </a:r>
        </a:p>
      </dsp:txBody>
      <dsp:txXfrm>
        <a:off x="0" y="1826786"/>
        <a:ext cx="2691352" cy="574200"/>
      </dsp:txXfrm>
    </dsp:sp>
    <dsp:sp modelId="{2C3455A4-0387-477A-BE40-F5C5870B993A}">
      <dsp:nvSpPr>
        <dsp:cNvPr id="0" name=""/>
        <dsp:cNvSpPr/>
      </dsp:nvSpPr>
      <dsp:spPr>
        <a:xfrm>
          <a:off x="2691352" y="1449967"/>
          <a:ext cx="538270" cy="1327837"/>
        </a:xfrm>
        <a:prstGeom prst="leftBrace">
          <a:avLst>
            <a:gd name="adj1" fmla="val 35000"/>
            <a:gd name="adj2" fmla="val 50000"/>
          </a:avLst>
        </a:prstGeom>
        <a:noFill/>
        <a:ln w="12700" cap="flat" cmpd="sng" algn="ctr">
          <a:solidFill>
            <a:srgbClr val="202452"/>
          </a:solidFill>
          <a:prstDash val="solid"/>
          <a:miter lim="800000"/>
        </a:ln>
        <a:effectLst/>
      </dsp:spPr>
      <dsp:style>
        <a:lnRef idx="2">
          <a:scrgbClr r="0" g="0" b="0"/>
        </a:lnRef>
        <a:fillRef idx="0">
          <a:scrgbClr r="0" g="0" b="0"/>
        </a:fillRef>
        <a:effectRef idx="0">
          <a:scrgbClr r="0" g="0" b="0"/>
        </a:effectRef>
        <a:fontRef idx="minor"/>
      </dsp:style>
    </dsp:sp>
    <dsp:sp modelId="{322D1583-C845-4684-B9F6-A3E5EAEF01E1}">
      <dsp:nvSpPr>
        <dsp:cNvPr id="0" name=""/>
        <dsp:cNvSpPr/>
      </dsp:nvSpPr>
      <dsp:spPr>
        <a:xfrm>
          <a:off x="3444931" y="1449967"/>
          <a:ext cx="7320478" cy="1327837"/>
        </a:xfrm>
        <a:prstGeom prst="rect">
          <a:avLst/>
        </a:prstGeom>
        <a:solidFill>
          <a:srgbClr val="04A651"/>
        </a:solid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Tell them exactly what is expected of them and what they can expect from you.</a:t>
          </a:r>
        </a:p>
        <a:p>
          <a:pPr marL="228600" lvl="1" indent="-228600" algn="l" defTabSz="889000">
            <a:lnSpc>
              <a:spcPct val="90000"/>
            </a:lnSpc>
            <a:spcBef>
              <a:spcPct val="0"/>
            </a:spcBef>
            <a:spcAft>
              <a:spcPct val="15000"/>
            </a:spcAft>
            <a:buChar char="•"/>
          </a:pPr>
          <a:r>
            <a:rPr lang="en-US" sz="2000" kern="1200" dirty="0">
              <a:solidFill>
                <a:srgbClr val="202452"/>
              </a:solidFill>
            </a:rPr>
            <a:t>Ask them what their expectations are of you and clarify any misconceptions.  </a:t>
          </a:r>
        </a:p>
      </dsp:txBody>
      <dsp:txXfrm>
        <a:off x="3444931" y="1449967"/>
        <a:ext cx="7320478" cy="1327837"/>
      </dsp:txXfrm>
    </dsp:sp>
    <dsp:sp modelId="{11966C6A-620B-493C-B5E6-38611F714ECF}">
      <dsp:nvSpPr>
        <dsp:cNvPr id="0" name=""/>
        <dsp:cNvSpPr/>
      </dsp:nvSpPr>
      <dsp:spPr>
        <a:xfrm>
          <a:off x="0" y="2911363"/>
          <a:ext cx="2691352" cy="933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b="1" kern="1200" dirty="0">
              <a:solidFill>
                <a:srgbClr val="04A651"/>
              </a:solidFill>
            </a:rPr>
            <a:t>Coach and Motivate </a:t>
          </a:r>
        </a:p>
      </dsp:txBody>
      <dsp:txXfrm>
        <a:off x="0" y="2911363"/>
        <a:ext cx="2691352" cy="933075"/>
      </dsp:txXfrm>
    </dsp:sp>
    <dsp:sp modelId="{C8B0A2BE-EDBF-42FE-A851-B4004921E64A}">
      <dsp:nvSpPr>
        <dsp:cNvPr id="0" name=""/>
        <dsp:cNvSpPr/>
      </dsp:nvSpPr>
      <dsp:spPr>
        <a:xfrm>
          <a:off x="2691352" y="2882204"/>
          <a:ext cx="538270" cy="991392"/>
        </a:xfrm>
        <a:prstGeom prst="leftBrace">
          <a:avLst>
            <a:gd name="adj1" fmla="val 35000"/>
            <a:gd name="adj2" fmla="val 50000"/>
          </a:avLst>
        </a:prstGeom>
        <a:noFill/>
        <a:ln w="12700" cap="flat" cmpd="sng" algn="ctr">
          <a:solidFill>
            <a:srgbClr val="202452"/>
          </a:solidFill>
          <a:prstDash val="solid"/>
          <a:miter lim="800000"/>
        </a:ln>
        <a:effectLst/>
      </dsp:spPr>
      <dsp:style>
        <a:lnRef idx="2">
          <a:scrgbClr r="0" g="0" b="0"/>
        </a:lnRef>
        <a:fillRef idx="0">
          <a:scrgbClr r="0" g="0" b="0"/>
        </a:fillRef>
        <a:effectRef idx="0">
          <a:scrgbClr r="0" g="0" b="0"/>
        </a:effectRef>
        <a:fontRef idx="minor"/>
      </dsp:style>
    </dsp:sp>
    <dsp:sp modelId="{55A75EFA-FBFA-4821-95F8-2194088B6663}">
      <dsp:nvSpPr>
        <dsp:cNvPr id="0" name=""/>
        <dsp:cNvSpPr/>
      </dsp:nvSpPr>
      <dsp:spPr>
        <a:xfrm>
          <a:off x="3444931" y="2882204"/>
          <a:ext cx="7320478" cy="991392"/>
        </a:xfrm>
        <a:prstGeom prst="rect">
          <a:avLst/>
        </a:prstGeom>
        <a:solidFill>
          <a:schemeClr val="lt1">
            <a:hueOff val="0"/>
            <a:satOff val="0"/>
            <a:lumOff val="0"/>
            <a:alphaOff val="0"/>
          </a:schemeClr>
        </a:solid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solidFill>
                <a:srgbClr val="202452"/>
              </a:solidFill>
            </a:rPr>
            <a:t>The veteran is responsible for choosing and implementing their own change(s), while the DVOP  supports, encourages, and facilitates the changes.</a:t>
          </a:r>
        </a:p>
      </dsp:txBody>
      <dsp:txXfrm>
        <a:off x="3444931" y="2882204"/>
        <a:ext cx="7320478" cy="9913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55F8A-BCB2-4073-9E44-FB6463C87AAA}">
      <dsp:nvSpPr>
        <dsp:cNvPr id="0" name=""/>
        <dsp:cNvSpPr/>
      </dsp:nvSpPr>
      <dsp:spPr>
        <a:xfrm>
          <a:off x="0" y="254572"/>
          <a:ext cx="10054443" cy="1346625"/>
        </a:xfrm>
        <a:prstGeom prst="rect">
          <a:avLst/>
        </a:prstGeom>
        <a:solidFill>
          <a:srgbClr val="04A651">
            <a:alpha val="90000"/>
          </a:srgb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336" tIns="312420" rIns="7803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Meet them where they are not where you think they should be.  </a:t>
          </a:r>
        </a:p>
        <a:p>
          <a:pPr marL="228600" lvl="1" indent="-228600" algn="l" defTabSz="889000">
            <a:lnSpc>
              <a:spcPct val="90000"/>
            </a:lnSpc>
            <a:spcBef>
              <a:spcPct val="0"/>
            </a:spcBef>
            <a:spcAft>
              <a:spcPct val="15000"/>
            </a:spcAft>
            <a:buChar char="•"/>
          </a:pPr>
          <a:r>
            <a:rPr lang="en-US" sz="2000" kern="1200" dirty="0">
              <a:solidFill>
                <a:srgbClr val="202452"/>
              </a:solidFill>
            </a:rPr>
            <a:t>Ask open-ended questions to understand their current situation, skill sets, work experience, strengths and weaknesses. </a:t>
          </a:r>
        </a:p>
      </dsp:txBody>
      <dsp:txXfrm>
        <a:off x="0" y="254572"/>
        <a:ext cx="10054443" cy="1346625"/>
      </dsp:txXfrm>
    </dsp:sp>
    <dsp:sp modelId="{837AD2E1-FDE0-4F4E-A0DC-0A7B56C2E775}">
      <dsp:nvSpPr>
        <dsp:cNvPr id="0" name=""/>
        <dsp:cNvSpPr/>
      </dsp:nvSpPr>
      <dsp:spPr>
        <a:xfrm>
          <a:off x="502722" y="33172"/>
          <a:ext cx="7038110" cy="442800"/>
        </a:xfrm>
        <a:prstGeom prst="roundRect">
          <a:avLst/>
        </a:prstGeom>
        <a:solidFill>
          <a:schemeClr val="lt1">
            <a:hueOff val="0"/>
            <a:satOff val="0"/>
            <a:lumOff val="0"/>
            <a:alphaOff val="0"/>
          </a:schemeClr>
        </a:solidFill>
        <a:ln w="12700" cap="flat" cmpd="sng" algn="ctr">
          <a:solidFill>
            <a:srgbClr val="04A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24" tIns="0" rIns="26602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202452"/>
              </a:solidFill>
            </a:rPr>
            <a:t>Where is the veteran now? </a:t>
          </a:r>
        </a:p>
      </dsp:txBody>
      <dsp:txXfrm>
        <a:off x="524338" y="54788"/>
        <a:ext cx="6994878" cy="399568"/>
      </dsp:txXfrm>
    </dsp:sp>
    <dsp:sp modelId="{39D7A8D5-8408-4A45-BD3C-393D8AAC322E}">
      <dsp:nvSpPr>
        <dsp:cNvPr id="0" name=""/>
        <dsp:cNvSpPr/>
      </dsp:nvSpPr>
      <dsp:spPr>
        <a:xfrm>
          <a:off x="0" y="1903597"/>
          <a:ext cx="10054443" cy="1346625"/>
        </a:xfrm>
        <a:prstGeom prst="rect">
          <a:avLst/>
        </a:prstGeom>
        <a:solidFill>
          <a:srgbClr val="04A651">
            <a:alpha val="90000"/>
          </a:srgb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336" tIns="312420" rIns="7803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Allow the veteran to define their desired results and type of career they are seeking.</a:t>
          </a:r>
        </a:p>
        <a:p>
          <a:pPr marL="228600" lvl="1" indent="-228600" algn="l" defTabSz="889000">
            <a:lnSpc>
              <a:spcPct val="90000"/>
            </a:lnSpc>
            <a:spcBef>
              <a:spcPct val="0"/>
            </a:spcBef>
            <a:spcAft>
              <a:spcPct val="15000"/>
            </a:spcAft>
            <a:buChar char="•"/>
          </a:pPr>
          <a:r>
            <a:rPr lang="en-US" sz="2000" kern="1200" dirty="0">
              <a:solidFill>
                <a:srgbClr val="202452"/>
              </a:solidFill>
            </a:rPr>
            <a:t>Are they open to change? </a:t>
          </a:r>
        </a:p>
      </dsp:txBody>
      <dsp:txXfrm>
        <a:off x="0" y="1903597"/>
        <a:ext cx="10054443" cy="1346625"/>
      </dsp:txXfrm>
    </dsp:sp>
    <dsp:sp modelId="{E2508C05-517E-403D-9661-A05BCE02F376}">
      <dsp:nvSpPr>
        <dsp:cNvPr id="0" name=""/>
        <dsp:cNvSpPr/>
      </dsp:nvSpPr>
      <dsp:spPr>
        <a:xfrm>
          <a:off x="502722" y="1682197"/>
          <a:ext cx="7038110" cy="442800"/>
        </a:xfrm>
        <a:prstGeom prst="roundRect">
          <a:avLst/>
        </a:prstGeom>
        <a:solidFill>
          <a:schemeClr val="lt1">
            <a:hueOff val="0"/>
            <a:satOff val="0"/>
            <a:lumOff val="0"/>
            <a:alphaOff val="0"/>
          </a:schemeClr>
        </a:solidFill>
        <a:ln w="12700" cap="flat" cmpd="sng" algn="ctr">
          <a:solidFill>
            <a:srgbClr val="04A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24" tIns="0" rIns="26602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202452"/>
              </a:solidFill>
            </a:rPr>
            <a:t>Where does the veteran want to go?</a:t>
          </a:r>
        </a:p>
      </dsp:txBody>
      <dsp:txXfrm>
        <a:off x="524338" y="1703813"/>
        <a:ext cx="6994878" cy="399568"/>
      </dsp:txXfrm>
    </dsp:sp>
    <dsp:sp modelId="{D5CF28F1-DF9A-4919-A345-E6E7FB713744}">
      <dsp:nvSpPr>
        <dsp:cNvPr id="0" name=""/>
        <dsp:cNvSpPr/>
      </dsp:nvSpPr>
      <dsp:spPr>
        <a:xfrm>
          <a:off x="0" y="3552622"/>
          <a:ext cx="10054443" cy="1063125"/>
        </a:xfrm>
        <a:prstGeom prst="rect">
          <a:avLst/>
        </a:prstGeom>
        <a:solidFill>
          <a:srgbClr val="04A651">
            <a:alpha val="90000"/>
          </a:srgb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0336" tIns="312420" rIns="7803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Recommend services, tools, strategies, and training to achieve goals.</a:t>
          </a:r>
        </a:p>
        <a:p>
          <a:pPr marL="228600" lvl="1" indent="-228600" algn="l" defTabSz="889000">
            <a:lnSpc>
              <a:spcPct val="90000"/>
            </a:lnSpc>
            <a:spcBef>
              <a:spcPct val="0"/>
            </a:spcBef>
            <a:spcAft>
              <a:spcPct val="15000"/>
            </a:spcAft>
            <a:buChar char="•"/>
          </a:pPr>
          <a:r>
            <a:rPr lang="en-US" sz="2000" kern="1200" dirty="0">
              <a:solidFill>
                <a:srgbClr val="202452"/>
              </a:solidFill>
            </a:rPr>
            <a:t>Point them in the right direction.   </a:t>
          </a:r>
        </a:p>
      </dsp:txBody>
      <dsp:txXfrm>
        <a:off x="0" y="3552622"/>
        <a:ext cx="10054443" cy="1063125"/>
      </dsp:txXfrm>
    </dsp:sp>
    <dsp:sp modelId="{29F513DE-9073-48CA-98F0-E681E2CD203C}">
      <dsp:nvSpPr>
        <dsp:cNvPr id="0" name=""/>
        <dsp:cNvSpPr/>
      </dsp:nvSpPr>
      <dsp:spPr>
        <a:xfrm>
          <a:off x="502722" y="3331222"/>
          <a:ext cx="7038110" cy="442800"/>
        </a:xfrm>
        <a:prstGeom prst="roundRect">
          <a:avLst/>
        </a:prstGeom>
        <a:solidFill>
          <a:schemeClr val="lt1">
            <a:hueOff val="0"/>
            <a:satOff val="0"/>
            <a:lumOff val="0"/>
            <a:alphaOff val="0"/>
          </a:schemeClr>
        </a:solidFill>
        <a:ln w="12700" cap="flat" cmpd="sng" algn="ctr">
          <a:solidFill>
            <a:srgbClr val="04A65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24" tIns="0" rIns="26602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202452"/>
              </a:solidFill>
            </a:rPr>
            <a:t>How will they get there?</a:t>
          </a:r>
        </a:p>
      </dsp:txBody>
      <dsp:txXfrm>
        <a:off x="524338" y="3352838"/>
        <a:ext cx="6994878" cy="3995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B609B-BF80-4E4D-B25C-596CFB64E905}">
      <dsp:nvSpPr>
        <dsp:cNvPr id="0" name=""/>
        <dsp:cNvSpPr/>
      </dsp:nvSpPr>
      <dsp:spPr>
        <a:xfrm>
          <a:off x="436191" y="1132465"/>
          <a:ext cx="10468587" cy="3271433"/>
        </a:xfrm>
        <a:prstGeom prst="rect">
          <a:avLst/>
        </a:prstGeom>
        <a:solidFill>
          <a:srgbClr val="04A651">
            <a:alpha val="40000"/>
          </a:srgbClr>
        </a:solidFill>
        <a:ln w="6350" cap="flat" cmpd="sng" algn="ctr">
          <a:solidFill>
            <a:srgbClr val="202452">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1585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solidFill>
                <a:srgbClr val="202452"/>
              </a:solidFill>
              <a:latin typeface="Calibri" panose="020F0502020204030204"/>
              <a:ea typeface="+mn-ea"/>
              <a:cs typeface="+mn-cs"/>
            </a:rPr>
            <a:t>Onc</a:t>
          </a:r>
          <a:r>
            <a:rPr lang="en-US" sz="4000" kern="1200" dirty="0">
              <a:solidFill>
                <a:srgbClr val="202452"/>
              </a:solidFill>
            </a:rPr>
            <a:t>e you have a clear empathic understanding of their goals and have identified their challenges or areas of opportunity, its time to start developing a S.M.A.R.T. IEP.  </a:t>
          </a:r>
        </a:p>
      </dsp:txBody>
      <dsp:txXfrm>
        <a:off x="436191" y="1132465"/>
        <a:ext cx="10468587" cy="3271433"/>
      </dsp:txXfrm>
    </dsp:sp>
    <dsp:sp modelId="{07D42E7A-C939-4804-B036-6D8A3F50ADCB}">
      <dsp:nvSpPr>
        <dsp:cNvPr id="0" name=""/>
        <dsp:cNvSpPr/>
      </dsp:nvSpPr>
      <dsp:spPr>
        <a:xfrm>
          <a:off x="0" y="659925"/>
          <a:ext cx="2290003" cy="343500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5D224-90C7-4C28-A69B-50F491DBC366}">
      <dsp:nvSpPr>
        <dsp:cNvPr id="0" name=""/>
        <dsp:cNvSpPr/>
      </dsp:nvSpPr>
      <dsp:spPr>
        <a:xfrm rot="5400000">
          <a:off x="-160972" y="165064"/>
          <a:ext cx="1073150" cy="751205"/>
        </a:xfrm>
        <a:prstGeom prst="chevron">
          <a:avLst/>
        </a:prstGeom>
        <a:solidFill>
          <a:srgbClr val="04A651"/>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solidFill>
                <a:srgbClr val="202452"/>
              </a:solidFill>
            </a:rPr>
            <a:t>S</a:t>
          </a:r>
        </a:p>
      </dsp:txBody>
      <dsp:txXfrm rot="-5400000">
        <a:off x="1" y="379695"/>
        <a:ext cx="751205" cy="321945"/>
      </dsp:txXfrm>
    </dsp:sp>
    <dsp:sp modelId="{4474E7DB-CDFA-4FB0-8A7D-738629D21A0E}">
      <dsp:nvSpPr>
        <dsp:cNvPr id="0" name=""/>
        <dsp:cNvSpPr/>
      </dsp:nvSpPr>
      <dsp:spPr>
        <a:xfrm rot="5400000">
          <a:off x="5090758" y="-4339553"/>
          <a:ext cx="697914" cy="9377020"/>
        </a:xfrm>
        <a:prstGeom prst="round2SameRect">
          <a:avLst/>
        </a:prstGeom>
        <a:solidFill>
          <a:schemeClr val="lt1">
            <a:alpha val="90000"/>
            <a:hueOff val="0"/>
            <a:satOff val="0"/>
            <a:lumOff val="0"/>
            <a:alphaOff val="0"/>
          </a:schemeClr>
        </a:solidFill>
        <a:ln w="6350" cap="flat" cmpd="sng" algn="ctr">
          <a:solidFill>
            <a:srgbClr val="202452">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202452"/>
              </a:solidFill>
            </a:rPr>
            <a:t>Specific: </a:t>
          </a:r>
          <a:r>
            <a:rPr lang="en-US" sz="2400" kern="1200" dirty="0">
              <a:solidFill>
                <a:srgbClr val="202452"/>
              </a:solidFill>
            </a:rPr>
            <a:t>Goals should be as specific and well-defined as possible.</a:t>
          </a:r>
          <a:endParaRPr lang="en-US" sz="2800" b="1" kern="1200" dirty="0">
            <a:solidFill>
              <a:srgbClr val="202452"/>
            </a:solidFill>
          </a:endParaRPr>
        </a:p>
      </dsp:txBody>
      <dsp:txXfrm rot="-5400000">
        <a:off x="751206" y="34068"/>
        <a:ext cx="9342951" cy="629776"/>
      </dsp:txXfrm>
    </dsp:sp>
    <dsp:sp modelId="{34FB306D-4C28-4D2B-AEEE-15662D1D6E73}">
      <dsp:nvSpPr>
        <dsp:cNvPr id="0" name=""/>
        <dsp:cNvSpPr/>
      </dsp:nvSpPr>
      <dsp:spPr>
        <a:xfrm rot="5400000">
          <a:off x="-160972" y="1121018"/>
          <a:ext cx="1073150" cy="751205"/>
        </a:xfrm>
        <a:prstGeom prst="chevron">
          <a:avLst/>
        </a:prstGeom>
        <a:solidFill>
          <a:srgbClr val="04A651"/>
        </a:solidFill>
        <a:ln w="6350" cap="flat" cmpd="sng" algn="ctr">
          <a:solidFill>
            <a:schemeClr val="accent6">
              <a:alpha val="90000"/>
              <a:hueOff val="0"/>
              <a:satOff val="0"/>
              <a:lumOff val="0"/>
              <a:alphaOff val="-1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solidFill>
                <a:srgbClr val="202452"/>
              </a:solidFill>
            </a:rPr>
            <a:t>M</a:t>
          </a:r>
        </a:p>
      </dsp:txBody>
      <dsp:txXfrm rot="-5400000">
        <a:off x="1" y="1335649"/>
        <a:ext cx="751205" cy="321945"/>
      </dsp:txXfrm>
    </dsp:sp>
    <dsp:sp modelId="{AF805E72-0C4E-41F9-AF12-FADD8EAEB285}">
      <dsp:nvSpPr>
        <dsp:cNvPr id="0" name=""/>
        <dsp:cNvSpPr/>
      </dsp:nvSpPr>
      <dsp:spPr>
        <a:xfrm rot="5400000">
          <a:off x="5090941" y="-3379690"/>
          <a:ext cx="697547" cy="9377020"/>
        </a:xfrm>
        <a:prstGeom prst="round2SameRect">
          <a:avLst/>
        </a:prstGeom>
        <a:solidFill>
          <a:schemeClr val="lt1">
            <a:alpha val="90000"/>
            <a:hueOff val="0"/>
            <a:satOff val="0"/>
            <a:lumOff val="0"/>
            <a:alphaOff val="0"/>
          </a:schemeClr>
        </a:solidFill>
        <a:ln w="6350" cap="flat" cmpd="sng" algn="ctr">
          <a:solidFill>
            <a:srgbClr val="202452">
              <a:alpha val="8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202452"/>
              </a:solidFill>
            </a:rPr>
            <a:t>Measurable: </a:t>
          </a:r>
          <a:r>
            <a:rPr lang="en-US" sz="2400" kern="1200" dirty="0">
              <a:solidFill>
                <a:srgbClr val="202452"/>
              </a:solidFill>
            </a:rPr>
            <a:t>Goals should include dates, amounts, and other measurements that will help verify progress.</a:t>
          </a:r>
          <a:endParaRPr lang="en-US" sz="2800" b="1" kern="1200" dirty="0">
            <a:solidFill>
              <a:srgbClr val="202452"/>
            </a:solidFill>
          </a:endParaRPr>
        </a:p>
      </dsp:txBody>
      <dsp:txXfrm rot="-5400000">
        <a:off x="751205" y="994097"/>
        <a:ext cx="9342969" cy="629445"/>
      </dsp:txXfrm>
    </dsp:sp>
    <dsp:sp modelId="{831C5298-A9D3-48C6-B812-38456FF2CC4E}">
      <dsp:nvSpPr>
        <dsp:cNvPr id="0" name=""/>
        <dsp:cNvSpPr/>
      </dsp:nvSpPr>
      <dsp:spPr>
        <a:xfrm rot="5400000">
          <a:off x="-160972" y="2076972"/>
          <a:ext cx="1073150" cy="751205"/>
        </a:xfrm>
        <a:prstGeom prst="chevron">
          <a:avLst/>
        </a:prstGeom>
        <a:solidFill>
          <a:srgbClr val="04A651"/>
        </a:solidFill>
        <a:ln w="6350" cap="flat" cmpd="sng" algn="ctr">
          <a:solidFill>
            <a:schemeClr val="accent6">
              <a:alpha val="90000"/>
              <a:hueOff val="0"/>
              <a:satOff val="0"/>
              <a:lumOff val="0"/>
              <a:alphaOff val="-2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solidFill>
                <a:srgbClr val="202452"/>
              </a:solidFill>
            </a:rPr>
            <a:t>A</a:t>
          </a:r>
        </a:p>
      </dsp:txBody>
      <dsp:txXfrm rot="-5400000">
        <a:off x="1" y="2291603"/>
        <a:ext cx="751205" cy="321945"/>
      </dsp:txXfrm>
    </dsp:sp>
    <dsp:sp modelId="{C4F62B30-EAB9-4A32-B0A4-14CBFE1BDC27}">
      <dsp:nvSpPr>
        <dsp:cNvPr id="0" name=""/>
        <dsp:cNvSpPr/>
      </dsp:nvSpPr>
      <dsp:spPr>
        <a:xfrm rot="5400000">
          <a:off x="5090941" y="-2423736"/>
          <a:ext cx="697547" cy="9377020"/>
        </a:xfrm>
        <a:prstGeom prst="round2SameRect">
          <a:avLst/>
        </a:prstGeom>
        <a:solidFill>
          <a:schemeClr val="lt1">
            <a:alpha val="90000"/>
            <a:hueOff val="0"/>
            <a:satOff val="0"/>
            <a:lumOff val="0"/>
            <a:alphaOff val="0"/>
          </a:schemeClr>
        </a:solidFill>
        <a:ln w="6350" cap="flat" cmpd="sng" algn="ctr">
          <a:solidFill>
            <a:srgbClr val="202452">
              <a:alpha val="7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202452"/>
              </a:solidFill>
            </a:rPr>
            <a:t>Achievable: </a:t>
          </a:r>
          <a:r>
            <a:rPr lang="en-US" sz="2400" kern="1200" dirty="0">
              <a:solidFill>
                <a:srgbClr val="202452"/>
              </a:solidFill>
            </a:rPr>
            <a:t>Goals should account for the abilities of achievement and any initial steps needed to succeed.</a:t>
          </a:r>
          <a:endParaRPr lang="en-US" sz="2800" b="1" kern="1200" dirty="0">
            <a:solidFill>
              <a:srgbClr val="202452"/>
            </a:solidFill>
          </a:endParaRPr>
        </a:p>
      </dsp:txBody>
      <dsp:txXfrm rot="-5400000">
        <a:off x="751205" y="1950051"/>
        <a:ext cx="9342969" cy="629445"/>
      </dsp:txXfrm>
    </dsp:sp>
    <dsp:sp modelId="{BA0C19E1-4F6A-4961-ADCD-D5985F2616F2}">
      <dsp:nvSpPr>
        <dsp:cNvPr id="0" name=""/>
        <dsp:cNvSpPr/>
      </dsp:nvSpPr>
      <dsp:spPr>
        <a:xfrm rot="5400000">
          <a:off x="-160972" y="3032926"/>
          <a:ext cx="1073150" cy="751205"/>
        </a:xfrm>
        <a:prstGeom prst="chevron">
          <a:avLst/>
        </a:prstGeom>
        <a:solidFill>
          <a:srgbClr val="04A651"/>
        </a:solidFill>
        <a:ln w="6350" cap="flat" cmpd="sng" algn="ctr">
          <a:solidFill>
            <a:schemeClr val="accent6">
              <a:alpha val="90000"/>
              <a:hueOff val="0"/>
              <a:satOff val="0"/>
              <a:lumOff val="0"/>
              <a:alphaOff val="-3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solidFill>
                <a:srgbClr val="202452"/>
              </a:solidFill>
            </a:rPr>
            <a:t>R</a:t>
          </a:r>
        </a:p>
      </dsp:txBody>
      <dsp:txXfrm rot="-5400000">
        <a:off x="1" y="3247557"/>
        <a:ext cx="751205" cy="321945"/>
      </dsp:txXfrm>
    </dsp:sp>
    <dsp:sp modelId="{32BEA533-E36D-41E6-96A5-837FD34A644C}">
      <dsp:nvSpPr>
        <dsp:cNvPr id="0" name=""/>
        <dsp:cNvSpPr/>
      </dsp:nvSpPr>
      <dsp:spPr>
        <a:xfrm rot="5400000">
          <a:off x="5090941" y="-1503796"/>
          <a:ext cx="697547" cy="9377020"/>
        </a:xfrm>
        <a:prstGeom prst="round2SameRect">
          <a:avLst/>
        </a:prstGeom>
        <a:solidFill>
          <a:schemeClr val="lt1">
            <a:alpha val="90000"/>
            <a:hueOff val="0"/>
            <a:satOff val="0"/>
            <a:lumOff val="0"/>
            <a:alphaOff val="0"/>
          </a:schemeClr>
        </a:solidFill>
        <a:ln w="6350" cap="flat" cmpd="sng" algn="ctr">
          <a:solidFill>
            <a:srgbClr val="202452">
              <a:alpha val="6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202452"/>
              </a:solidFill>
            </a:rPr>
            <a:t>Realistic: </a:t>
          </a:r>
          <a:r>
            <a:rPr lang="en-US" sz="2400" kern="1200" dirty="0">
              <a:solidFill>
                <a:srgbClr val="202452"/>
              </a:solidFill>
            </a:rPr>
            <a:t>Goals should be realistic and within reach. </a:t>
          </a:r>
          <a:endParaRPr lang="en-US" sz="2800" b="1" kern="1200" dirty="0">
            <a:solidFill>
              <a:srgbClr val="202452"/>
            </a:solidFill>
          </a:endParaRPr>
        </a:p>
      </dsp:txBody>
      <dsp:txXfrm rot="-5400000">
        <a:off x="751205" y="2869991"/>
        <a:ext cx="9342969" cy="629445"/>
      </dsp:txXfrm>
    </dsp:sp>
    <dsp:sp modelId="{E8CE2FAF-ABE5-4FBC-8264-F64C671126D7}">
      <dsp:nvSpPr>
        <dsp:cNvPr id="0" name=""/>
        <dsp:cNvSpPr/>
      </dsp:nvSpPr>
      <dsp:spPr>
        <a:xfrm rot="5400000">
          <a:off x="-160972" y="3988881"/>
          <a:ext cx="1073150" cy="751205"/>
        </a:xfrm>
        <a:prstGeom prst="chevron">
          <a:avLst/>
        </a:prstGeom>
        <a:solidFill>
          <a:srgbClr val="04A651"/>
        </a:solidFill>
        <a:ln w="6350" cap="flat" cmpd="sng" algn="ctr">
          <a:solidFill>
            <a:schemeClr val="accent6">
              <a:alpha val="90000"/>
              <a:hueOff val="0"/>
              <a:satOff val="0"/>
              <a:lumOff val="0"/>
              <a:alpha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2133600">
            <a:lnSpc>
              <a:spcPct val="90000"/>
            </a:lnSpc>
            <a:spcBef>
              <a:spcPct val="0"/>
            </a:spcBef>
            <a:spcAft>
              <a:spcPct val="35000"/>
            </a:spcAft>
            <a:buNone/>
          </a:pPr>
          <a:r>
            <a:rPr lang="en-US" sz="4800" kern="1200" dirty="0">
              <a:solidFill>
                <a:srgbClr val="202452"/>
              </a:solidFill>
            </a:rPr>
            <a:t>T</a:t>
          </a:r>
        </a:p>
      </dsp:txBody>
      <dsp:txXfrm rot="-5400000">
        <a:off x="1" y="4203512"/>
        <a:ext cx="751205" cy="321945"/>
      </dsp:txXfrm>
    </dsp:sp>
    <dsp:sp modelId="{2322F22D-EAE8-4E9D-B87E-A5ABD0C1DC61}">
      <dsp:nvSpPr>
        <dsp:cNvPr id="0" name=""/>
        <dsp:cNvSpPr/>
      </dsp:nvSpPr>
      <dsp:spPr>
        <a:xfrm rot="5400000">
          <a:off x="5090941" y="-511828"/>
          <a:ext cx="697547" cy="9377020"/>
        </a:xfrm>
        <a:prstGeom prst="round2SameRect">
          <a:avLst/>
        </a:prstGeom>
        <a:solidFill>
          <a:schemeClr val="lt1">
            <a:alpha val="90000"/>
            <a:hueOff val="0"/>
            <a:satOff val="0"/>
            <a:lumOff val="0"/>
            <a:alphaOff val="0"/>
          </a:schemeClr>
        </a:solidFill>
        <a:ln w="6350" cap="flat" cmpd="sng" algn="ctr">
          <a:solidFill>
            <a:srgbClr val="202452">
              <a:alpha val="5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202452"/>
              </a:solidFill>
            </a:rPr>
            <a:t>Timely: </a:t>
          </a:r>
          <a:r>
            <a:rPr lang="en-US" sz="2400" kern="1200" dirty="0">
              <a:solidFill>
                <a:srgbClr val="202452"/>
              </a:solidFill>
            </a:rPr>
            <a:t>Goals should be time-bound for completion. Do not allow time to procrastinate.</a:t>
          </a:r>
          <a:endParaRPr lang="en-US" sz="2800" b="1" kern="1200" dirty="0">
            <a:solidFill>
              <a:srgbClr val="202452"/>
            </a:solidFill>
          </a:endParaRPr>
        </a:p>
      </dsp:txBody>
      <dsp:txXfrm rot="-5400000">
        <a:off x="751205" y="3861959"/>
        <a:ext cx="9342969" cy="629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3D4A-9238-4F17-8E29-E7A43204F68D}">
      <dsp:nvSpPr>
        <dsp:cNvPr id="0" name=""/>
        <dsp:cNvSpPr/>
      </dsp:nvSpPr>
      <dsp:spPr>
        <a:xfrm rot="10800000">
          <a:off x="2389325" y="0"/>
          <a:ext cx="8938765" cy="551330"/>
        </a:xfrm>
        <a:prstGeom prst="homePlate">
          <a:avLst/>
        </a:prstGeom>
        <a:solidFill>
          <a:srgbClr val="20245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Case Management Framework</a:t>
          </a:r>
        </a:p>
      </dsp:txBody>
      <dsp:txXfrm rot="10800000">
        <a:off x="2527157" y="0"/>
        <a:ext cx="8800933" cy="551330"/>
      </dsp:txXfrm>
    </dsp:sp>
    <dsp:sp modelId="{AF976EAF-B8B4-4FB4-8ACF-491DE431695E}">
      <dsp:nvSpPr>
        <dsp:cNvPr id="0" name=""/>
        <dsp:cNvSpPr/>
      </dsp:nvSpPr>
      <dsp:spPr>
        <a:xfrm>
          <a:off x="2828184" y="0"/>
          <a:ext cx="551330" cy="55133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52247A-B1FB-4EBD-AB74-AF6A2ECA694D}">
      <dsp:nvSpPr>
        <dsp:cNvPr id="0" name=""/>
        <dsp:cNvSpPr/>
      </dsp:nvSpPr>
      <dsp:spPr>
        <a:xfrm rot="10800000">
          <a:off x="2389325" y="697279"/>
          <a:ext cx="8938765" cy="551330"/>
        </a:xfrm>
        <a:prstGeom prst="homePlate">
          <a:avLst/>
        </a:prstGeom>
        <a:solidFill>
          <a:srgbClr val="04A6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Objective Assessment and Building Rapport </a:t>
          </a:r>
        </a:p>
      </dsp:txBody>
      <dsp:txXfrm rot="10800000">
        <a:off x="2527157" y="697279"/>
        <a:ext cx="8800933" cy="551330"/>
      </dsp:txXfrm>
    </dsp:sp>
    <dsp:sp modelId="{E89F7662-99FD-4180-8CE1-AE7E0E1DACFB}">
      <dsp:nvSpPr>
        <dsp:cNvPr id="0" name=""/>
        <dsp:cNvSpPr/>
      </dsp:nvSpPr>
      <dsp:spPr>
        <a:xfrm>
          <a:off x="2828184" y="697279"/>
          <a:ext cx="551330" cy="55133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DC6F9DE-DB11-47CD-90D7-69BF6F0D4732}">
      <dsp:nvSpPr>
        <dsp:cNvPr id="0" name=""/>
        <dsp:cNvSpPr/>
      </dsp:nvSpPr>
      <dsp:spPr>
        <a:xfrm rot="10800000">
          <a:off x="2389325" y="1393402"/>
          <a:ext cx="8938765" cy="551330"/>
        </a:xfrm>
        <a:prstGeom prst="homePlate">
          <a:avLst/>
        </a:prstGeom>
        <a:solidFill>
          <a:srgbClr val="E2C54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Individual Employment Plan (IEP)</a:t>
          </a:r>
        </a:p>
      </dsp:txBody>
      <dsp:txXfrm rot="10800000">
        <a:off x="2527157" y="1393402"/>
        <a:ext cx="8800933" cy="551330"/>
      </dsp:txXfrm>
    </dsp:sp>
    <dsp:sp modelId="{2DB9B7DF-087F-44E5-84D8-D3872806184F}">
      <dsp:nvSpPr>
        <dsp:cNvPr id="0" name=""/>
        <dsp:cNvSpPr/>
      </dsp:nvSpPr>
      <dsp:spPr>
        <a:xfrm>
          <a:off x="2828184" y="1393402"/>
          <a:ext cx="551330" cy="551330"/>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1F90689-FD8C-4E95-BA4E-97B64C0BD05B}">
      <dsp:nvSpPr>
        <dsp:cNvPr id="0" name=""/>
        <dsp:cNvSpPr/>
      </dsp:nvSpPr>
      <dsp:spPr>
        <a:xfrm rot="10800000">
          <a:off x="2389325" y="2089525"/>
          <a:ext cx="8938765" cy="551330"/>
        </a:xfrm>
        <a:prstGeom prst="homePlate">
          <a:avLst/>
        </a:prstGeom>
        <a:solidFill>
          <a:srgbClr val="20245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Attaining Commitment</a:t>
          </a:r>
        </a:p>
      </dsp:txBody>
      <dsp:txXfrm rot="10800000">
        <a:off x="2527157" y="2089525"/>
        <a:ext cx="8800933" cy="551330"/>
      </dsp:txXfrm>
    </dsp:sp>
    <dsp:sp modelId="{2E0CA0A0-7C04-43A5-9AF2-AB2336F6EE9F}">
      <dsp:nvSpPr>
        <dsp:cNvPr id="0" name=""/>
        <dsp:cNvSpPr/>
      </dsp:nvSpPr>
      <dsp:spPr>
        <a:xfrm>
          <a:off x="2828184" y="2089525"/>
          <a:ext cx="551330" cy="55133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EFFFEC2-954B-4BB4-9952-AF9B5EDE7098}">
      <dsp:nvSpPr>
        <dsp:cNvPr id="0" name=""/>
        <dsp:cNvSpPr/>
      </dsp:nvSpPr>
      <dsp:spPr>
        <a:xfrm rot="10800000">
          <a:off x="2389325" y="2785648"/>
          <a:ext cx="8938765" cy="551330"/>
        </a:xfrm>
        <a:prstGeom prst="homePlate">
          <a:avLst/>
        </a:prstGeom>
        <a:solidFill>
          <a:srgbClr val="04A65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Developing a S.M.A.R.T. IEP and IEP Examples </a:t>
          </a:r>
        </a:p>
      </dsp:txBody>
      <dsp:txXfrm rot="10800000">
        <a:off x="2527157" y="2785648"/>
        <a:ext cx="8800933" cy="551330"/>
      </dsp:txXfrm>
    </dsp:sp>
    <dsp:sp modelId="{28C8338C-E212-4E26-9E45-FBD25B47E319}">
      <dsp:nvSpPr>
        <dsp:cNvPr id="0" name=""/>
        <dsp:cNvSpPr/>
      </dsp:nvSpPr>
      <dsp:spPr>
        <a:xfrm>
          <a:off x="2828184" y="2785648"/>
          <a:ext cx="551330" cy="551330"/>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C67B1EB-931C-4E8D-94C0-7483FBA4F6C4}">
      <dsp:nvSpPr>
        <dsp:cNvPr id="0" name=""/>
        <dsp:cNvSpPr/>
      </dsp:nvSpPr>
      <dsp:spPr>
        <a:xfrm rot="10800000">
          <a:off x="2389325" y="3481771"/>
          <a:ext cx="8938765" cy="551330"/>
        </a:xfrm>
        <a:prstGeom prst="homePlate">
          <a:avLst/>
        </a:prstGeom>
        <a:solidFill>
          <a:srgbClr val="E2C54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IEP Follow-ups and Consistent Contact</a:t>
          </a:r>
        </a:p>
      </dsp:txBody>
      <dsp:txXfrm rot="10800000">
        <a:off x="2527157" y="3481771"/>
        <a:ext cx="8800933" cy="551330"/>
      </dsp:txXfrm>
    </dsp:sp>
    <dsp:sp modelId="{16544B42-361F-4663-9851-0C4A5322EFDD}">
      <dsp:nvSpPr>
        <dsp:cNvPr id="0" name=""/>
        <dsp:cNvSpPr/>
      </dsp:nvSpPr>
      <dsp:spPr>
        <a:xfrm>
          <a:off x="2828184" y="3481771"/>
          <a:ext cx="551330" cy="551330"/>
        </a:xfrm>
        <a:prstGeom prst="ellipse">
          <a:avLst/>
        </a:prstGeom>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10D4367-FFAD-4EF1-BCF1-1997172AB4CE}">
      <dsp:nvSpPr>
        <dsp:cNvPr id="0" name=""/>
        <dsp:cNvSpPr/>
      </dsp:nvSpPr>
      <dsp:spPr>
        <a:xfrm rot="10800000">
          <a:off x="2389325" y="4177894"/>
          <a:ext cx="8938765" cy="551330"/>
        </a:xfrm>
        <a:prstGeom prst="homePlate">
          <a:avLst/>
        </a:prstGeom>
        <a:solidFill>
          <a:srgbClr val="20245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121"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Employ Florida Reporting and Case Closure</a:t>
          </a:r>
        </a:p>
      </dsp:txBody>
      <dsp:txXfrm rot="10800000">
        <a:off x="2527157" y="4177894"/>
        <a:ext cx="8800933" cy="551330"/>
      </dsp:txXfrm>
    </dsp:sp>
    <dsp:sp modelId="{98C5BCC5-ED53-435B-BD59-9E587754783A}">
      <dsp:nvSpPr>
        <dsp:cNvPr id="0" name=""/>
        <dsp:cNvSpPr/>
      </dsp:nvSpPr>
      <dsp:spPr>
        <a:xfrm>
          <a:off x="2828184" y="4177894"/>
          <a:ext cx="551330" cy="551330"/>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ADE22-7ADC-4D53-B87D-7710945EE194}">
      <dsp:nvSpPr>
        <dsp:cNvPr id="0" name=""/>
        <dsp:cNvSpPr/>
      </dsp:nvSpPr>
      <dsp:spPr>
        <a:xfrm>
          <a:off x="5355" y="0"/>
          <a:ext cx="2523034" cy="1865809"/>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5000" b="-15000"/>
          </a:stretch>
        </a:blip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dsp:style>
    </dsp:sp>
    <dsp:sp modelId="{0E09C0AA-8DD3-47BC-8834-EB6EDA272FBE}">
      <dsp:nvSpPr>
        <dsp:cNvPr id="0" name=""/>
        <dsp:cNvSpPr/>
      </dsp:nvSpPr>
      <dsp:spPr>
        <a:xfrm>
          <a:off x="416081" y="1049779"/>
          <a:ext cx="2523034" cy="3142363"/>
        </a:xfrm>
        <a:prstGeom prst="roundRect">
          <a:avLst>
            <a:gd name="adj" fmla="val 1000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Consistent contact </a:t>
          </a:r>
          <a:r>
            <a:rPr lang="en-US" sz="2400" kern="1200" dirty="0"/>
            <a:t>is regular contact between the DVOP and the participant. It is the foundation of quality case management.  </a:t>
          </a:r>
        </a:p>
      </dsp:txBody>
      <dsp:txXfrm>
        <a:off x="489978" y="1123676"/>
        <a:ext cx="2375240" cy="2994569"/>
      </dsp:txXfrm>
    </dsp:sp>
    <dsp:sp modelId="{142FB904-15DE-4C17-A50E-77F0608730B6}">
      <dsp:nvSpPr>
        <dsp:cNvPr id="0" name=""/>
        <dsp:cNvSpPr/>
      </dsp:nvSpPr>
      <dsp:spPr>
        <a:xfrm>
          <a:off x="3014382" y="629779"/>
          <a:ext cx="485992" cy="606249"/>
        </a:xfrm>
        <a:prstGeom prst="rightArrow">
          <a:avLst>
            <a:gd name="adj1" fmla="val 60000"/>
            <a:gd name="adj2" fmla="val 50000"/>
          </a:avLst>
        </a:prstGeom>
        <a:solidFill>
          <a:srgbClr val="2024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014382" y="751029"/>
        <a:ext cx="340194" cy="363749"/>
      </dsp:txXfrm>
    </dsp:sp>
    <dsp:sp modelId="{90CE167F-5F96-4AD1-9777-C9F5F24ED98D}">
      <dsp:nvSpPr>
        <dsp:cNvPr id="0" name=""/>
        <dsp:cNvSpPr/>
      </dsp:nvSpPr>
      <dsp:spPr>
        <a:xfrm>
          <a:off x="3916938" y="0"/>
          <a:ext cx="2523034" cy="18658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CAEF8E-2EF4-4973-BDE2-6BF4E0ED1153}">
      <dsp:nvSpPr>
        <dsp:cNvPr id="0" name=""/>
        <dsp:cNvSpPr/>
      </dsp:nvSpPr>
      <dsp:spPr>
        <a:xfrm>
          <a:off x="4327665" y="936671"/>
          <a:ext cx="2523034" cy="3255471"/>
        </a:xfrm>
        <a:prstGeom prst="roundRect">
          <a:avLst>
            <a:gd name="adj" fmla="val 10000"/>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Consistent contact is based on the participant’s individual needs and situation per the written plan and case notes. </a:t>
          </a:r>
        </a:p>
      </dsp:txBody>
      <dsp:txXfrm>
        <a:off x="4401562" y="1010568"/>
        <a:ext cx="2375240" cy="3107677"/>
      </dsp:txXfrm>
    </dsp:sp>
    <dsp:sp modelId="{811127B2-A069-4D6A-9C42-AB90A9BF0B88}">
      <dsp:nvSpPr>
        <dsp:cNvPr id="0" name=""/>
        <dsp:cNvSpPr/>
      </dsp:nvSpPr>
      <dsp:spPr>
        <a:xfrm>
          <a:off x="6925965" y="629779"/>
          <a:ext cx="485992" cy="606249"/>
        </a:xfrm>
        <a:prstGeom prst="rightArrow">
          <a:avLst>
            <a:gd name="adj1" fmla="val 60000"/>
            <a:gd name="adj2" fmla="val 50000"/>
          </a:avLst>
        </a:prstGeom>
        <a:solidFill>
          <a:srgbClr val="04A65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925965" y="751029"/>
        <a:ext cx="340194" cy="363749"/>
      </dsp:txXfrm>
    </dsp:sp>
    <dsp:sp modelId="{F391D833-1DE4-4308-88E7-11BD627934CE}">
      <dsp:nvSpPr>
        <dsp:cNvPr id="0" name=""/>
        <dsp:cNvSpPr/>
      </dsp:nvSpPr>
      <dsp:spPr>
        <a:xfrm>
          <a:off x="7828522" y="0"/>
          <a:ext cx="2523034" cy="186580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5000" b="-15000"/>
          </a:stretch>
        </a:blipFill>
        <a:ln w="12700" cap="flat" cmpd="sng" algn="ctr">
          <a:solidFill>
            <a:srgbClr val="E2C549"/>
          </a:solidFill>
          <a:prstDash val="solid"/>
          <a:miter lim="800000"/>
        </a:ln>
        <a:effectLst/>
      </dsp:spPr>
      <dsp:style>
        <a:lnRef idx="2">
          <a:scrgbClr r="0" g="0" b="0"/>
        </a:lnRef>
        <a:fillRef idx="1">
          <a:scrgbClr r="0" g="0" b="0"/>
        </a:fillRef>
        <a:effectRef idx="0">
          <a:scrgbClr r="0" g="0" b="0"/>
        </a:effectRef>
        <a:fontRef idx="minor"/>
      </dsp:style>
    </dsp:sp>
    <dsp:sp modelId="{BDC74540-DD58-400B-A7FD-A4553B2AA33E}">
      <dsp:nvSpPr>
        <dsp:cNvPr id="0" name=""/>
        <dsp:cNvSpPr/>
      </dsp:nvSpPr>
      <dsp:spPr>
        <a:xfrm>
          <a:off x="8239249" y="926983"/>
          <a:ext cx="2523034" cy="3265159"/>
        </a:xfrm>
        <a:prstGeom prst="roundRect">
          <a:avLst>
            <a:gd name="adj" fmla="val 10000"/>
          </a:avLst>
        </a:prstGeom>
        <a:solidFill>
          <a:srgbClr val="E2C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Contact may be conducted remotely or in person; however, no pre-employment contacts should be made without reference to the IEP. </a:t>
          </a:r>
        </a:p>
      </dsp:txBody>
      <dsp:txXfrm>
        <a:off x="8313146" y="1000880"/>
        <a:ext cx="2375240" cy="31173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D7948-4913-4D76-ACBD-EF219A4784B9}">
      <dsp:nvSpPr>
        <dsp:cNvPr id="0" name=""/>
        <dsp:cNvSpPr/>
      </dsp:nvSpPr>
      <dsp:spPr>
        <a:xfrm>
          <a:off x="0" y="10"/>
          <a:ext cx="10340743" cy="1632936"/>
        </a:xfrm>
        <a:prstGeom prst="roundRect">
          <a:avLst>
            <a:gd name="adj" fmla="val 1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07CBF848-22E6-4567-8ACA-CACC894A4959}">
      <dsp:nvSpPr>
        <dsp:cNvPr id="0" name=""/>
        <dsp:cNvSpPr/>
      </dsp:nvSpPr>
      <dsp:spPr>
        <a:xfrm>
          <a:off x="540820" y="321077"/>
          <a:ext cx="2232524" cy="137149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8368" t="7158" r="28368" b="7158"/>
          </a:stretch>
        </a:blipFill>
        <a:ln>
          <a:noFill/>
        </a:ln>
        <a:effectLst/>
      </dsp:spPr>
      <dsp:style>
        <a:lnRef idx="0">
          <a:scrgbClr r="0" g="0" b="0"/>
        </a:lnRef>
        <a:fillRef idx="1">
          <a:scrgbClr r="0" g="0" b="0"/>
        </a:fillRef>
        <a:effectRef idx="2">
          <a:scrgbClr r="0" g="0" b="0"/>
        </a:effectRef>
        <a:fontRef idx="minor"/>
      </dsp:style>
    </dsp:sp>
    <dsp:sp modelId="{4D15C46F-406B-42DD-98DF-F5487841689F}">
      <dsp:nvSpPr>
        <dsp:cNvPr id="0" name=""/>
        <dsp:cNvSpPr/>
      </dsp:nvSpPr>
      <dsp:spPr>
        <a:xfrm rot="10800000">
          <a:off x="316153" y="1839871"/>
          <a:ext cx="3051222" cy="2754505"/>
        </a:xfrm>
        <a:prstGeom prst="round2SameRect">
          <a:avLst>
            <a:gd name="adj1" fmla="val 10500"/>
            <a:gd name="adj2" fmla="val 0"/>
          </a:avLst>
        </a:prstGeom>
        <a:solidFill>
          <a:srgbClr val="04A65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An effective IEP process requires extensive follow ups to make sure things are progressing as planned.</a:t>
          </a:r>
        </a:p>
      </dsp:txBody>
      <dsp:txXfrm rot="10800000">
        <a:off x="400864" y="1839871"/>
        <a:ext cx="2881800" cy="2669794"/>
      </dsp:txXfrm>
    </dsp:sp>
    <dsp:sp modelId="{4669063D-2F14-4EFA-A76E-8896BA95193B}">
      <dsp:nvSpPr>
        <dsp:cNvPr id="0" name=""/>
        <dsp:cNvSpPr/>
      </dsp:nvSpPr>
      <dsp:spPr>
        <a:xfrm>
          <a:off x="4024152" y="384767"/>
          <a:ext cx="2292438" cy="123502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552" t="-632" r="17552" b="-632"/>
          </a:stretch>
        </a:blipFill>
        <a:ln>
          <a:noFill/>
        </a:ln>
        <a:effectLst/>
      </dsp:spPr>
      <dsp:style>
        <a:lnRef idx="0">
          <a:scrgbClr r="0" g="0" b="0"/>
        </a:lnRef>
        <a:fillRef idx="1">
          <a:scrgbClr r="0" g="0" b="0"/>
        </a:fillRef>
        <a:effectRef idx="2">
          <a:scrgbClr r="0" g="0" b="0"/>
        </a:effectRef>
        <a:fontRef idx="minor"/>
      </dsp:style>
    </dsp:sp>
    <dsp:sp modelId="{FD6B6074-7FDF-4224-A8D4-1652B2C3966D}">
      <dsp:nvSpPr>
        <dsp:cNvPr id="0" name=""/>
        <dsp:cNvSpPr/>
      </dsp:nvSpPr>
      <dsp:spPr>
        <a:xfrm rot="10800000">
          <a:off x="3644760" y="1839871"/>
          <a:ext cx="3051222" cy="2754505"/>
        </a:xfrm>
        <a:prstGeom prst="round2SameRect">
          <a:avLst>
            <a:gd name="adj1" fmla="val 10500"/>
            <a:gd name="adj2" fmla="val 0"/>
          </a:avLst>
        </a:prstGeom>
        <a:solidFill>
          <a:srgbClr val="20245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There can be no follow-up without a clearly outlined IEP. Both DVOP and the veteran must know what is expected.</a:t>
          </a:r>
        </a:p>
      </dsp:txBody>
      <dsp:txXfrm rot="10800000">
        <a:off x="3729471" y="1839871"/>
        <a:ext cx="2881800" cy="2669794"/>
      </dsp:txXfrm>
    </dsp:sp>
    <dsp:sp modelId="{60FD68AF-D01E-4D42-946C-150840703483}">
      <dsp:nvSpPr>
        <dsp:cNvPr id="0" name=""/>
        <dsp:cNvSpPr/>
      </dsp:nvSpPr>
      <dsp:spPr>
        <a:xfrm>
          <a:off x="7378305" y="384767"/>
          <a:ext cx="2292438" cy="1235025"/>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552" t="-12316" r="17552" b="-12316"/>
          </a:stretch>
        </a:blipFill>
        <a:ln>
          <a:noFill/>
        </a:ln>
        <a:effectLst/>
      </dsp:spPr>
      <dsp:style>
        <a:lnRef idx="0">
          <a:scrgbClr r="0" g="0" b="0"/>
        </a:lnRef>
        <a:fillRef idx="1">
          <a:scrgbClr r="0" g="0" b="0"/>
        </a:fillRef>
        <a:effectRef idx="2">
          <a:scrgbClr r="0" g="0" b="0"/>
        </a:effectRef>
        <a:fontRef idx="minor"/>
      </dsp:style>
    </dsp:sp>
    <dsp:sp modelId="{B2A5CADA-7718-40E5-BAA9-8BC1B2C99D96}">
      <dsp:nvSpPr>
        <dsp:cNvPr id="0" name=""/>
        <dsp:cNvSpPr/>
      </dsp:nvSpPr>
      <dsp:spPr>
        <a:xfrm rot="10800000">
          <a:off x="6973366" y="1839871"/>
          <a:ext cx="3051222" cy="2754505"/>
        </a:xfrm>
        <a:prstGeom prst="round2SameRect">
          <a:avLst>
            <a:gd name="adj1" fmla="val 10500"/>
            <a:gd name="adj2" fmla="val 0"/>
          </a:avLst>
        </a:prstGeom>
        <a:solidFill>
          <a:srgbClr val="E2C54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The DVOP must keep track of important dates and follow up prior to deadlines to ensure the veteran is on track.</a:t>
          </a:r>
        </a:p>
      </dsp:txBody>
      <dsp:txXfrm rot="10800000">
        <a:off x="7058077" y="1839871"/>
        <a:ext cx="2881800" cy="26697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AC8CE-0DB1-4B7C-8182-7CDC91B00532}">
      <dsp:nvSpPr>
        <dsp:cNvPr id="0" name=""/>
        <dsp:cNvSpPr/>
      </dsp:nvSpPr>
      <dsp:spPr>
        <a:xfrm>
          <a:off x="0" y="0"/>
          <a:ext cx="9971275" cy="1260455"/>
        </a:xfrm>
        <a:prstGeom prst="rect">
          <a:avLst/>
        </a:prstGeom>
        <a:solidFill>
          <a:srgbClr val="04A651"/>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Why is consistent contact important?</a:t>
          </a:r>
        </a:p>
      </dsp:txBody>
      <dsp:txXfrm>
        <a:off x="0" y="0"/>
        <a:ext cx="9971275" cy="1260455"/>
      </dsp:txXfrm>
    </dsp:sp>
    <dsp:sp modelId="{BC7D04DF-0C47-47AC-92F7-F6F4D20574EE}">
      <dsp:nvSpPr>
        <dsp:cNvPr id="0" name=""/>
        <dsp:cNvSpPr/>
      </dsp:nvSpPr>
      <dsp:spPr>
        <a:xfrm>
          <a:off x="1217"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202452"/>
              </a:solidFill>
            </a:rPr>
            <a:t>Maintains </a:t>
          </a:r>
          <a:r>
            <a:rPr lang="en-US" sz="2300" b="0" kern="1200" dirty="0">
              <a:solidFill>
                <a:srgbClr val="202452"/>
              </a:solidFill>
            </a:rPr>
            <a:t>accountability</a:t>
          </a:r>
        </a:p>
      </dsp:txBody>
      <dsp:txXfrm>
        <a:off x="1217" y="1260455"/>
        <a:ext cx="1993768" cy="2646956"/>
      </dsp:txXfrm>
    </dsp:sp>
    <dsp:sp modelId="{3E1C4B6B-E82B-419B-89D5-4699BF922F4E}">
      <dsp:nvSpPr>
        <dsp:cNvPr id="0" name=""/>
        <dsp:cNvSpPr/>
      </dsp:nvSpPr>
      <dsp:spPr>
        <a:xfrm>
          <a:off x="1994985"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202452"/>
              </a:solidFill>
            </a:rPr>
            <a:t>Helps the veteran stay on track</a:t>
          </a:r>
        </a:p>
      </dsp:txBody>
      <dsp:txXfrm>
        <a:off x="1994985" y="1260455"/>
        <a:ext cx="1993768" cy="2646956"/>
      </dsp:txXfrm>
    </dsp:sp>
    <dsp:sp modelId="{DB036542-6927-4544-9331-11C06FA8DEB1}">
      <dsp:nvSpPr>
        <dsp:cNvPr id="0" name=""/>
        <dsp:cNvSpPr/>
      </dsp:nvSpPr>
      <dsp:spPr>
        <a:xfrm>
          <a:off x="3988753"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endParaRPr lang="en-US" sz="2400" b="0" kern="1200" dirty="0">
            <a:solidFill>
              <a:srgbClr val="18315A"/>
            </a:solidFill>
          </a:endParaRPr>
        </a:p>
        <a:p>
          <a:pPr marL="0" lvl="0" indent="0" algn="ctr" defTabSz="1066800">
            <a:lnSpc>
              <a:spcPct val="90000"/>
            </a:lnSpc>
            <a:spcBef>
              <a:spcPct val="0"/>
            </a:spcBef>
            <a:spcAft>
              <a:spcPct val="35000"/>
            </a:spcAft>
            <a:buNone/>
          </a:pPr>
          <a:r>
            <a:rPr lang="en-US" sz="2400" b="0" kern="1200" dirty="0">
              <a:solidFill>
                <a:srgbClr val="202452"/>
              </a:solidFill>
            </a:rPr>
            <a:t>Reveals roadblocks and prevents mishaps</a:t>
          </a:r>
        </a:p>
      </dsp:txBody>
      <dsp:txXfrm>
        <a:off x="3988753" y="1260455"/>
        <a:ext cx="1993768" cy="2646956"/>
      </dsp:txXfrm>
    </dsp:sp>
    <dsp:sp modelId="{5C7041F6-BE58-465F-976F-272FF9871F4C}">
      <dsp:nvSpPr>
        <dsp:cNvPr id="0" name=""/>
        <dsp:cNvSpPr/>
      </dsp:nvSpPr>
      <dsp:spPr>
        <a:xfrm>
          <a:off x="5982521"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202452"/>
              </a:solidFill>
            </a:rPr>
            <a:t>Allows for intervention</a:t>
          </a:r>
        </a:p>
      </dsp:txBody>
      <dsp:txXfrm>
        <a:off x="5982521" y="1260455"/>
        <a:ext cx="1993768" cy="2646956"/>
      </dsp:txXfrm>
    </dsp:sp>
    <dsp:sp modelId="{DAB33769-F16B-4CCB-BB9B-CEE12F81E2AA}">
      <dsp:nvSpPr>
        <dsp:cNvPr id="0" name=""/>
        <dsp:cNvSpPr/>
      </dsp:nvSpPr>
      <dsp:spPr>
        <a:xfrm>
          <a:off x="7976289" y="1260455"/>
          <a:ext cx="1993768" cy="2646956"/>
        </a:xfrm>
        <a:prstGeom prst="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b" anchorCtr="0">
          <a:noAutofit/>
        </a:bodyPr>
        <a:lstStyle/>
        <a:p>
          <a:pPr marL="0" lvl="0" indent="0" algn="ctr" defTabSz="1066800">
            <a:lnSpc>
              <a:spcPct val="90000"/>
            </a:lnSpc>
            <a:spcBef>
              <a:spcPct val="0"/>
            </a:spcBef>
            <a:spcAft>
              <a:spcPct val="35000"/>
            </a:spcAft>
            <a:buNone/>
          </a:pPr>
          <a:r>
            <a:rPr lang="en-US" sz="2400" b="0" kern="1200" dirty="0">
              <a:solidFill>
                <a:srgbClr val="202452"/>
              </a:solidFill>
            </a:rPr>
            <a:t>Increases positive outcomes</a:t>
          </a:r>
        </a:p>
      </dsp:txBody>
      <dsp:txXfrm>
        <a:off x="7976289" y="1260455"/>
        <a:ext cx="1993768" cy="2646956"/>
      </dsp:txXfrm>
    </dsp:sp>
    <dsp:sp modelId="{B93794C4-33DC-4216-A0B1-AF38B0CE733A}">
      <dsp:nvSpPr>
        <dsp:cNvPr id="0" name=""/>
        <dsp:cNvSpPr/>
      </dsp:nvSpPr>
      <dsp:spPr>
        <a:xfrm>
          <a:off x="0" y="3907411"/>
          <a:ext cx="9971275" cy="294106"/>
        </a:xfrm>
        <a:prstGeom prst="rect">
          <a:avLst/>
        </a:prstGeom>
        <a:solidFill>
          <a:srgbClr val="04A651"/>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63DCD-937E-47E5-B67C-37457D22CA56}">
      <dsp:nvSpPr>
        <dsp:cNvPr id="0" name=""/>
        <dsp:cNvSpPr/>
      </dsp:nvSpPr>
      <dsp:spPr>
        <a:xfrm>
          <a:off x="0" y="208614"/>
          <a:ext cx="10331778" cy="2192400"/>
        </a:xfrm>
        <a:prstGeom prst="rect">
          <a:avLst/>
        </a:prstGeom>
        <a:solidFill>
          <a:schemeClr val="lt1">
            <a:alpha val="90000"/>
            <a:hueOff val="0"/>
            <a:satOff val="0"/>
            <a:lumOff val="0"/>
            <a:alphaOff val="0"/>
          </a:schemeClr>
        </a:solid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861" tIns="249936" rIns="80186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At a minimum, the IEP must be reviewed with the participant every 30 days to ensure progress in completing objectives.</a:t>
          </a:r>
        </a:p>
        <a:p>
          <a:pPr marL="228600" lvl="1" indent="-228600" algn="l" defTabSz="889000">
            <a:lnSpc>
              <a:spcPct val="90000"/>
            </a:lnSpc>
            <a:spcBef>
              <a:spcPct val="0"/>
            </a:spcBef>
            <a:spcAft>
              <a:spcPct val="15000"/>
            </a:spcAft>
            <a:buChar char="•"/>
          </a:pPr>
          <a:r>
            <a:rPr lang="en-US" sz="2000" kern="1200" dirty="0">
              <a:solidFill>
                <a:srgbClr val="202452"/>
              </a:solidFill>
            </a:rPr>
            <a:t>Code is recorded when the participant’s IEP is amended, in coordination with the participant.</a:t>
          </a:r>
        </a:p>
        <a:p>
          <a:pPr marL="228600" lvl="1" indent="-228600" algn="l" defTabSz="889000">
            <a:lnSpc>
              <a:spcPct val="90000"/>
            </a:lnSpc>
            <a:spcBef>
              <a:spcPct val="0"/>
            </a:spcBef>
            <a:spcAft>
              <a:spcPct val="15000"/>
            </a:spcAft>
            <a:buChar char="•"/>
          </a:pPr>
          <a:r>
            <a:rPr lang="en-US" sz="2000" kern="1200" dirty="0">
              <a:solidFill>
                <a:srgbClr val="202452"/>
              </a:solidFill>
            </a:rPr>
            <a:t>A case note describing the update (e.g., objective added/completed, additions to goal/objective description, etc.) is required.  </a:t>
          </a:r>
        </a:p>
      </dsp:txBody>
      <dsp:txXfrm>
        <a:off x="0" y="208614"/>
        <a:ext cx="10331778" cy="2192400"/>
      </dsp:txXfrm>
    </dsp:sp>
    <dsp:sp modelId="{88497E28-C204-4A5E-AE3B-AC060264179C}">
      <dsp:nvSpPr>
        <dsp:cNvPr id="0" name=""/>
        <dsp:cNvSpPr/>
      </dsp:nvSpPr>
      <dsp:spPr>
        <a:xfrm>
          <a:off x="516588" y="31494"/>
          <a:ext cx="7232244" cy="354240"/>
        </a:xfrm>
        <a:prstGeom prst="roundRect">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362" tIns="0" rIns="273362" bIns="0" numCol="1" spcCol="1270" anchor="ctr" anchorCtr="0">
          <a:noAutofit/>
        </a:bodyPr>
        <a:lstStyle/>
        <a:p>
          <a:pPr marL="0" lvl="0" indent="0" algn="l" defTabSz="1066800">
            <a:lnSpc>
              <a:spcPct val="90000"/>
            </a:lnSpc>
            <a:spcBef>
              <a:spcPct val="0"/>
            </a:spcBef>
            <a:spcAft>
              <a:spcPct val="35000"/>
            </a:spcAft>
            <a:buNone/>
          </a:pPr>
          <a:r>
            <a:rPr lang="en-US" sz="2400" b="1" kern="1200" dirty="0"/>
            <a:t>V04 – JVSG IEP Update</a:t>
          </a:r>
        </a:p>
      </dsp:txBody>
      <dsp:txXfrm>
        <a:off x="533881" y="48787"/>
        <a:ext cx="7197658" cy="319654"/>
      </dsp:txXfrm>
    </dsp:sp>
    <dsp:sp modelId="{305719EF-E011-44A7-833B-E3BFA3BA43C3}">
      <dsp:nvSpPr>
        <dsp:cNvPr id="0" name=""/>
        <dsp:cNvSpPr/>
      </dsp:nvSpPr>
      <dsp:spPr>
        <a:xfrm>
          <a:off x="0" y="2642935"/>
          <a:ext cx="10331778" cy="2494800"/>
        </a:xfrm>
        <a:prstGeom prst="rect">
          <a:avLst/>
        </a:prstGeom>
        <a:solidFill>
          <a:schemeClr val="lt1">
            <a:alpha val="90000"/>
            <a:hueOff val="0"/>
            <a:satOff val="0"/>
            <a:lumOff val="0"/>
            <a:alphaOff val="0"/>
          </a:schemeClr>
        </a:solidFill>
        <a:ln w="12700" cap="flat" cmpd="sng" algn="ctr">
          <a:solidFill>
            <a:srgbClr val="04A65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861" tIns="249936" rIns="80186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A successful closure of an objective or goal.</a:t>
          </a:r>
        </a:p>
        <a:p>
          <a:pPr marL="228600" lvl="1" indent="-228600" algn="l" defTabSz="889000">
            <a:lnSpc>
              <a:spcPct val="90000"/>
            </a:lnSpc>
            <a:spcBef>
              <a:spcPct val="0"/>
            </a:spcBef>
            <a:spcAft>
              <a:spcPct val="15000"/>
            </a:spcAft>
            <a:buChar char="•"/>
          </a:pPr>
          <a:r>
            <a:rPr lang="en-US" sz="2000" kern="1200" dirty="0">
              <a:solidFill>
                <a:srgbClr val="202452"/>
              </a:solidFill>
            </a:rPr>
            <a:t>A new goal or objective that was established jointly with the participant.</a:t>
          </a:r>
        </a:p>
        <a:p>
          <a:pPr marL="228600" lvl="1" indent="-228600" algn="l" defTabSz="889000">
            <a:lnSpc>
              <a:spcPct val="90000"/>
            </a:lnSpc>
            <a:spcBef>
              <a:spcPct val="0"/>
            </a:spcBef>
            <a:spcAft>
              <a:spcPct val="15000"/>
            </a:spcAft>
            <a:buChar char="•"/>
          </a:pPr>
          <a:r>
            <a:rPr lang="en-US" sz="2000" kern="1200" dirty="0">
              <a:solidFill>
                <a:srgbClr val="202452"/>
              </a:solidFill>
            </a:rPr>
            <a:t>An unsuccessful objective or goal that no longer aligns with the participant’s employment goal or have exceeded the anticipated completion dates. </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rgbClr val="202452"/>
              </a:solidFill>
            </a:rPr>
            <a:t>A case note in the summary section of the respective objective indicating the reason for change or unsuccessful completion (e.g., unexpected emergency, relocation, change in career path, etc.) is required.  </a:t>
          </a:r>
        </a:p>
      </dsp:txBody>
      <dsp:txXfrm>
        <a:off x="0" y="2642935"/>
        <a:ext cx="10331778" cy="2494800"/>
      </dsp:txXfrm>
    </dsp:sp>
    <dsp:sp modelId="{FF5600CC-CC3A-454E-BBC6-0F9E87FBFF99}">
      <dsp:nvSpPr>
        <dsp:cNvPr id="0" name=""/>
        <dsp:cNvSpPr/>
      </dsp:nvSpPr>
      <dsp:spPr>
        <a:xfrm>
          <a:off x="516588" y="2465815"/>
          <a:ext cx="7232244" cy="354240"/>
        </a:xfrm>
        <a:prstGeom prst="roundRect">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362" tIns="0" rIns="273362" bIns="0" numCol="1" spcCol="1270" anchor="ctr" anchorCtr="0">
          <a:noAutofit/>
        </a:bodyPr>
        <a:lstStyle/>
        <a:p>
          <a:pPr marL="0" lvl="0" indent="0" algn="l" defTabSz="1066800">
            <a:lnSpc>
              <a:spcPct val="90000"/>
            </a:lnSpc>
            <a:spcBef>
              <a:spcPct val="0"/>
            </a:spcBef>
            <a:spcAft>
              <a:spcPct val="35000"/>
            </a:spcAft>
            <a:buNone/>
          </a:pPr>
          <a:r>
            <a:rPr lang="en-US" sz="2400" b="1" kern="1200" dirty="0"/>
            <a:t>IEP Amendments/Updates may include</a:t>
          </a:r>
          <a:r>
            <a:rPr lang="en-US" sz="2400" kern="1200" dirty="0"/>
            <a:t>:</a:t>
          </a:r>
        </a:p>
      </dsp:txBody>
      <dsp:txXfrm>
        <a:off x="533881" y="2483108"/>
        <a:ext cx="7197658" cy="3196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63DCD-937E-47E5-B67C-37457D22CA56}">
      <dsp:nvSpPr>
        <dsp:cNvPr id="0" name=""/>
        <dsp:cNvSpPr/>
      </dsp:nvSpPr>
      <dsp:spPr>
        <a:xfrm>
          <a:off x="0" y="274318"/>
          <a:ext cx="10250237" cy="1512000"/>
        </a:xfrm>
        <a:prstGeom prst="rect">
          <a:avLst/>
        </a:prstGeom>
        <a:solidFill>
          <a:srgbClr val="04A651">
            <a:alpha val="90000"/>
          </a:srgb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532" tIns="333248" rIns="79553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02452"/>
              </a:solidFill>
            </a:rPr>
            <a:t>The purpose of pre-employment consistent contact is to ensure all parties are accountable for achieving the objectives and goal of the jointly developed IEP.</a:t>
          </a:r>
        </a:p>
      </dsp:txBody>
      <dsp:txXfrm>
        <a:off x="0" y="274318"/>
        <a:ext cx="10250237" cy="1512000"/>
      </dsp:txXfrm>
    </dsp:sp>
    <dsp:sp modelId="{88497E28-C204-4A5E-AE3B-AC060264179C}">
      <dsp:nvSpPr>
        <dsp:cNvPr id="0" name=""/>
        <dsp:cNvSpPr/>
      </dsp:nvSpPr>
      <dsp:spPr>
        <a:xfrm>
          <a:off x="512511" y="38158"/>
          <a:ext cx="8794385"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20245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204" tIns="0" rIns="27120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202452"/>
              </a:solidFill>
            </a:rPr>
            <a:t>V09 – JVSG Pre-Employment Consistent Contact</a:t>
          </a:r>
        </a:p>
      </dsp:txBody>
      <dsp:txXfrm>
        <a:off x="535568" y="61215"/>
        <a:ext cx="8748271" cy="426206"/>
      </dsp:txXfrm>
    </dsp:sp>
    <dsp:sp modelId="{C7617738-747F-4A0E-844D-58B88ABDECDD}">
      <dsp:nvSpPr>
        <dsp:cNvPr id="0" name=""/>
        <dsp:cNvSpPr/>
      </dsp:nvSpPr>
      <dsp:spPr>
        <a:xfrm>
          <a:off x="0" y="2108878"/>
          <a:ext cx="10250237" cy="2570400"/>
        </a:xfrm>
        <a:prstGeom prst="rect">
          <a:avLst/>
        </a:prstGeom>
        <a:solidFill>
          <a:srgbClr val="04A651">
            <a:alpha val="90000"/>
          </a:srgb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532" tIns="333248" rIns="79553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02452"/>
              </a:solidFill>
            </a:rPr>
            <a:t>Reported when a DVOP specialist conducts ongoing pre-employment contact with the participant regarding the veteran’s individual needs and IEP.</a:t>
          </a:r>
        </a:p>
        <a:p>
          <a:pPr marL="228600" lvl="1" indent="-228600" algn="l" defTabSz="1066800">
            <a:lnSpc>
              <a:spcPct val="90000"/>
            </a:lnSpc>
            <a:spcBef>
              <a:spcPct val="0"/>
            </a:spcBef>
            <a:spcAft>
              <a:spcPct val="15000"/>
            </a:spcAft>
            <a:buChar char="•"/>
          </a:pPr>
          <a:r>
            <a:rPr lang="en-US" sz="2400" kern="1200" dirty="0">
              <a:solidFill>
                <a:srgbClr val="202452"/>
              </a:solidFill>
              <a:latin typeface="Calibri" panose="020F0502020204030204"/>
              <a:ea typeface="+mn-ea"/>
              <a:cs typeface="+mn-cs"/>
            </a:rPr>
            <a:t>A case note attached to the service code is required and must include the method of contact, reason for contact, and outcome of the interaction.</a:t>
          </a:r>
        </a:p>
      </dsp:txBody>
      <dsp:txXfrm>
        <a:off x="0" y="2108878"/>
        <a:ext cx="10250237" cy="2570400"/>
      </dsp:txXfrm>
    </dsp:sp>
    <dsp:sp modelId="{8865436D-A72C-49CD-986A-DD256747D391}">
      <dsp:nvSpPr>
        <dsp:cNvPr id="0" name=""/>
        <dsp:cNvSpPr/>
      </dsp:nvSpPr>
      <dsp:spPr>
        <a:xfrm>
          <a:off x="512511" y="1872718"/>
          <a:ext cx="8889958"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20245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204" tIns="0" rIns="271204"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202452"/>
              </a:solidFill>
              <a:latin typeface="Calibri" panose="020F0502020204030204"/>
              <a:ea typeface="+mn-ea"/>
              <a:cs typeface="+mn-cs"/>
            </a:rPr>
            <a:t>Pre-Employment Consistent Contact Reporting</a:t>
          </a:r>
        </a:p>
      </dsp:txBody>
      <dsp:txXfrm>
        <a:off x="535568" y="1895775"/>
        <a:ext cx="8843844" cy="4262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BF644-0FAD-42D1-A735-AF4926241B0B}">
      <dsp:nvSpPr>
        <dsp:cNvPr id="0" name=""/>
        <dsp:cNvSpPr/>
      </dsp:nvSpPr>
      <dsp:spPr>
        <a:xfrm>
          <a:off x="0" y="205734"/>
          <a:ext cx="10794839" cy="2148300"/>
        </a:xfrm>
        <a:prstGeom prst="rect">
          <a:avLst/>
        </a:prstGeom>
        <a:solidFill>
          <a:schemeClr val="lt1">
            <a:alpha val="90000"/>
            <a:hueOff val="0"/>
            <a:satOff val="0"/>
            <a:lumOff val="0"/>
            <a:alphaOff val="0"/>
          </a:schemeClr>
        </a:solidFill>
        <a:ln w="12700" cap="flat" cmpd="sng" algn="ctr">
          <a:solidFill>
            <a:srgbClr val="20245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799" tIns="229108" rIns="83779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02452"/>
              </a:solidFill>
              <a:latin typeface="Calibri" panose="020F0502020204030204"/>
              <a:ea typeface="+mn-ea"/>
              <a:cs typeface="+mn-cs"/>
            </a:rPr>
            <a:t>Case closure is a case management tool to signal the customer is ready to stop receiving services and exit the program.  </a:t>
          </a:r>
        </a:p>
        <a:p>
          <a:pPr marL="228600" lvl="1" indent="-228600" algn="l" defTabSz="889000">
            <a:lnSpc>
              <a:spcPct val="90000"/>
            </a:lnSpc>
            <a:spcBef>
              <a:spcPct val="0"/>
            </a:spcBef>
            <a:spcAft>
              <a:spcPct val="15000"/>
            </a:spcAft>
            <a:buChar char="•"/>
          </a:pPr>
          <a:r>
            <a:rPr lang="en-US" sz="2000" kern="1200" dirty="0">
              <a:solidFill>
                <a:srgbClr val="202452"/>
              </a:solidFill>
              <a:latin typeface="Calibri" panose="020F0502020204030204"/>
              <a:ea typeface="+mn-ea"/>
              <a:cs typeface="+mn-cs"/>
            </a:rPr>
            <a:t>A case closure is required prior to recording and conducting a V-13 </a:t>
          </a:r>
          <a:r>
            <a:rPr lang="en-US" sz="2000" b="0" kern="1200" dirty="0">
              <a:solidFill>
                <a:srgbClr val="202452"/>
              </a:solidFill>
            </a:rPr>
            <a:t>- JVSG Post Employment Consistent Contact.</a:t>
          </a:r>
          <a:endParaRPr lang="en-US" sz="2000" b="0" kern="1200" dirty="0">
            <a:solidFill>
              <a:srgbClr val="202452"/>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kern="1200" dirty="0">
              <a:solidFill>
                <a:srgbClr val="202452"/>
              </a:solidFill>
              <a:latin typeface="Calibri" panose="020F0502020204030204"/>
              <a:ea typeface="+mn-ea"/>
              <a:cs typeface="+mn-cs"/>
            </a:rPr>
            <a:t>If the participant is being closed due to employment, the DVOP specialist must ensure that the employment information is entered prior to closure.</a:t>
          </a:r>
        </a:p>
      </dsp:txBody>
      <dsp:txXfrm>
        <a:off x="0" y="205734"/>
        <a:ext cx="10794839" cy="2148300"/>
      </dsp:txXfrm>
    </dsp:sp>
    <dsp:sp modelId="{4474C81E-B8F0-4040-9AA9-7485EC72DDA0}">
      <dsp:nvSpPr>
        <dsp:cNvPr id="0" name=""/>
        <dsp:cNvSpPr/>
      </dsp:nvSpPr>
      <dsp:spPr>
        <a:xfrm>
          <a:off x="539741" y="43374"/>
          <a:ext cx="7556387" cy="324720"/>
        </a:xfrm>
        <a:prstGeom prst="roundRect">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613" tIns="0" rIns="285613" bIns="0" numCol="1" spcCol="1270" anchor="ctr" anchorCtr="0">
          <a:noAutofit/>
        </a:bodyPr>
        <a:lstStyle/>
        <a:p>
          <a:pPr marL="0" lvl="0" indent="0" algn="l" defTabSz="1244600">
            <a:lnSpc>
              <a:spcPct val="90000"/>
            </a:lnSpc>
            <a:spcBef>
              <a:spcPct val="0"/>
            </a:spcBef>
            <a:spcAft>
              <a:spcPct val="35000"/>
            </a:spcAft>
            <a:buNone/>
          </a:pPr>
          <a:r>
            <a:rPr lang="en-US" sz="2400" b="1" kern="1200" dirty="0">
              <a:latin typeface="Calibri" panose="020F0502020204030204"/>
              <a:ea typeface="+mn-ea"/>
              <a:cs typeface="+mn-cs"/>
            </a:rPr>
            <a:t>Case Closure</a:t>
          </a:r>
        </a:p>
      </dsp:txBody>
      <dsp:txXfrm>
        <a:off x="555593" y="59226"/>
        <a:ext cx="7524683" cy="293016"/>
      </dsp:txXfrm>
    </dsp:sp>
    <dsp:sp modelId="{7E2BBB46-D55E-40AB-9B60-39E712C04F83}">
      <dsp:nvSpPr>
        <dsp:cNvPr id="0" name=""/>
        <dsp:cNvSpPr/>
      </dsp:nvSpPr>
      <dsp:spPr>
        <a:xfrm>
          <a:off x="0" y="2618426"/>
          <a:ext cx="10794839" cy="2148300"/>
        </a:xfrm>
        <a:prstGeom prst="rect">
          <a:avLst/>
        </a:prstGeom>
        <a:solidFill>
          <a:schemeClr val="lt1">
            <a:alpha val="90000"/>
            <a:hueOff val="0"/>
            <a:satOff val="0"/>
            <a:lumOff val="0"/>
            <a:alphaOff val="0"/>
          </a:schemeClr>
        </a:solidFill>
        <a:ln w="12700" cap="flat" cmpd="sng" algn="ctr">
          <a:solidFill>
            <a:srgbClr val="04A65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799" tIns="229108" rIns="8377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202452"/>
              </a:solidFill>
            </a:rPr>
            <a:t>The DVOP specialist must provide post-employment consistent contact for 90 days to ensure sustained employment. </a:t>
          </a:r>
        </a:p>
        <a:p>
          <a:pPr marL="228600" lvl="1" indent="-228600" algn="l" defTabSz="889000">
            <a:lnSpc>
              <a:spcPct val="90000"/>
            </a:lnSpc>
            <a:spcBef>
              <a:spcPct val="0"/>
            </a:spcBef>
            <a:spcAft>
              <a:spcPct val="15000"/>
            </a:spcAft>
            <a:buChar char="•"/>
          </a:pPr>
          <a:r>
            <a:rPr lang="en-US" sz="2000" kern="1200" dirty="0">
              <a:solidFill>
                <a:srgbClr val="202452"/>
              </a:solidFill>
            </a:rPr>
            <a:t>Post-employment consistent contact must be biweekly the first month following employment and monthly thereafter.</a:t>
          </a:r>
        </a:p>
        <a:p>
          <a:pPr marL="228600" lvl="1" indent="-228600" algn="l" defTabSz="889000">
            <a:lnSpc>
              <a:spcPct val="90000"/>
            </a:lnSpc>
            <a:spcBef>
              <a:spcPct val="0"/>
            </a:spcBef>
            <a:spcAft>
              <a:spcPct val="15000"/>
            </a:spcAft>
            <a:buChar char="•"/>
          </a:pPr>
          <a:r>
            <a:rPr lang="en-US" sz="2000" kern="1200" dirty="0">
              <a:solidFill>
                <a:srgbClr val="202452"/>
              </a:solidFill>
            </a:rPr>
            <a:t>A case note attached to the service code is required and must include the method of contact, reason for contact, and outcome of the interaction.</a:t>
          </a:r>
        </a:p>
      </dsp:txBody>
      <dsp:txXfrm>
        <a:off x="0" y="2618426"/>
        <a:ext cx="10794839" cy="2148300"/>
      </dsp:txXfrm>
    </dsp:sp>
    <dsp:sp modelId="{993565E1-D878-492E-A8A5-C28567B46C88}">
      <dsp:nvSpPr>
        <dsp:cNvPr id="0" name=""/>
        <dsp:cNvSpPr/>
      </dsp:nvSpPr>
      <dsp:spPr>
        <a:xfrm>
          <a:off x="539741" y="2413434"/>
          <a:ext cx="8810596" cy="367352"/>
        </a:xfrm>
        <a:prstGeom prst="roundRect">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613" tIns="0" rIns="285613" bIns="0" numCol="1" spcCol="1270" anchor="ctr" anchorCtr="0">
          <a:noAutofit/>
        </a:bodyPr>
        <a:lstStyle/>
        <a:p>
          <a:pPr marL="0" lvl="0" indent="0" algn="l" defTabSz="1066800">
            <a:lnSpc>
              <a:spcPct val="90000"/>
            </a:lnSpc>
            <a:spcBef>
              <a:spcPct val="0"/>
            </a:spcBef>
            <a:spcAft>
              <a:spcPct val="35000"/>
            </a:spcAft>
            <a:buNone/>
          </a:pPr>
          <a:r>
            <a:rPr lang="en-US" sz="2400" b="1" kern="1200" dirty="0"/>
            <a:t>V13 - JVSG Post Employment Consistent Contact </a:t>
          </a:r>
        </a:p>
      </dsp:txBody>
      <dsp:txXfrm>
        <a:off x="557674" y="2431367"/>
        <a:ext cx="8774730" cy="331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E15A6-002A-4B9C-A2DD-4F5CE3875AE4}">
      <dsp:nvSpPr>
        <dsp:cNvPr id="0" name=""/>
        <dsp:cNvSpPr/>
      </dsp:nvSpPr>
      <dsp:spPr>
        <a:xfrm>
          <a:off x="2168900" y="338401"/>
          <a:ext cx="4373186" cy="4373186"/>
        </a:xfrm>
        <a:prstGeom prst="pie">
          <a:avLst>
            <a:gd name="adj1" fmla="val 16200000"/>
            <a:gd name="adj2" fmla="val 180000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Individual Employment Plan (IEP)</a:t>
          </a:r>
        </a:p>
        <a:p>
          <a:pPr marL="171450" lvl="1" indent="-171450" algn="l" defTabSz="800100">
            <a:lnSpc>
              <a:spcPct val="90000"/>
            </a:lnSpc>
            <a:spcBef>
              <a:spcPct val="0"/>
            </a:spcBef>
            <a:spcAft>
              <a:spcPct val="15000"/>
            </a:spcAft>
            <a:buChar char="•"/>
          </a:pPr>
          <a:r>
            <a:rPr lang="en-US" sz="1800" b="1" kern="1200" dirty="0">
              <a:solidFill>
                <a:srgbClr val="FFC000"/>
              </a:solidFill>
            </a:rPr>
            <a:t>Course of Action</a:t>
          </a:r>
        </a:p>
      </dsp:txBody>
      <dsp:txXfrm>
        <a:off x="4473674" y="1265100"/>
        <a:ext cx="1561852" cy="1301543"/>
      </dsp:txXfrm>
    </dsp:sp>
    <dsp:sp modelId="{C3835E2E-A607-46DE-8BF4-D4E666876632}">
      <dsp:nvSpPr>
        <dsp:cNvPr id="0" name=""/>
        <dsp:cNvSpPr/>
      </dsp:nvSpPr>
      <dsp:spPr>
        <a:xfrm>
          <a:off x="2078834" y="494586"/>
          <a:ext cx="4373186" cy="4373186"/>
        </a:xfrm>
        <a:prstGeom prst="pie">
          <a:avLst>
            <a:gd name="adj1" fmla="val 1800000"/>
            <a:gd name="adj2" fmla="val 900000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Consistent Contact</a:t>
          </a:r>
        </a:p>
        <a:p>
          <a:pPr marL="171450" lvl="1" indent="-171450" algn="l" defTabSz="800100">
            <a:lnSpc>
              <a:spcPct val="90000"/>
            </a:lnSpc>
            <a:spcBef>
              <a:spcPct val="0"/>
            </a:spcBef>
            <a:spcAft>
              <a:spcPct val="15000"/>
            </a:spcAft>
            <a:buChar char="•"/>
          </a:pPr>
          <a:r>
            <a:rPr lang="en-US" sz="1800" b="1" kern="1200" dirty="0">
              <a:solidFill>
                <a:srgbClr val="FFC000"/>
              </a:solidFill>
            </a:rPr>
            <a:t>Accountability</a:t>
          </a:r>
        </a:p>
      </dsp:txBody>
      <dsp:txXfrm>
        <a:off x="3120068" y="3331951"/>
        <a:ext cx="2342778" cy="1145358"/>
      </dsp:txXfrm>
    </dsp:sp>
    <dsp:sp modelId="{B77EBF69-CD40-45FC-A8EF-FEA0F3BFF2C6}">
      <dsp:nvSpPr>
        <dsp:cNvPr id="0" name=""/>
        <dsp:cNvSpPr/>
      </dsp:nvSpPr>
      <dsp:spPr>
        <a:xfrm>
          <a:off x="2086442" y="388780"/>
          <a:ext cx="4177835" cy="4272427"/>
        </a:xfrm>
        <a:prstGeom prst="pie">
          <a:avLst>
            <a:gd name="adj1" fmla="val 9000000"/>
            <a:gd name="adj2" fmla="val 1620000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t>Objective Assessment</a:t>
          </a:r>
        </a:p>
        <a:p>
          <a:pPr marL="171450" lvl="1" indent="-171450" algn="l" defTabSz="800100">
            <a:lnSpc>
              <a:spcPct val="90000"/>
            </a:lnSpc>
            <a:spcBef>
              <a:spcPct val="0"/>
            </a:spcBef>
            <a:spcAft>
              <a:spcPct val="15000"/>
            </a:spcAft>
            <a:buChar char="•"/>
          </a:pPr>
          <a:r>
            <a:rPr lang="en-US" sz="1800" b="1" kern="1200" dirty="0">
              <a:solidFill>
                <a:srgbClr val="FFC000"/>
              </a:solidFill>
            </a:rPr>
            <a:t>Identify Skills and Barriers</a:t>
          </a:r>
        </a:p>
      </dsp:txBody>
      <dsp:txXfrm>
        <a:off x="2570374" y="1294128"/>
        <a:ext cx="1492084" cy="1271555"/>
      </dsp:txXfrm>
    </dsp:sp>
    <dsp:sp modelId="{80B75BE2-7F7D-4AFF-A5BA-2AD6E3F061D4}">
      <dsp:nvSpPr>
        <dsp:cNvPr id="0" name=""/>
        <dsp:cNvSpPr/>
      </dsp:nvSpPr>
      <dsp:spPr>
        <a:xfrm>
          <a:off x="1898540" y="67680"/>
          <a:ext cx="4914628" cy="4914628"/>
        </a:xfrm>
        <a:prstGeom prst="circularArrow">
          <a:avLst>
            <a:gd name="adj1" fmla="val 5085"/>
            <a:gd name="adj2" fmla="val 327528"/>
            <a:gd name="adj3" fmla="val 1472472"/>
            <a:gd name="adj4" fmla="val 16199432"/>
            <a:gd name="adj5" fmla="val 5932"/>
          </a:avLst>
        </a:prstGeom>
        <a:solidFill>
          <a:srgbClr val="04A651"/>
        </a:solidFill>
        <a:ln>
          <a:noFill/>
        </a:ln>
        <a:effectLst/>
      </dsp:spPr>
      <dsp:style>
        <a:lnRef idx="0">
          <a:scrgbClr r="0" g="0" b="0"/>
        </a:lnRef>
        <a:fillRef idx="1">
          <a:scrgbClr r="0" g="0" b="0"/>
        </a:fillRef>
        <a:effectRef idx="0">
          <a:scrgbClr r="0" g="0" b="0"/>
        </a:effectRef>
        <a:fontRef idx="minor">
          <a:schemeClr val="lt1"/>
        </a:fontRef>
      </dsp:style>
    </dsp:sp>
    <dsp:sp modelId="{4BB4DDDD-FBFB-43F2-8012-9570447374D9}">
      <dsp:nvSpPr>
        <dsp:cNvPr id="0" name=""/>
        <dsp:cNvSpPr/>
      </dsp:nvSpPr>
      <dsp:spPr>
        <a:xfrm>
          <a:off x="1808112" y="223588"/>
          <a:ext cx="4914628" cy="4914628"/>
        </a:xfrm>
        <a:prstGeom prst="circularArrow">
          <a:avLst>
            <a:gd name="adj1" fmla="val 5085"/>
            <a:gd name="adj2" fmla="val 327528"/>
            <a:gd name="adj3" fmla="val 8671970"/>
            <a:gd name="adj4" fmla="val 1800502"/>
            <a:gd name="adj5" fmla="val 5932"/>
          </a:avLst>
        </a:prstGeom>
        <a:solidFill>
          <a:srgbClr val="04A651"/>
        </a:solidFill>
        <a:ln>
          <a:noFill/>
        </a:ln>
        <a:effectLst/>
      </dsp:spPr>
      <dsp:style>
        <a:lnRef idx="0">
          <a:scrgbClr r="0" g="0" b="0"/>
        </a:lnRef>
        <a:fillRef idx="1">
          <a:scrgbClr r="0" g="0" b="0"/>
        </a:fillRef>
        <a:effectRef idx="0">
          <a:scrgbClr r="0" g="0" b="0"/>
        </a:effectRef>
        <a:fontRef idx="minor">
          <a:schemeClr val="lt1"/>
        </a:fontRef>
      </dsp:style>
    </dsp:sp>
    <dsp:sp modelId="{22336415-D68F-4ED0-9AF8-7A9E3D342BC8}">
      <dsp:nvSpPr>
        <dsp:cNvPr id="0" name=""/>
        <dsp:cNvSpPr/>
      </dsp:nvSpPr>
      <dsp:spPr>
        <a:xfrm>
          <a:off x="1718453" y="68085"/>
          <a:ext cx="4914628" cy="4914628"/>
        </a:xfrm>
        <a:prstGeom prst="circularArrow">
          <a:avLst>
            <a:gd name="adj1" fmla="val 5085"/>
            <a:gd name="adj2" fmla="val 327528"/>
            <a:gd name="adj3" fmla="val 15873039"/>
            <a:gd name="adj4" fmla="val 9000000"/>
            <a:gd name="adj5" fmla="val 5932"/>
          </a:avLst>
        </a:prstGeom>
        <a:solidFill>
          <a:srgbClr val="04A65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229E9-4A33-4E57-BF90-C337C64CDC27}">
      <dsp:nvSpPr>
        <dsp:cNvPr id="0" name=""/>
        <dsp:cNvSpPr/>
      </dsp:nvSpPr>
      <dsp:spPr>
        <a:xfrm>
          <a:off x="4132" y="4537"/>
          <a:ext cx="9813470" cy="1238400"/>
        </a:xfrm>
        <a:prstGeom prst="rect">
          <a:avLst/>
        </a:prstGeom>
        <a:solidFill>
          <a:srgbClr val="202452">
            <a:alpha val="90000"/>
          </a:srgb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An objective assessment serves as the foundation for all services provided and is conducted to:</a:t>
          </a:r>
        </a:p>
      </dsp:txBody>
      <dsp:txXfrm>
        <a:off x="4132" y="4537"/>
        <a:ext cx="9813470" cy="1238400"/>
      </dsp:txXfrm>
    </dsp:sp>
    <dsp:sp modelId="{31232B19-A565-43A0-91D1-0DB29B56DA7B}">
      <dsp:nvSpPr>
        <dsp:cNvPr id="0" name=""/>
        <dsp:cNvSpPr/>
      </dsp:nvSpPr>
      <dsp:spPr>
        <a:xfrm>
          <a:off x="4132" y="1242937"/>
          <a:ext cx="9813470" cy="2537752"/>
        </a:xfrm>
        <a:prstGeom prst="rect">
          <a:avLst/>
        </a:prstGeom>
        <a:solidFill>
          <a:srgbClr val="04A651">
            <a:alpha val="90000"/>
          </a:srgb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202452"/>
              </a:solidFill>
            </a:rPr>
            <a:t>Identity services</a:t>
          </a:r>
        </a:p>
        <a:p>
          <a:pPr marL="285750" lvl="1" indent="-285750" algn="l" defTabSz="1244600">
            <a:lnSpc>
              <a:spcPct val="90000"/>
            </a:lnSpc>
            <a:spcBef>
              <a:spcPct val="0"/>
            </a:spcBef>
            <a:spcAft>
              <a:spcPct val="15000"/>
            </a:spcAft>
            <a:buChar char="•"/>
          </a:pPr>
          <a:r>
            <a:rPr lang="en-US" sz="2800" kern="1200" dirty="0">
              <a:solidFill>
                <a:srgbClr val="202452"/>
              </a:solidFill>
            </a:rPr>
            <a:t>Identify barriers</a:t>
          </a:r>
        </a:p>
        <a:p>
          <a:pPr marL="285750" lvl="1" indent="-285750" algn="l" defTabSz="1244600">
            <a:lnSpc>
              <a:spcPct val="90000"/>
            </a:lnSpc>
            <a:spcBef>
              <a:spcPct val="0"/>
            </a:spcBef>
            <a:spcAft>
              <a:spcPct val="15000"/>
            </a:spcAft>
            <a:buChar char="•"/>
          </a:pPr>
          <a:r>
            <a:rPr lang="en-US" sz="2800" kern="1200" dirty="0">
              <a:solidFill>
                <a:srgbClr val="202452"/>
              </a:solidFill>
            </a:rPr>
            <a:t>Identify employment goals </a:t>
          </a:r>
        </a:p>
        <a:p>
          <a:pPr marL="285750" lvl="1" indent="-285750" algn="l" defTabSz="1244600">
            <a:lnSpc>
              <a:spcPct val="90000"/>
            </a:lnSpc>
            <a:spcBef>
              <a:spcPct val="0"/>
            </a:spcBef>
            <a:spcAft>
              <a:spcPct val="15000"/>
            </a:spcAft>
            <a:buChar char="•"/>
          </a:pPr>
          <a:r>
            <a:rPr lang="en-US" sz="2800" kern="1200" dirty="0">
              <a:solidFill>
                <a:srgbClr val="202452"/>
              </a:solidFill>
            </a:rPr>
            <a:t>Guide in the development of each participant’s Individual Employment Plan (IEP) </a:t>
          </a:r>
        </a:p>
      </dsp:txBody>
      <dsp:txXfrm>
        <a:off x="4132" y="1242937"/>
        <a:ext cx="9813470" cy="2537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F50D4-363B-4BBF-9DD6-AB01CA24133A}">
      <dsp:nvSpPr>
        <dsp:cNvPr id="0" name=""/>
        <dsp:cNvSpPr/>
      </dsp:nvSpPr>
      <dsp:spPr>
        <a:xfrm>
          <a:off x="55" y="12278"/>
          <a:ext cx="11404767" cy="14807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u="none" kern="1200" dirty="0">
              <a:solidFill>
                <a:srgbClr val="202452"/>
              </a:solidFill>
              <a:latin typeface="+mn-lt"/>
              <a:cs typeface="Arial" panose="020B0604020202020204" pitchFamily="34" charset="0"/>
            </a:rPr>
            <a:t>An objective assessment is a comprehensive evaluation of: </a:t>
          </a:r>
        </a:p>
      </dsp:txBody>
      <dsp:txXfrm>
        <a:off x="43425" y="55648"/>
        <a:ext cx="11318027" cy="1394024"/>
      </dsp:txXfrm>
    </dsp:sp>
    <dsp:sp modelId="{1F2DB375-EDB6-423A-A405-B982CCF2660F}">
      <dsp:nvSpPr>
        <dsp:cNvPr id="0" name=""/>
        <dsp:cNvSpPr/>
      </dsp:nvSpPr>
      <dsp:spPr>
        <a:xfrm>
          <a:off x="2" y="1510402"/>
          <a:ext cx="1776443" cy="2423193"/>
        </a:xfrm>
        <a:prstGeom prst="roundRect">
          <a:avLst>
            <a:gd name="adj" fmla="val 10000"/>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Needs and Expectations</a:t>
          </a:r>
        </a:p>
      </dsp:txBody>
      <dsp:txXfrm>
        <a:off x="52032" y="1562432"/>
        <a:ext cx="1672383" cy="2319133"/>
      </dsp:txXfrm>
    </dsp:sp>
    <dsp:sp modelId="{5A31A6C7-144C-4AD3-B1DF-DCB778367CE2}">
      <dsp:nvSpPr>
        <dsp:cNvPr id="0" name=""/>
        <dsp:cNvSpPr/>
      </dsp:nvSpPr>
      <dsp:spPr>
        <a:xfrm>
          <a:off x="1925667" y="1510402"/>
          <a:ext cx="1776443" cy="2423193"/>
        </a:xfrm>
        <a:prstGeom prst="roundRect">
          <a:avLst>
            <a:gd name="adj" fmla="val 10000"/>
          </a:avLst>
        </a:prstGeom>
        <a:solidFill>
          <a:srgbClr val="7B88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Education</a:t>
          </a:r>
        </a:p>
      </dsp:txBody>
      <dsp:txXfrm>
        <a:off x="1977697" y="1562432"/>
        <a:ext cx="1672383" cy="2319133"/>
      </dsp:txXfrm>
    </dsp:sp>
    <dsp:sp modelId="{49BEAB83-EE33-46D5-AF85-484C83AC0901}">
      <dsp:nvSpPr>
        <dsp:cNvPr id="0" name=""/>
        <dsp:cNvSpPr/>
      </dsp:nvSpPr>
      <dsp:spPr>
        <a:xfrm>
          <a:off x="3851332" y="1510402"/>
          <a:ext cx="1776443" cy="2423193"/>
        </a:xfrm>
        <a:prstGeom prst="roundRect">
          <a:avLst>
            <a:gd name="adj" fmla="val 10000"/>
          </a:avLst>
        </a:prstGeom>
        <a:solidFill>
          <a:srgbClr val="E2C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Certificates</a:t>
          </a:r>
        </a:p>
      </dsp:txBody>
      <dsp:txXfrm>
        <a:off x="3903362" y="1562432"/>
        <a:ext cx="1672383" cy="2319133"/>
      </dsp:txXfrm>
    </dsp:sp>
    <dsp:sp modelId="{FEE67BBC-1D27-4EAD-9677-16BE56F17DF2}">
      <dsp:nvSpPr>
        <dsp:cNvPr id="0" name=""/>
        <dsp:cNvSpPr/>
      </dsp:nvSpPr>
      <dsp:spPr>
        <a:xfrm>
          <a:off x="5776996" y="1510402"/>
          <a:ext cx="1776443" cy="2423193"/>
        </a:xfrm>
        <a:prstGeom prst="roundRect">
          <a:avLst>
            <a:gd name="adj" fmla="val 10000"/>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Work history (Civilian and Military)</a:t>
          </a:r>
        </a:p>
      </dsp:txBody>
      <dsp:txXfrm>
        <a:off x="5829026" y="1562432"/>
        <a:ext cx="1672383" cy="2319133"/>
      </dsp:txXfrm>
    </dsp:sp>
    <dsp:sp modelId="{8494BF80-5A17-4256-AFBD-3C2722692EE4}">
      <dsp:nvSpPr>
        <dsp:cNvPr id="0" name=""/>
        <dsp:cNvSpPr/>
      </dsp:nvSpPr>
      <dsp:spPr>
        <a:xfrm>
          <a:off x="7702661" y="1481106"/>
          <a:ext cx="1776443" cy="2423193"/>
        </a:xfrm>
        <a:prstGeom prst="roundRect">
          <a:avLst>
            <a:gd name="adj" fmla="val 10000"/>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Work Readiness</a:t>
          </a:r>
        </a:p>
      </dsp:txBody>
      <dsp:txXfrm>
        <a:off x="7754691" y="1533136"/>
        <a:ext cx="1672383" cy="2319133"/>
      </dsp:txXfrm>
    </dsp:sp>
    <dsp:sp modelId="{8603D871-24D6-40CE-8605-6FE873125FA5}">
      <dsp:nvSpPr>
        <dsp:cNvPr id="0" name=""/>
        <dsp:cNvSpPr/>
      </dsp:nvSpPr>
      <dsp:spPr>
        <a:xfrm>
          <a:off x="9628326" y="1510402"/>
          <a:ext cx="1776443" cy="2423193"/>
        </a:xfrm>
        <a:prstGeom prst="roundRect">
          <a:avLst>
            <a:gd name="adj" fmla="val 10000"/>
          </a:avLst>
        </a:prstGeom>
        <a:solidFill>
          <a:srgbClr val="9C9E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b"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mn-lt"/>
              <a:cs typeface="Arial" panose="020B0604020202020204" pitchFamily="34" charset="0"/>
            </a:rPr>
            <a:t>Employment Barriers and Goals</a:t>
          </a:r>
        </a:p>
      </dsp:txBody>
      <dsp:txXfrm>
        <a:off x="9680356" y="1562432"/>
        <a:ext cx="1672383" cy="2319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8BAAA-0402-4294-8C48-9800EE1186BD}">
      <dsp:nvSpPr>
        <dsp:cNvPr id="0" name=""/>
        <dsp:cNvSpPr/>
      </dsp:nvSpPr>
      <dsp:spPr>
        <a:xfrm>
          <a:off x="256826" y="413"/>
          <a:ext cx="4722693" cy="1721244"/>
        </a:xfrm>
        <a:prstGeom prst="rect">
          <a:avLst/>
        </a:prstGeom>
        <a:solidFill>
          <a:srgbClr val="202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All elements of the objective assessment must be completed using the Employ Florida Objective Assessment Summary. </a:t>
          </a:r>
        </a:p>
      </dsp:txBody>
      <dsp:txXfrm>
        <a:off x="256826" y="413"/>
        <a:ext cx="4722693" cy="1721244"/>
      </dsp:txXfrm>
    </dsp:sp>
    <dsp:sp modelId="{25706E27-D894-47EF-8FB9-5AA703367293}">
      <dsp:nvSpPr>
        <dsp:cNvPr id="0" name=""/>
        <dsp:cNvSpPr/>
      </dsp:nvSpPr>
      <dsp:spPr>
        <a:xfrm>
          <a:off x="256826" y="2008532"/>
          <a:ext cx="4722693" cy="2241645"/>
        </a:xfrm>
        <a:prstGeom prst="rect">
          <a:avLst/>
        </a:prstGeom>
        <a:solidFill>
          <a:srgbClr val="04A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202452"/>
              </a:solidFill>
            </a:rPr>
            <a:t>Staff must also include an overall note (located on the OA Summary General tab) that includes the following: </a:t>
          </a:r>
        </a:p>
        <a:p>
          <a:pPr marL="171450" lvl="1" indent="-171450" algn="l" defTabSz="711200">
            <a:lnSpc>
              <a:spcPct val="90000"/>
            </a:lnSpc>
            <a:spcBef>
              <a:spcPct val="0"/>
            </a:spcBef>
            <a:spcAft>
              <a:spcPct val="15000"/>
            </a:spcAft>
            <a:buChar char="•"/>
          </a:pPr>
          <a:r>
            <a:rPr lang="en-US" sz="1600" kern="1200" dirty="0">
              <a:solidFill>
                <a:srgbClr val="202452"/>
              </a:solidFill>
            </a:rPr>
            <a:t>The SBE or Special Population affirming the participants eligibility for DVOP services; and </a:t>
          </a:r>
        </a:p>
        <a:p>
          <a:pPr marL="171450" lvl="1" indent="-171450" algn="l" defTabSz="711200">
            <a:lnSpc>
              <a:spcPct val="90000"/>
            </a:lnSpc>
            <a:spcBef>
              <a:spcPct val="0"/>
            </a:spcBef>
            <a:spcAft>
              <a:spcPct val="15000"/>
            </a:spcAft>
            <a:buChar char="•"/>
          </a:pPr>
          <a:r>
            <a:rPr lang="en-US" sz="1600" kern="1200" dirty="0">
              <a:solidFill>
                <a:srgbClr val="202452"/>
              </a:solidFill>
            </a:rPr>
            <a:t>A summary of the assessment’s findings, to include the participant’s barriers to employment, occupational skills, and education.</a:t>
          </a:r>
        </a:p>
      </dsp:txBody>
      <dsp:txXfrm>
        <a:off x="256826" y="2008532"/>
        <a:ext cx="4722693" cy="22416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E97A6-B34D-46D6-B49E-C0776B8A07C8}">
      <dsp:nvSpPr>
        <dsp:cNvPr id="0" name=""/>
        <dsp:cNvSpPr/>
      </dsp:nvSpPr>
      <dsp:spPr>
        <a:xfrm>
          <a:off x="0" y="0"/>
          <a:ext cx="10228953" cy="4772385"/>
        </a:xfrm>
        <a:prstGeom prst="roundRect">
          <a:avLst>
            <a:gd name="adj" fmla="val 10000"/>
          </a:avLst>
        </a:prstGeom>
        <a:solidFill>
          <a:srgbClr val="04A65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202452"/>
              </a:solidFill>
            </a:rPr>
            <a:t>Before you conduct your objective assessment start by </a:t>
          </a:r>
          <a:r>
            <a:rPr lang="en-US" sz="3200" b="1" u="sng" kern="1200" dirty="0">
              <a:solidFill>
                <a:srgbClr val="202452"/>
              </a:solidFill>
            </a:rPr>
            <a:t>building rapport</a:t>
          </a:r>
          <a:endParaRPr lang="en-US" sz="3200" b="1" kern="1200" dirty="0">
            <a:solidFill>
              <a:srgbClr val="202452"/>
            </a:solidFill>
          </a:endParaRPr>
        </a:p>
      </dsp:txBody>
      <dsp:txXfrm>
        <a:off x="0" y="0"/>
        <a:ext cx="10228953" cy="1431715"/>
      </dsp:txXfrm>
    </dsp:sp>
    <dsp:sp modelId="{D0C391BC-6715-49EF-BB09-691C456AD5E5}">
      <dsp:nvSpPr>
        <dsp:cNvPr id="0" name=""/>
        <dsp:cNvSpPr/>
      </dsp:nvSpPr>
      <dsp:spPr>
        <a:xfrm>
          <a:off x="1021176" y="1276275"/>
          <a:ext cx="8183162" cy="1544966"/>
        </a:xfrm>
        <a:prstGeom prst="roundRect">
          <a:avLst>
            <a:gd name="adj" fmla="val 10000"/>
          </a:avLst>
        </a:prstGeom>
        <a:solidFill>
          <a:srgbClr val="202452">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The more you get to know the veteran, and the more they get to know you, the easier the process.</a:t>
          </a:r>
        </a:p>
      </dsp:txBody>
      <dsp:txXfrm>
        <a:off x="1066427" y="1321526"/>
        <a:ext cx="8092660" cy="1454464"/>
      </dsp:txXfrm>
    </dsp:sp>
    <dsp:sp modelId="{64F914B8-F922-43E5-A01D-637F037EE4D9}">
      <dsp:nvSpPr>
        <dsp:cNvPr id="0" name=""/>
        <dsp:cNvSpPr/>
      </dsp:nvSpPr>
      <dsp:spPr>
        <a:xfrm>
          <a:off x="1021176" y="2911664"/>
          <a:ext cx="8183162" cy="1544966"/>
        </a:xfrm>
        <a:prstGeom prst="roundRect">
          <a:avLst>
            <a:gd name="adj" fmla="val 10000"/>
          </a:avLst>
        </a:prstGeom>
        <a:solidFill>
          <a:srgbClr val="20245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Building rapport establishes trust between you and the veteran. They can trust that you will help them find employment and you can trust them to listen to your ideas and advice.</a:t>
          </a:r>
        </a:p>
      </dsp:txBody>
      <dsp:txXfrm>
        <a:off x="1066427" y="2956915"/>
        <a:ext cx="8092660" cy="1454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9C5D0-FD61-4DFF-82F2-680DD13F36AF}">
      <dsp:nvSpPr>
        <dsp:cNvPr id="0" name=""/>
        <dsp:cNvSpPr/>
      </dsp:nvSpPr>
      <dsp:spPr>
        <a:xfrm rot="10800000">
          <a:off x="1621183" y="152261"/>
          <a:ext cx="7842540" cy="2620936"/>
        </a:xfrm>
        <a:prstGeom prst="homePlate">
          <a:avLst/>
        </a:prstGeom>
        <a:solidFill>
          <a:srgbClr val="04A65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5678" tIns="91440" rIns="170688" bIns="91440" numCol="1" spcCol="1270" anchor="t" anchorCtr="0">
          <a:noAutofit/>
        </a:bodyPr>
        <a:lstStyle/>
        <a:p>
          <a:pPr marL="0" lvl="0" indent="0" algn="l" defTabSz="1066800">
            <a:lnSpc>
              <a:spcPct val="90000"/>
            </a:lnSpc>
            <a:spcBef>
              <a:spcPct val="0"/>
            </a:spcBef>
            <a:spcAft>
              <a:spcPct val="35000"/>
            </a:spcAft>
            <a:buNone/>
          </a:pPr>
          <a:r>
            <a:rPr lang="en-US" sz="2400" kern="1200" dirty="0"/>
            <a:t>The counseling a DVOP specialist provides may include discussing delicate or sensitive information, such as:</a:t>
          </a:r>
        </a:p>
        <a:p>
          <a:pPr marL="228600" lvl="1" indent="-228600" algn="l" defTabSz="889000">
            <a:lnSpc>
              <a:spcPct val="90000"/>
            </a:lnSpc>
            <a:spcBef>
              <a:spcPct val="0"/>
            </a:spcBef>
            <a:spcAft>
              <a:spcPct val="15000"/>
            </a:spcAft>
            <a:buChar char="•"/>
          </a:pPr>
          <a:r>
            <a:rPr lang="en-US" sz="2000" kern="1200" dirty="0"/>
            <a:t>personal hygiene, </a:t>
          </a:r>
        </a:p>
        <a:p>
          <a:pPr marL="228600" lvl="1" indent="-228600" algn="l" defTabSz="889000">
            <a:lnSpc>
              <a:spcPct val="90000"/>
            </a:lnSpc>
            <a:spcBef>
              <a:spcPct val="0"/>
            </a:spcBef>
            <a:spcAft>
              <a:spcPct val="15000"/>
            </a:spcAft>
            <a:buChar char="•"/>
          </a:pPr>
          <a:r>
            <a:rPr lang="en-US" sz="2000" kern="1200" dirty="0"/>
            <a:t>health conditions, </a:t>
          </a:r>
        </a:p>
        <a:p>
          <a:pPr marL="228600" lvl="1" indent="-228600" algn="l" defTabSz="889000">
            <a:lnSpc>
              <a:spcPct val="90000"/>
            </a:lnSpc>
            <a:spcBef>
              <a:spcPct val="0"/>
            </a:spcBef>
            <a:spcAft>
              <a:spcPct val="15000"/>
            </a:spcAft>
            <a:buChar char="•"/>
          </a:pPr>
          <a:r>
            <a:rPr lang="en-US" sz="2000" kern="1200" dirty="0"/>
            <a:t>living situation, </a:t>
          </a:r>
        </a:p>
        <a:p>
          <a:pPr marL="228600" lvl="1" indent="-228600" algn="l" defTabSz="889000">
            <a:lnSpc>
              <a:spcPct val="90000"/>
            </a:lnSpc>
            <a:spcBef>
              <a:spcPct val="0"/>
            </a:spcBef>
            <a:spcAft>
              <a:spcPct val="15000"/>
            </a:spcAft>
            <a:buChar char="•"/>
          </a:pPr>
          <a:r>
            <a:rPr lang="en-US" sz="2000" kern="1200" dirty="0"/>
            <a:t>substance abuse problems, etc. </a:t>
          </a:r>
        </a:p>
      </dsp:txBody>
      <dsp:txXfrm rot="10800000">
        <a:off x="2276417" y="152261"/>
        <a:ext cx="7187306" cy="2620936"/>
      </dsp:txXfrm>
    </dsp:sp>
    <dsp:sp modelId="{6D49C1F1-1C66-4733-8988-DD08DA399A5E}">
      <dsp:nvSpPr>
        <dsp:cNvPr id="0" name=""/>
        <dsp:cNvSpPr/>
      </dsp:nvSpPr>
      <dsp:spPr>
        <a:xfrm>
          <a:off x="724614" y="585472"/>
          <a:ext cx="1759017" cy="1759017"/>
        </a:xfrm>
        <a:prstGeom prst="ellipse">
          <a:avLst/>
        </a:prstGeom>
        <a:blipFill rotWithShape="1">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730568-5DA5-4CBE-8A6B-2FED8A5E1495}">
      <dsp:nvSpPr>
        <dsp:cNvPr id="0" name=""/>
        <dsp:cNvSpPr/>
      </dsp:nvSpPr>
      <dsp:spPr>
        <a:xfrm rot="10800000">
          <a:off x="1575096" y="3053105"/>
          <a:ext cx="7842540" cy="1759017"/>
        </a:xfrm>
        <a:prstGeom prst="homePlate">
          <a:avLst/>
        </a:prstGeom>
        <a:solidFill>
          <a:srgbClr val="20245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56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In order to explore these needs, you must take the time to get to know the veteran so that you can speak directly to their needs and assist them in overcoming their perceived challenges.</a:t>
          </a:r>
        </a:p>
      </dsp:txBody>
      <dsp:txXfrm rot="10800000">
        <a:off x="2014850" y="3053105"/>
        <a:ext cx="7402786" cy="1759017"/>
      </dsp:txXfrm>
    </dsp:sp>
    <dsp:sp modelId="{ABB35E3D-BBD4-457A-BC12-BC5B3FEC50E4}">
      <dsp:nvSpPr>
        <dsp:cNvPr id="0" name=""/>
        <dsp:cNvSpPr/>
      </dsp:nvSpPr>
      <dsp:spPr>
        <a:xfrm>
          <a:off x="724614" y="3053105"/>
          <a:ext cx="1759017" cy="17590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A1CC2-E9E6-4FFD-A07C-BDF821FBC8BC}">
      <dsp:nvSpPr>
        <dsp:cNvPr id="0" name=""/>
        <dsp:cNvSpPr/>
      </dsp:nvSpPr>
      <dsp:spPr>
        <a:xfrm rot="10800000">
          <a:off x="3626498" y="0"/>
          <a:ext cx="7039672" cy="924978"/>
        </a:xfrm>
        <a:prstGeom prst="nonIsoscelesTrapezoid">
          <a:avLst>
            <a:gd name="adj1" fmla="val 0"/>
            <a:gd name="adj2" fmla="val 78413"/>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Self-fulfillment needs</a:t>
          </a:r>
        </a:p>
        <a:p>
          <a:pPr marL="171450" lvl="1" indent="-171450" algn="l" defTabSz="800100">
            <a:lnSpc>
              <a:spcPct val="90000"/>
            </a:lnSpc>
            <a:spcBef>
              <a:spcPct val="0"/>
            </a:spcBef>
            <a:spcAft>
              <a:spcPct val="15000"/>
            </a:spcAft>
            <a:buChar char="•"/>
          </a:pPr>
          <a:r>
            <a:rPr lang="en-US" sz="1800" kern="1200"/>
            <a:t>Continuous self-discovery and growth</a:t>
          </a:r>
          <a:endParaRPr lang="en-US" sz="1800" kern="1200" dirty="0"/>
        </a:p>
      </dsp:txBody>
      <dsp:txXfrm rot="10800000">
        <a:off x="4351797" y="0"/>
        <a:ext cx="6314373" cy="924978"/>
      </dsp:txXfrm>
    </dsp:sp>
    <dsp:sp modelId="{E8C1DDAD-E528-44D6-B2AC-2EB1DC22D0CA}">
      <dsp:nvSpPr>
        <dsp:cNvPr id="0" name=""/>
        <dsp:cNvSpPr/>
      </dsp:nvSpPr>
      <dsp:spPr>
        <a:xfrm>
          <a:off x="2901198" y="0"/>
          <a:ext cx="1450599" cy="924978"/>
        </a:xfrm>
        <a:prstGeom prst="trapezoid">
          <a:avLst>
            <a:gd name="adj" fmla="val 78413"/>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1"/>
            </a:solidFill>
          </a:endParaRPr>
        </a:p>
      </dsp:txBody>
      <dsp:txXfrm>
        <a:off x="2901198" y="0"/>
        <a:ext cx="1450599" cy="924978"/>
      </dsp:txXfrm>
    </dsp:sp>
    <dsp:sp modelId="{F193A9B1-C1CC-42EE-9464-D455D066A156}">
      <dsp:nvSpPr>
        <dsp:cNvPr id="0" name=""/>
        <dsp:cNvSpPr/>
      </dsp:nvSpPr>
      <dsp:spPr>
        <a:xfrm rot="10800000">
          <a:off x="4351797" y="924978"/>
          <a:ext cx="6314373" cy="924978"/>
        </a:xfrm>
        <a:prstGeom prst="nonIsoscelesTrapezoid">
          <a:avLst>
            <a:gd name="adj1" fmla="val 0"/>
            <a:gd name="adj2" fmla="val 78413"/>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a:t>Psychological needs</a:t>
          </a:r>
          <a:endParaRPr lang="en-US" sz="1800" kern="1200" dirty="0"/>
        </a:p>
        <a:p>
          <a:pPr marL="171450" lvl="1" indent="-171450" algn="l" defTabSz="800100">
            <a:lnSpc>
              <a:spcPct val="90000"/>
            </a:lnSpc>
            <a:spcBef>
              <a:spcPct val="0"/>
            </a:spcBef>
            <a:spcAft>
              <a:spcPct val="15000"/>
            </a:spcAft>
            <a:buChar char="•"/>
          </a:pPr>
          <a:r>
            <a:rPr lang="en-US" sz="1800" kern="1200" dirty="0"/>
            <a:t>Pride and accomplishment</a:t>
          </a:r>
        </a:p>
      </dsp:txBody>
      <dsp:txXfrm rot="10800000">
        <a:off x="5077097" y="924978"/>
        <a:ext cx="5589073" cy="924978"/>
      </dsp:txXfrm>
    </dsp:sp>
    <dsp:sp modelId="{F83F32B0-5D68-44F1-8B5D-3AEE0E016D62}">
      <dsp:nvSpPr>
        <dsp:cNvPr id="0" name=""/>
        <dsp:cNvSpPr/>
      </dsp:nvSpPr>
      <dsp:spPr>
        <a:xfrm>
          <a:off x="2175898" y="924978"/>
          <a:ext cx="2901198" cy="924978"/>
        </a:xfrm>
        <a:prstGeom prst="trapezoid">
          <a:avLst>
            <a:gd name="adj" fmla="val 78413"/>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Self-Esteem</a:t>
          </a:r>
        </a:p>
      </dsp:txBody>
      <dsp:txXfrm>
        <a:off x="2683608" y="924978"/>
        <a:ext cx="1885779" cy="924978"/>
      </dsp:txXfrm>
    </dsp:sp>
    <dsp:sp modelId="{9078B696-1FA7-425B-ACD5-AB9D76AC655A}">
      <dsp:nvSpPr>
        <dsp:cNvPr id="0" name=""/>
        <dsp:cNvSpPr/>
      </dsp:nvSpPr>
      <dsp:spPr>
        <a:xfrm rot="10800000">
          <a:off x="5077097" y="1849956"/>
          <a:ext cx="5589073" cy="924978"/>
        </a:xfrm>
        <a:prstGeom prst="nonIsoscelesTrapezoid">
          <a:avLst>
            <a:gd name="adj1" fmla="val 0"/>
            <a:gd name="adj2" fmla="val 78413"/>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a:t>Psychological needs</a:t>
          </a:r>
          <a:endParaRPr lang="en-US" sz="1800" kern="1200" dirty="0"/>
        </a:p>
        <a:p>
          <a:pPr marL="171450" lvl="1" indent="-171450" algn="l" defTabSz="800100">
            <a:lnSpc>
              <a:spcPct val="90000"/>
            </a:lnSpc>
            <a:spcBef>
              <a:spcPct val="0"/>
            </a:spcBef>
            <a:spcAft>
              <a:spcPct val="15000"/>
            </a:spcAft>
            <a:buChar char="•"/>
          </a:pPr>
          <a:r>
            <a:rPr lang="en-US" sz="1800" kern="1200"/>
            <a:t>Relationships with friends and family</a:t>
          </a:r>
          <a:endParaRPr lang="en-US" sz="1800" kern="1200" dirty="0"/>
        </a:p>
      </dsp:txBody>
      <dsp:txXfrm rot="10800000">
        <a:off x="5802397" y="1849956"/>
        <a:ext cx="4863773" cy="924978"/>
      </dsp:txXfrm>
    </dsp:sp>
    <dsp:sp modelId="{30483392-8B97-4670-BAA1-A88FF4CE490B}">
      <dsp:nvSpPr>
        <dsp:cNvPr id="0" name=""/>
        <dsp:cNvSpPr/>
      </dsp:nvSpPr>
      <dsp:spPr>
        <a:xfrm>
          <a:off x="1450599" y="1849956"/>
          <a:ext cx="4351797" cy="924978"/>
        </a:xfrm>
        <a:prstGeom prst="trapezoid">
          <a:avLst>
            <a:gd name="adj" fmla="val 78413"/>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Love and Belonging</a:t>
          </a:r>
        </a:p>
      </dsp:txBody>
      <dsp:txXfrm>
        <a:off x="2212163" y="1849956"/>
        <a:ext cx="2828668" cy="924978"/>
      </dsp:txXfrm>
    </dsp:sp>
    <dsp:sp modelId="{CEE63694-34C7-415E-8F95-316AF860ED59}">
      <dsp:nvSpPr>
        <dsp:cNvPr id="0" name=""/>
        <dsp:cNvSpPr/>
      </dsp:nvSpPr>
      <dsp:spPr>
        <a:xfrm rot="10800000">
          <a:off x="5802397" y="2774933"/>
          <a:ext cx="4863773" cy="924978"/>
        </a:xfrm>
        <a:prstGeom prst="nonIsoscelesTrapezoid">
          <a:avLst>
            <a:gd name="adj1" fmla="val 0"/>
            <a:gd name="adj2" fmla="val 78413"/>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Basic needs</a:t>
          </a:r>
        </a:p>
        <a:p>
          <a:pPr marL="171450" lvl="1" indent="-171450" algn="l" defTabSz="800100">
            <a:lnSpc>
              <a:spcPct val="90000"/>
            </a:lnSpc>
            <a:spcBef>
              <a:spcPct val="0"/>
            </a:spcBef>
            <a:spcAft>
              <a:spcPct val="15000"/>
            </a:spcAft>
            <a:buChar char="•"/>
          </a:pPr>
          <a:r>
            <a:rPr lang="en-US" sz="1800" kern="1200" dirty="0"/>
            <a:t>Security and Safety</a:t>
          </a:r>
        </a:p>
        <a:p>
          <a:pPr marL="171450" lvl="1" indent="-171450" algn="l" defTabSz="800100">
            <a:lnSpc>
              <a:spcPct val="90000"/>
            </a:lnSpc>
            <a:spcBef>
              <a:spcPct val="0"/>
            </a:spcBef>
            <a:spcAft>
              <a:spcPct val="15000"/>
            </a:spcAft>
            <a:buChar char="•"/>
          </a:pPr>
          <a:r>
            <a:rPr lang="en-US" sz="1800" kern="1200" dirty="0"/>
            <a:t>Employment, shelter, and health</a:t>
          </a:r>
        </a:p>
      </dsp:txBody>
      <dsp:txXfrm rot="10800000">
        <a:off x="6527696" y="2774933"/>
        <a:ext cx="4138474" cy="924978"/>
      </dsp:txXfrm>
    </dsp:sp>
    <dsp:sp modelId="{9BC3F125-4B3B-47B4-8EFE-DAC3EDC7CB4B}">
      <dsp:nvSpPr>
        <dsp:cNvPr id="0" name=""/>
        <dsp:cNvSpPr/>
      </dsp:nvSpPr>
      <dsp:spPr>
        <a:xfrm>
          <a:off x="725299" y="2774933"/>
          <a:ext cx="5802397" cy="924978"/>
        </a:xfrm>
        <a:prstGeom prst="trapezoid">
          <a:avLst>
            <a:gd name="adj" fmla="val 78413"/>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Safety and Security</a:t>
          </a:r>
        </a:p>
      </dsp:txBody>
      <dsp:txXfrm>
        <a:off x="1740719" y="2774933"/>
        <a:ext cx="3771558" cy="924978"/>
      </dsp:txXfrm>
    </dsp:sp>
    <dsp:sp modelId="{7DF23218-55B6-470E-824F-4FEADD048B43}">
      <dsp:nvSpPr>
        <dsp:cNvPr id="0" name=""/>
        <dsp:cNvSpPr/>
      </dsp:nvSpPr>
      <dsp:spPr>
        <a:xfrm rot="10800000">
          <a:off x="6527696" y="3699911"/>
          <a:ext cx="4138474" cy="924978"/>
        </a:xfrm>
        <a:prstGeom prst="nonIsoscelesTrapezoid">
          <a:avLst>
            <a:gd name="adj1" fmla="val 0"/>
            <a:gd name="adj2" fmla="val 78413"/>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Basic Needs</a:t>
          </a:r>
        </a:p>
        <a:p>
          <a:pPr marL="171450" lvl="1" indent="-171450" algn="l" defTabSz="800100">
            <a:lnSpc>
              <a:spcPct val="90000"/>
            </a:lnSpc>
            <a:spcBef>
              <a:spcPct val="0"/>
            </a:spcBef>
            <a:spcAft>
              <a:spcPct val="15000"/>
            </a:spcAft>
            <a:buChar char="•"/>
          </a:pPr>
          <a:r>
            <a:rPr lang="en-US" sz="1800" kern="1200" dirty="0"/>
            <a:t>Food, water, clothing, and sleep</a:t>
          </a:r>
        </a:p>
      </dsp:txBody>
      <dsp:txXfrm rot="10800000">
        <a:off x="7252996" y="3699911"/>
        <a:ext cx="3413174" cy="924978"/>
      </dsp:txXfrm>
    </dsp:sp>
    <dsp:sp modelId="{727A81E0-4C11-4229-9A16-6E01664EB3C8}">
      <dsp:nvSpPr>
        <dsp:cNvPr id="0" name=""/>
        <dsp:cNvSpPr/>
      </dsp:nvSpPr>
      <dsp:spPr>
        <a:xfrm>
          <a:off x="0" y="3699911"/>
          <a:ext cx="7252996" cy="924978"/>
        </a:xfrm>
        <a:prstGeom prst="trapezoid">
          <a:avLst>
            <a:gd name="adj" fmla="val 78413"/>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Physiological Needs</a:t>
          </a:r>
        </a:p>
      </dsp:txBody>
      <dsp:txXfrm>
        <a:off x="1269274" y="3699911"/>
        <a:ext cx="4714447" cy="9249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13B6D-728D-490A-AC63-CD65EE5068DF}"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C95AC-A3AE-480C-9ADF-C7206673AE40}" type="slidenum">
              <a:rPr lang="en-US" smtClean="0"/>
              <a:t>‹#›</a:t>
            </a:fld>
            <a:endParaRPr lang="en-US"/>
          </a:p>
        </p:txBody>
      </p:sp>
    </p:spTree>
    <p:extLst>
      <p:ext uri="{BB962C8B-B14F-4D97-AF65-F5344CB8AC3E}">
        <p14:creationId xmlns:p14="http://schemas.microsoft.com/office/powerpoint/2010/main" val="160820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While building the rapport, it is important for the Veteran to feel they can trust you for more than just helping them find employment. This is important because a Veteran who isn’t homeless today may be homeless next month, but they may feel embarrassed to speak to you about it. This is just as important if they are having a mental health breakdown and they do not feel comfortable speaking to a DVOP who can guide them to the VA and/or other community partners. </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8</a:t>
            </a:fld>
            <a:endParaRPr lang="en-US"/>
          </a:p>
        </p:txBody>
      </p:sp>
    </p:spTree>
    <p:extLst>
      <p:ext uri="{BB962C8B-B14F-4D97-AF65-F5344CB8AC3E}">
        <p14:creationId xmlns:p14="http://schemas.microsoft.com/office/powerpoint/2010/main" val="4085331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17</a:t>
            </a:fld>
            <a:endParaRPr lang="en-US"/>
          </a:p>
        </p:txBody>
      </p:sp>
    </p:spTree>
    <p:extLst>
      <p:ext uri="{BB962C8B-B14F-4D97-AF65-F5344CB8AC3E}">
        <p14:creationId xmlns:p14="http://schemas.microsoft.com/office/powerpoint/2010/main" val="1073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18</a:t>
            </a:fld>
            <a:endParaRPr lang="en-US"/>
          </a:p>
        </p:txBody>
      </p:sp>
    </p:spTree>
    <p:extLst>
      <p:ext uri="{BB962C8B-B14F-4D97-AF65-F5344CB8AC3E}">
        <p14:creationId xmlns:p14="http://schemas.microsoft.com/office/powerpoint/2010/main" val="2327692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19</a:t>
            </a:fld>
            <a:endParaRPr lang="en-US"/>
          </a:p>
        </p:txBody>
      </p:sp>
    </p:spTree>
    <p:extLst>
      <p:ext uri="{BB962C8B-B14F-4D97-AF65-F5344CB8AC3E}">
        <p14:creationId xmlns:p14="http://schemas.microsoft.com/office/powerpoint/2010/main" val="123319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20</a:t>
            </a:fld>
            <a:endParaRPr lang="en-US"/>
          </a:p>
        </p:txBody>
      </p:sp>
    </p:spTree>
    <p:extLst>
      <p:ext uri="{BB962C8B-B14F-4D97-AF65-F5344CB8AC3E}">
        <p14:creationId xmlns:p14="http://schemas.microsoft.com/office/powerpoint/2010/main" val="2963812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21</a:t>
            </a:fld>
            <a:endParaRPr lang="en-US"/>
          </a:p>
        </p:txBody>
      </p:sp>
    </p:spTree>
    <p:extLst>
      <p:ext uri="{BB962C8B-B14F-4D97-AF65-F5344CB8AC3E}">
        <p14:creationId xmlns:p14="http://schemas.microsoft.com/office/powerpoint/2010/main" val="150025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22</a:t>
            </a:fld>
            <a:endParaRPr lang="en-US"/>
          </a:p>
        </p:txBody>
      </p:sp>
    </p:spTree>
    <p:extLst>
      <p:ext uri="{BB962C8B-B14F-4D97-AF65-F5344CB8AC3E}">
        <p14:creationId xmlns:p14="http://schemas.microsoft.com/office/powerpoint/2010/main" val="603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23</a:t>
            </a:fld>
            <a:endParaRPr lang="en-US"/>
          </a:p>
        </p:txBody>
      </p:sp>
    </p:spTree>
    <p:extLst>
      <p:ext uri="{BB962C8B-B14F-4D97-AF65-F5344CB8AC3E}">
        <p14:creationId xmlns:p14="http://schemas.microsoft.com/office/powerpoint/2010/main" val="203413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24</a:t>
            </a:fld>
            <a:endParaRPr lang="en-US"/>
          </a:p>
        </p:txBody>
      </p:sp>
    </p:spTree>
    <p:extLst>
      <p:ext uri="{BB962C8B-B14F-4D97-AF65-F5344CB8AC3E}">
        <p14:creationId xmlns:p14="http://schemas.microsoft.com/office/powerpoint/2010/main" val="400756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25</a:t>
            </a:fld>
            <a:endParaRPr lang="en-US"/>
          </a:p>
        </p:txBody>
      </p:sp>
    </p:spTree>
    <p:extLst>
      <p:ext uri="{BB962C8B-B14F-4D97-AF65-F5344CB8AC3E}">
        <p14:creationId xmlns:p14="http://schemas.microsoft.com/office/powerpoint/2010/main" val="414584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26</a:t>
            </a:fld>
            <a:endParaRPr lang="en-US"/>
          </a:p>
        </p:txBody>
      </p:sp>
    </p:spTree>
    <p:extLst>
      <p:ext uri="{BB962C8B-B14F-4D97-AF65-F5344CB8AC3E}">
        <p14:creationId xmlns:p14="http://schemas.microsoft.com/office/powerpoint/2010/main" val="338982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9</a:t>
            </a:fld>
            <a:endParaRPr lang="en-US"/>
          </a:p>
        </p:txBody>
      </p:sp>
    </p:spTree>
    <p:extLst>
      <p:ext uri="{BB962C8B-B14F-4D97-AF65-F5344CB8AC3E}">
        <p14:creationId xmlns:p14="http://schemas.microsoft.com/office/powerpoint/2010/main" val="65832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27</a:t>
            </a:fld>
            <a:endParaRPr lang="en-US"/>
          </a:p>
        </p:txBody>
      </p:sp>
    </p:spTree>
    <p:extLst>
      <p:ext uri="{BB962C8B-B14F-4D97-AF65-F5344CB8AC3E}">
        <p14:creationId xmlns:p14="http://schemas.microsoft.com/office/powerpoint/2010/main" val="3492284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28</a:t>
            </a:fld>
            <a:endParaRPr lang="en-US"/>
          </a:p>
        </p:txBody>
      </p:sp>
    </p:spTree>
    <p:extLst>
      <p:ext uri="{BB962C8B-B14F-4D97-AF65-F5344CB8AC3E}">
        <p14:creationId xmlns:p14="http://schemas.microsoft.com/office/powerpoint/2010/main" val="2026636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29</a:t>
            </a:fld>
            <a:endParaRPr lang="en-US"/>
          </a:p>
        </p:txBody>
      </p:sp>
    </p:spTree>
    <p:extLst>
      <p:ext uri="{BB962C8B-B14F-4D97-AF65-F5344CB8AC3E}">
        <p14:creationId xmlns:p14="http://schemas.microsoft.com/office/powerpoint/2010/main" val="2909173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30</a:t>
            </a:fld>
            <a:endParaRPr lang="en-US"/>
          </a:p>
        </p:txBody>
      </p:sp>
    </p:spTree>
    <p:extLst>
      <p:ext uri="{BB962C8B-B14F-4D97-AF65-F5344CB8AC3E}">
        <p14:creationId xmlns:p14="http://schemas.microsoft.com/office/powerpoint/2010/main" val="4223712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31</a:t>
            </a:fld>
            <a:endParaRPr lang="en-US"/>
          </a:p>
        </p:txBody>
      </p:sp>
    </p:spTree>
    <p:extLst>
      <p:ext uri="{BB962C8B-B14F-4D97-AF65-F5344CB8AC3E}">
        <p14:creationId xmlns:p14="http://schemas.microsoft.com/office/powerpoint/2010/main" val="1313102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32</a:t>
            </a:fld>
            <a:endParaRPr lang="en-US"/>
          </a:p>
        </p:txBody>
      </p:sp>
    </p:spTree>
    <p:extLst>
      <p:ext uri="{BB962C8B-B14F-4D97-AF65-F5344CB8AC3E}">
        <p14:creationId xmlns:p14="http://schemas.microsoft.com/office/powerpoint/2010/main" val="244363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33</a:t>
            </a:fld>
            <a:endParaRPr lang="en-US"/>
          </a:p>
        </p:txBody>
      </p:sp>
    </p:spTree>
    <p:extLst>
      <p:ext uri="{BB962C8B-B14F-4D97-AF65-F5344CB8AC3E}">
        <p14:creationId xmlns:p14="http://schemas.microsoft.com/office/powerpoint/2010/main" val="71878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10</a:t>
            </a:fld>
            <a:endParaRPr lang="en-US"/>
          </a:p>
        </p:txBody>
      </p:sp>
    </p:spTree>
    <p:extLst>
      <p:ext uri="{BB962C8B-B14F-4D97-AF65-F5344CB8AC3E}">
        <p14:creationId xmlns:p14="http://schemas.microsoft.com/office/powerpoint/2010/main" val="38709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sharing stories, take into consideration the Veterans mental state, therefore, add steps on how they can overcome like you did. This will allow the Veteran to feel part of the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the time to be on the </a:t>
            </a:r>
            <a:r>
              <a:rPr lang="en-US" sz="1800" dirty="0">
                <a:effectLst/>
                <a:latin typeface="Calibri" panose="020F0502020204030204" pitchFamily="34" charset="0"/>
                <a:ea typeface="Calibri" panose="020F0502020204030204" pitchFamily="34" charset="0"/>
              </a:rPr>
              <a:t>computer; but rather develop a summary of topics to cover on a paper pad and simply take notes while having a direct and earnest conversation with the veteran.  </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11</a:t>
            </a:fld>
            <a:endParaRPr lang="en-US"/>
          </a:p>
        </p:txBody>
      </p:sp>
    </p:spTree>
    <p:extLst>
      <p:ext uri="{BB962C8B-B14F-4D97-AF65-F5344CB8AC3E}">
        <p14:creationId xmlns:p14="http://schemas.microsoft.com/office/powerpoint/2010/main" val="111394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12</a:t>
            </a:fld>
            <a:endParaRPr lang="en-US"/>
          </a:p>
        </p:txBody>
      </p:sp>
    </p:spTree>
    <p:extLst>
      <p:ext uri="{BB962C8B-B14F-4D97-AF65-F5344CB8AC3E}">
        <p14:creationId xmlns:p14="http://schemas.microsoft.com/office/powerpoint/2010/main" val="299758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13</a:t>
            </a:fld>
            <a:endParaRPr lang="en-US"/>
          </a:p>
        </p:txBody>
      </p:sp>
    </p:spTree>
    <p:extLst>
      <p:ext uri="{BB962C8B-B14F-4D97-AF65-F5344CB8AC3E}">
        <p14:creationId xmlns:p14="http://schemas.microsoft.com/office/powerpoint/2010/main" val="3914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14</a:t>
            </a:fld>
            <a:endParaRPr lang="en-US"/>
          </a:p>
        </p:txBody>
      </p:sp>
    </p:spTree>
    <p:extLst>
      <p:ext uri="{BB962C8B-B14F-4D97-AF65-F5344CB8AC3E}">
        <p14:creationId xmlns:p14="http://schemas.microsoft.com/office/powerpoint/2010/main" val="415024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15</a:t>
            </a:fld>
            <a:endParaRPr lang="en-US"/>
          </a:p>
        </p:txBody>
      </p:sp>
    </p:spTree>
    <p:extLst>
      <p:ext uri="{BB962C8B-B14F-4D97-AF65-F5344CB8AC3E}">
        <p14:creationId xmlns:p14="http://schemas.microsoft.com/office/powerpoint/2010/main" val="328169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best practice use a team approach, such as explaining to the Veteran what “we” are going to do, and “We are going to complete a resume; we are going to conduct mock interviews and we are going to find suitable employment (but you will receive the paycheck).” This allows the Veteran to feel part of a team and not just a plan they are required to fulfill on their own. </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16</a:t>
            </a:fld>
            <a:endParaRPr lang="en-US"/>
          </a:p>
        </p:txBody>
      </p:sp>
    </p:spTree>
    <p:extLst>
      <p:ext uri="{BB962C8B-B14F-4D97-AF65-F5344CB8AC3E}">
        <p14:creationId xmlns:p14="http://schemas.microsoft.com/office/powerpoint/2010/main" val="57442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4E23-4CB6-7816-6FCE-840FB3806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1AC1E-BE95-3C84-4DEF-AE6AA1712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61A67E-67A8-5633-0ED4-ADE890CDF14C}"/>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6D443BB4-6240-4C3F-66F3-4AE76BB8C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E7D70-A769-EA5C-9D62-6DFF750A3A0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42149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5ADE-5CBA-1B75-10F2-56349574CB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AD0CF-9733-32D0-A0C7-4CEA06D5C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038F-8FCA-810B-997D-1BE77F00FEAB}"/>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ED3948AE-97C2-B22A-E50D-CC8273193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53857-459B-74F5-A271-986BDD999EA8}"/>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418302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D3C82-87D4-E3ED-8D3D-B1A71E8EB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67294-982D-33C9-D3DB-9E47A7372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CCD54-AF99-1832-279F-CFCC9615840C}"/>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A61F6406-DEB6-DBA9-CD11-03A811795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81E25-EDD2-358B-78B0-4B98E24F2F97}"/>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8599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DEFD-E517-5A37-7163-486E378C2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6CE0A-0772-A7F1-F0E1-EAB02AA5FB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1C6-3DEE-E715-C4F1-A9386D5C78F3}"/>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AB6353E6-B0F9-EB8D-14B4-A7BB23D9E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F3823-A859-018F-8D57-E42659128B75}"/>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71730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13BA-42E2-5A91-59E3-404447C75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75562-75A9-64DB-255A-8613A27C7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F896E-EFB0-10F0-5528-E4AF844C4F4D}"/>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90DF74AB-42E2-0828-AA1B-D9E832304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D4D7-DD1F-4334-DD93-C7603863A1B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36579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BAA4-F598-89F4-6FDF-D53EA2248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0E0A5-D63D-BF48-CB71-2F74C4D4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38AE4C-B218-D6F6-157A-F03D1E8E9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EDDA2-BAE3-45A6-1100-41021149AEE4}"/>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6" name="Footer Placeholder 5">
            <a:extLst>
              <a:ext uri="{FF2B5EF4-FFF2-40B4-BE49-F238E27FC236}">
                <a16:creationId xmlns:a16="http://schemas.microsoft.com/office/drawing/2014/main" id="{BE7D220D-3D2A-5815-83AE-DC197F48C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D11C0-CD3B-5E8B-5FA7-4168BE12E1F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09638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CE2E-9DC0-8550-0367-13EDC2919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CBD52-C12D-4BFE-875F-8712EB350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C1880-CA19-4910-069A-5F60651747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33C3F-F294-FCA8-5496-BC301A36E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4D20D-00B3-1D2A-51E8-3650DEBE9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B2B1A-A62D-2892-C02B-A38C02EF8976}"/>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8" name="Footer Placeholder 7">
            <a:extLst>
              <a:ext uri="{FF2B5EF4-FFF2-40B4-BE49-F238E27FC236}">
                <a16:creationId xmlns:a16="http://schemas.microsoft.com/office/drawing/2014/main" id="{A0B3613A-6BB4-9EBA-0CC5-69D11FD941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4FBDF-028E-689B-5052-21430E30BA4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03959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AA4E-02CD-427A-7DA6-24DA810CBA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8AC2D-5F8E-96A0-1193-EBCD8EC03D07}"/>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4" name="Footer Placeholder 3">
            <a:extLst>
              <a:ext uri="{FF2B5EF4-FFF2-40B4-BE49-F238E27FC236}">
                <a16:creationId xmlns:a16="http://schemas.microsoft.com/office/drawing/2014/main" id="{15F57071-A154-1A0C-CF7D-D1F8C1D53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C7762-398B-0006-2BDD-7B351CFB6C50}"/>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64819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CC7581-1C8A-3F14-0422-EB98E189E780}"/>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3" name="Footer Placeholder 2">
            <a:extLst>
              <a:ext uri="{FF2B5EF4-FFF2-40B4-BE49-F238E27FC236}">
                <a16:creationId xmlns:a16="http://schemas.microsoft.com/office/drawing/2014/main" id="{63CAF1F3-1716-63A2-D84D-6068A9AEBF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1D3E25-2583-AD9D-C298-D3A188A06A83}"/>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28876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CCE1-8B5E-A0BF-4567-296E5798A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7E449-FFEB-71CB-DB43-48389A4AD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99111E-5B2D-C507-DE8B-410045C21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7488A-AA58-CACE-6E39-EA322B0D8AD9}"/>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6" name="Footer Placeholder 5">
            <a:extLst>
              <a:ext uri="{FF2B5EF4-FFF2-40B4-BE49-F238E27FC236}">
                <a16:creationId xmlns:a16="http://schemas.microsoft.com/office/drawing/2014/main" id="{ED261C95-0773-7D76-3D6D-31004F5ED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ACCD0-B23C-2520-E16C-1CC3E70D2BCF}"/>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409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A1D9-04C8-91DC-253F-49492AD61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16650-830B-C798-C6F8-2E467FC01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048306-9358-0053-658E-765D6130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58AA9-D262-CB4A-8B47-8690769945DF}"/>
              </a:ext>
            </a:extLst>
          </p:cNvPr>
          <p:cNvSpPr>
            <a:spLocks noGrp="1"/>
          </p:cNvSpPr>
          <p:nvPr>
            <p:ph type="dt" sz="half" idx="10"/>
          </p:nvPr>
        </p:nvSpPr>
        <p:spPr/>
        <p:txBody>
          <a:bodyPr/>
          <a:lstStyle/>
          <a:p>
            <a:fld id="{312FA6E4-5CDE-414D-BC8B-F807461B2BA2}" type="datetimeFigureOut">
              <a:rPr lang="en-US" smtClean="0"/>
              <a:t>4/3/2024</a:t>
            </a:fld>
            <a:endParaRPr lang="en-US"/>
          </a:p>
        </p:txBody>
      </p:sp>
      <p:sp>
        <p:nvSpPr>
          <p:cNvPr id="6" name="Footer Placeholder 5">
            <a:extLst>
              <a:ext uri="{FF2B5EF4-FFF2-40B4-BE49-F238E27FC236}">
                <a16:creationId xmlns:a16="http://schemas.microsoft.com/office/drawing/2014/main" id="{1EBD7FF3-2EEC-07EB-B86A-AD7910402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80B6C-6BFC-24AF-B040-659B1E4E22F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91780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37BDE-F9E0-C596-0B2E-C3A4DCE5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E1D13-FA3C-B3A3-BD00-2D41DCDFB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1D1B4-6476-F9CE-28F5-E91F5DC7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A6E4-5CDE-414D-BC8B-F807461B2BA2}" type="datetimeFigureOut">
              <a:rPr lang="en-US" smtClean="0"/>
              <a:t>4/3/2024</a:t>
            </a:fld>
            <a:endParaRPr lang="en-US"/>
          </a:p>
        </p:txBody>
      </p:sp>
      <p:sp>
        <p:nvSpPr>
          <p:cNvPr id="5" name="Footer Placeholder 4">
            <a:extLst>
              <a:ext uri="{FF2B5EF4-FFF2-40B4-BE49-F238E27FC236}">
                <a16:creationId xmlns:a16="http://schemas.microsoft.com/office/drawing/2014/main" id="{BFBEADFB-E14D-8D7A-3AF6-ADD1B5EAA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F25EB-9929-E691-BB58-852354510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D185-12EC-1345-84C6-F37B919F986D}" type="slidenum">
              <a:rPr lang="en-US" smtClean="0"/>
              <a:t>‹#›</a:t>
            </a:fld>
            <a:endParaRPr lang="en-US"/>
          </a:p>
        </p:txBody>
      </p:sp>
    </p:spTree>
    <p:extLst>
      <p:ext uri="{BB962C8B-B14F-4D97-AF65-F5344CB8AC3E}">
        <p14:creationId xmlns:p14="http://schemas.microsoft.com/office/powerpoint/2010/main" val="3300015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diagramColors" Target="../diagrams/colors9.xml"/><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image" Target="../media/image31.png"/><Relationship Id="rId5" Type="http://schemas.openxmlformats.org/officeDocument/2006/relationships/diagramLayout" Target="../diagrams/layout9.xml"/><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diagramData" Target="../diagrams/data9.xml"/><Relationship Id="rId9" Type="http://schemas.openxmlformats.org/officeDocument/2006/relationships/image" Target="../media/image29.png"/><Relationship Id="rId1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1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png"/><Relationship Id="rId7" Type="http://schemas.openxmlformats.org/officeDocument/2006/relationships/diagramColors" Target="../diagrams/colors1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png"/><Relationship Id="rId7" Type="http://schemas.openxmlformats.org/officeDocument/2006/relationships/diagramColors" Target="../diagrams/colors1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65.svg"/><Relationship Id="rId4" Type="http://schemas.openxmlformats.org/officeDocument/2006/relationships/diagramData" Target="../diagrams/data14.xml"/><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png"/><Relationship Id="rId7" Type="http://schemas.openxmlformats.org/officeDocument/2006/relationships/diagramColors" Target="../diagrams/colors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png"/><Relationship Id="rId7" Type="http://schemas.openxmlformats.org/officeDocument/2006/relationships/diagramColors" Target="../diagrams/colors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69.png"/><Relationship Id="rId7" Type="http://schemas.openxmlformats.org/officeDocument/2006/relationships/diagramLayout" Target="../diagrams/layout2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3.png"/><Relationship Id="rId10" Type="http://schemas.microsoft.com/office/2007/relationships/diagramDrawing" Target="../diagrams/drawing20.xml"/><Relationship Id="rId4" Type="http://schemas.openxmlformats.org/officeDocument/2006/relationships/image" Target="../media/image70.svg"/><Relationship Id="rId9" Type="http://schemas.openxmlformats.org/officeDocument/2006/relationships/diagramColors" Target="../diagrams/colors20.xml"/></Relationships>
</file>

<file path=ppt/slides/_rels/slide2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png"/><Relationship Id="rId7" Type="http://schemas.openxmlformats.org/officeDocument/2006/relationships/diagramColors" Target="../diagrams/colors2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4.xml.rels><?xml version="1.0" encoding="UTF-8" standalone="yes"?>
<Relationships xmlns="http://schemas.openxmlformats.org/package/2006/relationships"><Relationship Id="rId8" Type="http://schemas.microsoft.com/office/2007/relationships/diagramDrawing" Target="../diagrams/drawing22.xml"/><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3.png"/><Relationship Id="rId7" Type="http://schemas.openxmlformats.org/officeDocument/2006/relationships/diagramColors" Target="../diagrams/colors22.xml"/><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17.xml"/><Relationship Id="rId16"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diagramQuickStyle" Target="../diagrams/quickStyle22.xml"/><Relationship Id="rId11" Type="http://schemas.openxmlformats.org/officeDocument/2006/relationships/image" Target="../media/image84.png"/><Relationship Id="rId5" Type="http://schemas.openxmlformats.org/officeDocument/2006/relationships/diagramLayout" Target="../diagrams/layout22.xml"/><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diagramData" Target="../diagrams/data22.xml"/><Relationship Id="rId9" Type="http://schemas.openxmlformats.org/officeDocument/2006/relationships/image" Target="../media/image77.png"/><Relationship Id="rId14" Type="http://schemas.openxmlformats.org/officeDocument/2006/relationships/image" Target="../media/image87.svg"/></Relationships>
</file>

<file path=ppt/slides/_rels/slide2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3.png"/><Relationship Id="rId7" Type="http://schemas.openxmlformats.org/officeDocument/2006/relationships/diagramColors" Target="../diagrams/colors2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png"/><Relationship Id="rId7" Type="http://schemas.openxmlformats.org/officeDocument/2006/relationships/diagramColors" Target="../diagrams/colors2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2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3.png"/><Relationship Id="rId7" Type="http://schemas.openxmlformats.org/officeDocument/2006/relationships/diagramColors" Target="../diagrams/colors2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1.svg"/><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png"/><Relationship Id="rId7" Type="http://schemas.openxmlformats.org/officeDocument/2006/relationships/diagramColors" Target="../diagrams/colors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65A243-8D78-9D64-B5F3-102D23F53579}"/>
              </a:ext>
            </a:extLst>
          </p:cNvPr>
          <p:cNvPicPr>
            <a:picLocks noChangeAspect="1"/>
          </p:cNvPicPr>
          <p:nvPr/>
        </p:nvPicPr>
        <p:blipFill>
          <a:blip r:embed="rId2"/>
          <a:stretch>
            <a:fillRect/>
          </a:stretch>
        </p:blipFill>
        <p:spPr>
          <a:xfrm>
            <a:off x="6018245" y="0"/>
            <a:ext cx="7996335" cy="6260841"/>
          </a:xfrm>
          <a:prstGeom prst="rect">
            <a:avLst/>
          </a:prstGeom>
        </p:spPr>
      </p:pic>
      <p:pic>
        <p:nvPicPr>
          <p:cNvPr id="16" name="Picture 15" descr="A blue background with white text&#10;&#10;Description automatically generated with low confidence">
            <a:extLst>
              <a:ext uri="{FF2B5EF4-FFF2-40B4-BE49-F238E27FC236}">
                <a16:creationId xmlns:a16="http://schemas.microsoft.com/office/drawing/2014/main" id="{505F8949-43C7-2543-8351-42CA7A9F6097}"/>
              </a:ext>
            </a:extLst>
          </p:cNvPr>
          <p:cNvPicPr>
            <a:picLocks noChangeAspect="1"/>
          </p:cNvPicPr>
          <p:nvPr/>
        </p:nvPicPr>
        <p:blipFill>
          <a:blip r:embed="rId3"/>
          <a:stretch>
            <a:fillRect/>
          </a:stretch>
        </p:blipFill>
        <p:spPr>
          <a:xfrm>
            <a:off x="0" y="-2968"/>
            <a:ext cx="12198750" cy="6860968"/>
          </a:xfrm>
          <a:prstGeom prst="rect">
            <a:avLst/>
          </a:prstGeom>
        </p:spPr>
      </p:pic>
      <p:sp>
        <p:nvSpPr>
          <p:cNvPr id="2" name="Title 1">
            <a:extLst>
              <a:ext uri="{FF2B5EF4-FFF2-40B4-BE49-F238E27FC236}">
                <a16:creationId xmlns:a16="http://schemas.microsoft.com/office/drawing/2014/main" id="{E50AE79A-EAF8-CF98-D417-A2366B97A5B0}"/>
              </a:ext>
            </a:extLst>
          </p:cNvPr>
          <p:cNvSpPr>
            <a:spLocks noGrp="1"/>
          </p:cNvSpPr>
          <p:nvPr>
            <p:ph type="ctrTitle"/>
          </p:nvPr>
        </p:nvSpPr>
        <p:spPr>
          <a:xfrm>
            <a:off x="951469" y="3514114"/>
            <a:ext cx="4684221" cy="1174535"/>
          </a:xfrm>
        </p:spPr>
        <p:txBody>
          <a:bodyPr>
            <a:normAutofit fontScale="90000"/>
          </a:bodyPr>
          <a:lstStyle/>
          <a:p>
            <a:pPr algn="l"/>
            <a:r>
              <a:rPr lang="en-US" sz="4000" b="1" dirty="0">
                <a:solidFill>
                  <a:srgbClr val="04A651"/>
                </a:solidFill>
                <a:latin typeface="Arial" panose="020B0604020202020204" pitchFamily="34" charset="0"/>
                <a:cs typeface="Arial" panose="020B0604020202020204" pitchFamily="34" charset="0"/>
              </a:rPr>
              <a:t>Jobs for Veterans’ State Grant (JVSG)</a:t>
            </a:r>
          </a:p>
        </p:txBody>
      </p:sp>
      <p:sp>
        <p:nvSpPr>
          <p:cNvPr id="3" name="Subtitle 2">
            <a:extLst>
              <a:ext uri="{FF2B5EF4-FFF2-40B4-BE49-F238E27FC236}">
                <a16:creationId xmlns:a16="http://schemas.microsoft.com/office/drawing/2014/main" id="{8E5B2544-7953-1A54-7120-C6B5D7FF6359}"/>
              </a:ext>
            </a:extLst>
          </p:cNvPr>
          <p:cNvSpPr>
            <a:spLocks noGrp="1"/>
          </p:cNvSpPr>
          <p:nvPr>
            <p:ph type="subTitle" idx="1"/>
          </p:nvPr>
        </p:nvSpPr>
        <p:spPr>
          <a:xfrm>
            <a:off x="951470" y="4651325"/>
            <a:ext cx="5758249" cy="538933"/>
          </a:xfrm>
        </p:spPr>
        <p:txBody>
          <a:bodyPr/>
          <a:lstStyle/>
          <a:p>
            <a:pPr algn="l"/>
            <a:r>
              <a:rPr lang="en-US" dirty="0">
                <a:solidFill>
                  <a:schemeClr val="bg1"/>
                </a:solidFill>
                <a:latin typeface="Arial" panose="020B0604020202020204" pitchFamily="34" charset="0"/>
                <a:cs typeface="Arial" panose="020B0604020202020204" pitchFamily="34" charset="0"/>
              </a:rPr>
              <a:t>Case Management Framework</a:t>
            </a:r>
          </a:p>
        </p:txBody>
      </p:sp>
      <p:sp>
        <p:nvSpPr>
          <p:cNvPr id="6" name="Subtitle 2">
            <a:extLst>
              <a:ext uri="{FF2B5EF4-FFF2-40B4-BE49-F238E27FC236}">
                <a16:creationId xmlns:a16="http://schemas.microsoft.com/office/drawing/2014/main" id="{CF890FCE-18B2-41AA-B423-21AAE5EFE1A8}"/>
              </a:ext>
            </a:extLst>
          </p:cNvPr>
          <p:cNvSpPr txBox="1">
            <a:spLocks/>
          </p:cNvSpPr>
          <p:nvPr/>
        </p:nvSpPr>
        <p:spPr>
          <a:xfrm>
            <a:off x="951470" y="5466451"/>
            <a:ext cx="5758249" cy="53893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solidFill>
                <a:latin typeface="Arial" panose="020B0604020202020204" pitchFamily="34" charset="0"/>
                <a:cs typeface="Arial" panose="020B0604020202020204" pitchFamily="34" charset="0"/>
              </a:rPr>
              <a:t>State Veterans’ Program Team</a:t>
            </a:r>
          </a:p>
          <a:p>
            <a:pPr algn="l"/>
            <a:r>
              <a:rPr lang="en-US" sz="1200" dirty="0">
                <a:solidFill>
                  <a:schemeClr val="bg1"/>
                </a:solidFill>
                <a:latin typeface="Arial" panose="020B0604020202020204" pitchFamily="34" charset="0"/>
                <a:cs typeface="Arial" panose="020B0604020202020204" pitchFamily="34" charset="0"/>
              </a:rPr>
              <a:t>Division of Workforce Services, Bureau of One-Stop and Program Support (OSPS)</a:t>
            </a:r>
          </a:p>
        </p:txBody>
      </p:sp>
    </p:spTree>
    <p:extLst>
      <p:ext uri="{BB962C8B-B14F-4D97-AF65-F5344CB8AC3E}">
        <p14:creationId xmlns:p14="http://schemas.microsoft.com/office/powerpoint/2010/main" val="228119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lstStyle/>
          <a:p>
            <a:r>
              <a:rPr lang="en-US" b="1" dirty="0">
                <a:solidFill>
                  <a:srgbClr val="04A651"/>
                </a:solidFill>
                <a:latin typeface="Franklin Gothic Book" panose="020B0503020102020204" pitchFamily="34" charset="0"/>
              </a:rPr>
              <a:t>Maslow’s Hierarchy of Needs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graphicFrame>
        <p:nvGraphicFramePr>
          <p:cNvPr id="4" name="Diagram 3">
            <a:extLst>
              <a:ext uri="{FF2B5EF4-FFF2-40B4-BE49-F238E27FC236}">
                <a16:creationId xmlns:a16="http://schemas.microsoft.com/office/drawing/2014/main" id="{2AF74EA4-D6C9-6DB2-6FBD-EE8858B24FF2}"/>
              </a:ext>
            </a:extLst>
          </p:cNvPr>
          <p:cNvGraphicFramePr/>
          <p:nvPr>
            <p:extLst>
              <p:ext uri="{D42A27DB-BD31-4B8C-83A1-F6EECF244321}">
                <p14:modId xmlns:p14="http://schemas.microsoft.com/office/powerpoint/2010/main" val="729863825"/>
              </p:ext>
            </p:extLst>
          </p:nvPr>
        </p:nvGraphicFramePr>
        <p:xfrm>
          <a:off x="410324" y="1476990"/>
          <a:ext cx="10666171" cy="46248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59F8226-5DF4-F423-954F-19A873A7000F}"/>
              </a:ext>
            </a:extLst>
          </p:cNvPr>
          <p:cNvSpPr txBox="1"/>
          <p:nvPr/>
        </p:nvSpPr>
        <p:spPr>
          <a:xfrm>
            <a:off x="0" y="1476990"/>
            <a:ext cx="2692958" cy="1231106"/>
          </a:xfrm>
          <a:prstGeom prst="rect">
            <a:avLst/>
          </a:prstGeom>
          <a:noFill/>
        </p:spPr>
        <p:txBody>
          <a:bodyPr wrap="square" rtlCol="0">
            <a:spAutoFit/>
          </a:bodyPr>
          <a:lstStyle/>
          <a:p>
            <a:pPr algn="r"/>
            <a:r>
              <a:rPr lang="en-US" sz="2800" b="1" dirty="0">
                <a:solidFill>
                  <a:srgbClr val="202452"/>
                </a:solidFill>
              </a:rPr>
              <a:t>Self Actualization</a:t>
            </a:r>
          </a:p>
          <a:p>
            <a:endParaRPr lang="en-US" dirty="0">
              <a:solidFill>
                <a:srgbClr val="202452"/>
              </a:solidFill>
            </a:endParaRPr>
          </a:p>
        </p:txBody>
      </p:sp>
      <p:cxnSp>
        <p:nvCxnSpPr>
          <p:cNvPr id="7" name="Straight Arrow Connector 6">
            <a:extLst>
              <a:ext uri="{FF2B5EF4-FFF2-40B4-BE49-F238E27FC236}">
                <a16:creationId xmlns:a16="http://schemas.microsoft.com/office/drawing/2014/main" id="{AAAF5ED8-7C24-8D76-2784-C72460058690}"/>
              </a:ext>
            </a:extLst>
          </p:cNvPr>
          <p:cNvCxnSpPr/>
          <p:nvPr/>
        </p:nvCxnSpPr>
        <p:spPr>
          <a:xfrm>
            <a:off x="2692958" y="1976625"/>
            <a:ext cx="753627" cy="0"/>
          </a:xfrm>
          <a:prstGeom prst="straightConnector1">
            <a:avLst/>
          </a:prstGeom>
          <a:ln w="57150">
            <a:solidFill>
              <a:srgbClr val="202452"/>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Sprouting Seed with solid fill">
            <a:extLst>
              <a:ext uri="{FF2B5EF4-FFF2-40B4-BE49-F238E27FC236}">
                <a16:creationId xmlns:a16="http://schemas.microsoft.com/office/drawing/2014/main" id="{19AF1743-7F32-3955-18F3-A5AC5CA731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6909" y="1436280"/>
            <a:ext cx="823035" cy="823035"/>
          </a:xfrm>
          <a:prstGeom prst="rect">
            <a:avLst/>
          </a:prstGeom>
        </p:spPr>
      </p:pic>
      <p:pic>
        <p:nvPicPr>
          <p:cNvPr id="9" name="Graphic 8" descr="Reflection with solid fill">
            <a:extLst>
              <a:ext uri="{FF2B5EF4-FFF2-40B4-BE49-F238E27FC236}">
                <a16:creationId xmlns:a16="http://schemas.microsoft.com/office/drawing/2014/main" id="{AB05DB47-58A6-6843-3184-0272D8ECFC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0407" y="2513948"/>
            <a:ext cx="783002" cy="783002"/>
          </a:xfrm>
          <a:prstGeom prst="rect">
            <a:avLst/>
          </a:prstGeom>
        </p:spPr>
      </p:pic>
      <p:pic>
        <p:nvPicPr>
          <p:cNvPr id="10" name="Graphic 9" descr="Cheers with solid fill">
            <a:extLst>
              <a:ext uri="{FF2B5EF4-FFF2-40B4-BE49-F238E27FC236}">
                <a16:creationId xmlns:a16="http://schemas.microsoft.com/office/drawing/2014/main" id="{CD598B5D-3DA9-6B91-647B-42FA2CB11F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86209" y="3341522"/>
            <a:ext cx="914400" cy="914400"/>
          </a:xfrm>
          <a:prstGeom prst="rect">
            <a:avLst/>
          </a:prstGeom>
        </p:spPr>
      </p:pic>
      <p:pic>
        <p:nvPicPr>
          <p:cNvPr id="11" name="Graphic 10" descr="Suburban scene with solid fill">
            <a:extLst>
              <a:ext uri="{FF2B5EF4-FFF2-40B4-BE49-F238E27FC236}">
                <a16:creationId xmlns:a16="http://schemas.microsoft.com/office/drawing/2014/main" id="{5DF1B837-8F5A-557C-BFAD-4144EBAF29C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96000" y="4296632"/>
            <a:ext cx="823275" cy="823275"/>
          </a:xfrm>
          <a:prstGeom prst="rect">
            <a:avLst/>
          </a:prstGeom>
        </p:spPr>
      </p:pic>
      <p:pic>
        <p:nvPicPr>
          <p:cNvPr id="12" name="Graphic 11" descr="Table setting with solid fill">
            <a:extLst>
              <a:ext uri="{FF2B5EF4-FFF2-40B4-BE49-F238E27FC236}">
                <a16:creationId xmlns:a16="http://schemas.microsoft.com/office/drawing/2014/main" id="{4AE2EB88-4202-D435-7FF5-B3BDDEAB1E8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19275" y="5187480"/>
            <a:ext cx="914400" cy="914400"/>
          </a:xfrm>
          <a:prstGeom prst="rect">
            <a:avLst/>
          </a:prstGeom>
        </p:spPr>
      </p:pic>
      <p:sp>
        <p:nvSpPr>
          <p:cNvPr id="13" name="Rectangle 12">
            <a:extLst>
              <a:ext uri="{FF2B5EF4-FFF2-40B4-BE49-F238E27FC236}">
                <a16:creationId xmlns:a16="http://schemas.microsoft.com/office/drawing/2014/main" id="{ABADBDB9-A3E1-0AEC-8576-313F4D06D23B}"/>
              </a:ext>
            </a:extLst>
          </p:cNvPr>
          <p:cNvSpPr/>
          <p:nvPr/>
        </p:nvSpPr>
        <p:spPr>
          <a:xfrm>
            <a:off x="410324" y="4255922"/>
            <a:ext cx="10666171" cy="1845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98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lstStyle/>
          <a:p>
            <a:r>
              <a:rPr lang="en-US" b="1" dirty="0">
                <a:solidFill>
                  <a:srgbClr val="04A651"/>
                </a:solidFill>
                <a:latin typeface="Franklin Gothic Book" panose="020B0503020102020204" pitchFamily="34" charset="0"/>
              </a:rPr>
              <a:t>Building Rapport and Identifying Basic Needs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16" name="Diagram 15">
            <a:extLst>
              <a:ext uri="{FF2B5EF4-FFF2-40B4-BE49-F238E27FC236}">
                <a16:creationId xmlns:a16="http://schemas.microsoft.com/office/drawing/2014/main" id="{6C5C50C7-4411-C9C2-5934-B99A433AA8A3}"/>
              </a:ext>
            </a:extLst>
          </p:cNvPr>
          <p:cNvGraphicFramePr/>
          <p:nvPr>
            <p:extLst>
              <p:ext uri="{D42A27DB-BD31-4B8C-83A1-F6EECF244321}">
                <p14:modId xmlns:p14="http://schemas.microsoft.com/office/powerpoint/2010/main" val="516582012"/>
              </p:ext>
            </p:extLst>
          </p:nvPr>
        </p:nvGraphicFramePr>
        <p:xfrm>
          <a:off x="-2158368" y="1416190"/>
          <a:ext cx="10517884" cy="5104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 16">
            <a:extLst>
              <a:ext uri="{FF2B5EF4-FFF2-40B4-BE49-F238E27FC236}">
                <a16:creationId xmlns:a16="http://schemas.microsoft.com/office/drawing/2014/main" id="{B2A14694-5681-63D2-1341-619180A1C4E9}"/>
              </a:ext>
            </a:extLst>
          </p:cNvPr>
          <p:cNvGraphicFramePr/>
          <p:nvPr>
            <p:extLst>
              <p:ext uri="{D42A27DB-BD31-4B8C-83A1-F6EECF244321}">
                <p14:modId xmlns:p14="http://schemas.microsoft.com/office/powerpoint/2010/main" val="1979858423"/>
              </p:ext>
            </p:extLst>
          </p:nvPr>
        </p:nvGraphicFramePr>
        <p:xfrm>
          <a:off x="3611305" y="1421303"/>
          <a:ext cx="10517884" cy="51046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133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graphicEl>
                                              <a:dgm id="{447BE2BA-F653-4B58-ACB9-9026AD59E522}"/>
                                            </p:graphicEl>
                                          </p:spTgt>
                                        </p:tgtEl>
                                        <p:attrNameLst>
                                          <p:attrName>style.visibility</p:attrName>
                                        </p:attrNameLst>
                                      </p:cBhvr>
                                      <p:to>
                                        <p:strVal val="visible"/>
                                      </p:to>
                                    </p:set>
                                    <p:anim calcmode="lin" valueType="num">
                                      <p:cBhvr additive="base">
                                        <p:cTn id="7" dur="500" fill="hold"/>
                                        <p:tgtEl>
                                          <p:spTgt spid="16">
                                            <p:graphicEl>
                                              <a:dgm id="{447BE2BA-F653-4B58-ACB9-9026AD59E52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graphicEl>
                                              <a:dgm id="{447BE2BA-F653-4B58-ACB9-9026AD59E52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graphicEl>
                                              <a:dgm id="{90ADF10C-8377-46EF-B3D9-2A089BC1A775}"/>
                                            </p:graphicEl>
                                          </p:spTgt>
                                        </p:tgtEl>
                                        <p:attrNameLst>
                                          <p:attrName>style.visibility</p:attrName>
                                        </p:attrNameLst>
                                      </p:cBhvr>
                                      <p:to>
                                        <p:strVal val="visible"/>
                                      </p:to>
                                    </p:set>
                                    <p:anim calcmode="lin" valueType="num">
                                      <p:cBhvr additive="base">
                                        <p:cTn id="13" dur="500" fill="hold"/>
                                        <p:tgtEl>
                                          <p:spTgt spid="16">
                                            <p:graphicEl>
                                              <a:dgm id="{90ADF10C-8377-46EF-B3D9-2A089BC1A77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graphicEl>
                                              <a:dgm id="{90ADF10C-8377-46EF-B3D9-2A089BC1A775}"/>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graphicEl>
                                              <a:dgm id="{AD1953A8-5A45-4063-9718-25F5BD1445F3}"/>
                                            </p:graphicEl>
                                          </p:spTgt>
                                        </p:tgtEl>
                                        <p:attrNameLst>
                                          <p:attrName>style.visibility</p:attrName>
                                        </p:attrNameLst>
                                      </p:cBhvr>
                                      <p:to>
                                        <p:strVal val="visible"/>
                                      </p:to>
                                    </p:set>
                                    <p:anim calcmode="lin" valueType="num">
                                      <p:cBhvr additive="base">
                                        <p:cTn id="17" dur="500" fill="hold"/>
                                        <p:tgtEl>
                                          <p:spTgt spid="16">
                                            <p:graphicEl>
                                              <a:dgm id="{AD1953A8-5A45-4063-9718-25F5BD1445F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graphicEl>
                                              <a:dgm id="{AD1953A8-5A45-4063-9718-25F5BD1445F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graphicEl>
                                              <a:dgm id="{5E191E6E-15F8-47A2-B0AD-A5ADFBD393A4}"/>
                                            </p:graphicEl>
                                          </p:spTgt>
                                        </p:tgtEl>
                                        <p:attrNameLst>
                                          <p:attrName>style.visibility</p:attrName>
                                        </p:attrNameLst>
                                      </p:cBhvr>
                                      <p:to>
                                        <p:strVal val="visible"/>
                                      </p:to>
                                    </p:set>
                                    <p:anim calcmode="lin" valueType="num">
                                      <p:cBhvr additive="base">
                                        <p:cTn id="23" dur="500" fill="hold"/>
                                        <p:tgtEl>
                                          <p:spTgt spid="16">
                                            <p:graphicEl>
                                              <a:dgm id="{5E191E6E-15F8-47A2-B0AD-A5ADFBD393A4}"/>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graphicEl>
                                              <a:dgm id="{5E191E6E-15F8-47A2-B0AD-A5ADFBD393A4}"/>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graphicEl>
                                              <a:dgm id="{5669BBD3-7F39-43C2-AD8B-A89C1959A177}"/>
                                            </p:graphicEl>
                                          </p:spTgt>
                                        </p:tgtEl>
                                        <p:attrNameLst>
                                          <p:attrName>style.visibility</p:attrName>
                                        </p:attrNameLst>
                                      </p:cBhvr>
                                      <p:to>
                                        <p:strVal val="visible"/>
                                      </p:to>
                                    </p:set>
                                    <p:anim calcmode="lin" valueType="num">
                                      <p:cBhvr additive="base">
                                        <p:cTn id="27" dur="500" fill="hold"/>
                                        <p:tgtEl>
                                          <p:spTgt spid="16">
                                            <p:graphicEl>
                                              <a:dgm id="{5669BBD3-7F39-43C2-AD8B-A89C1959A177}"/>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graphicEl>
                                              <a:dgm id="{5669BBD3-7F39-43C2-AD8B-A89C1959A177}"/>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graphicEl>
                                              <a:dgm id="{2466CC12-A8D2-48B4-B8CC-D43DA77523A6}"/>
                                            </p:graphicEl>
                                          </p:spTgt>
                                        </p:tgtEl>
                                        <p:attrNameLst>
                                          <p:attrName>style.visibility</p:attrName>
                                        </p:attrNameLst>
                                      </p:cBhvr>
                                      <p:to>
                                        <p:strVal val="visible"/>
                                      </p:to>
                                    </p:set>
                                    <p:anim calcmode="lin" valueType="num">
                                      <p:cBhvr additive="base">
                                        <p:cTn id="33" dur="500" fill="hold"/>
                                        <p:tgtEl>
                                          <p:spTgt spid="16">
                                            <p:graphicEl>
                                              <a:dgm id="{2466CC12-A8D2-48B4-B8CC-D43DA77523A6}"/>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graphicEl>
                                              <a:dgm id="{2466CC12-A8D2-48B4-B8CC-D43DA77523A6}"/>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graphicEl>
                                              <a:dgm id="{FF76DE5C-2BA7-406F-96E5-DED3A3382505}"/>
                                            </p:graphicEl>
                                          </p:spTgt>
                                        </p:tgtEl>
                                        <p:attrNameLst>
                                          <p:attrName>style.visibility</p:attrName>
                                        </p:attrNameLst>
                                      </p:cBhvr>
                                      <p:to>
                                        <p:strVal val="visible"/>
                                      </p:to>
                                    </p:set>
                                    <p:anim calcmode="lin" valueType="num">
                                      <p:cBhvr additive="base">
                                        <p:cTn id="37" dur="500" fill="hold"/>
                                        <p:tgtEl>
                                          <p:spTgt spid="16">
                                            <p:graphicEl>
                                              <a:dgm id="{FF76DE5C-2BA7-406F-96E5-DED3A338250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graphicEl>
                                              <a:dgm id="{FF76DE5C-2BA7-406F-96E5-DED3A3382505}"/>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graphicEl>
                                              <a:dgm id="{EDF3F8BB-1260-480A-BFDF-6E1DCEB4CA26}"/>
                                            </p:graphicEl>
                                          </p:spTgt>
                                        </p:tgtEl>
                                        <p:attrNameLst>
                                          <p:attrName>style.visibility</p:attrName>
                                        </p:attrNameLst>
                                      </p:cBhvr>
                                      <p:to>
                                        <p:strVal val="visible"/>
                                      </p:to>
                                    </p:set>
                                    <p:anim calcmode="lin" valueType="num">
                                      <p:cBhvr additive="base">
                                        <p:cTn id="43" dur="500" fill="hold"/>
                                        <p:tgtEl>
                                          <p:spTgt spid="16">
                                            <p:graphicEl>
                                              <a:dgm id="{EDF3F8BB-1260-480A-BFDF-6E1DCEB4CA26}"/>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graphicEl>
                                              <a:dgm id="{EDF3F8BB-1260-480A-BFDF-6E1DCEB4CA26}"/>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graphicEl>
                                              <a:dgm id="{17F78C3B-9DFD-43CF-848F-9646E6E09857}"/>
                                            </p:graphicEl>
                                          </p:spTgt>
                                        </p:tgtEl>
                                        <p:attrNameLst>
                                          <p:attrName>style.visibility</p:attrName>
                                        </p:attrNameLst>
                                      </p:cBhvr>
                                      <p:to>
                                        <p:strVal val="visible"/>
                                      </p:to>
                                    </p:set>
                                    <p:anim calcmode="lin" valueType="num">
                                      <p:cBhvr additive="base">
                                        <p:cTn id="47" dur="500" fill="hold"/>
                                        <p:tgtEl>
                                          <p:spTgt spid="16">
                                            <p:graphicEl>
                                              <a:dgm id="{17F78C3B-9DFD-43CF-848F-9646E6E09857}"/>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
                                            <p:graphicEl>
                                              <a:dgm id="{17F78C3B-9DFD-43CF-848F-9646E6E09857}"/>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graphicEl>
                                              <a:dgm id="{89B00115-F1B7-489A-B3C1-C2261BA8506A}"/>
                                            </p:graphicEl>
                                          </p:spTgt>
                                        </p:tgtEl>
                                        <p:attrNameLst>
                                          <p:attrName>style.visibility</p:attrName>
                                        </p:attrNameLst>
                                      </p:cBhvr>
                                      <p:to>
                                        <p:strVal val="visible"/>
                                      </p:to>
                                    </p:set>
                                    <p:anim calcmode="lin" valueType="num">
                                      <p:cBhvr additive="base">
                                        <p:cTn id="53" dur="500" fill="hold"/>
                                        <p:tgtEl>
                                          <p:spTgt spid="16">
                                            <p:graphicEl>
                                              <a:dgm id="{89B00115-F1B7-489A-B3C1-C2261BA8506A}"/>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
                                            <p:graphicEl>
                                              <a:dgm id="{89B00115-F1B7-489A-B3C1-C2261BA8506A}"/>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graphicEl>
                                              <a:dgm id="{15405FF8-AB38-460A-92DD-34C494D8FAEE}"/>
                                            </p:graphicEl>
                                          </p:spTgt>
                                        </p:tgtEl>
                                        <p:attrNameLst>
                                          <p:attrName>style.visibility</p:attrName>
                                        </p:attrNameLst>
                                      </p:cBhvr>
                                      <p:to>
                                        <p:strVal val="visible"/>
                                      </p:to>
                                    </p:set>
                                    <p:anim calcmode="lin" valueType="num">
                                      <p:cBhvr additive="base">
                                        <p:cTn id="57" dur="500" fill="hold"/>
                                        <p:tgtEl>
                                          <p:spTgt spid="16">
                                            <p:graphicEl>
                                              <a:dgm id="{15405FF8-AB38-460A-92DD-34C494D8FAEE}"/>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16">
                                            <p:graphicEl>
                                              <a:dgm id="{15405FF8-AB38-460A-92DD-34C494D8FAEE}"/>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graphicEl>
                                              <a:dgm id="{447BE2BA-F653-4B58-ACB9-9026AD59E522}"/>
                                            </p:graphicEl>
                                          </p:spTgt>
                                        </p:tgtEl>
                                        <p:attrNameLst>
                                          <p:attrName>style.visibility</p:attrName>
                                        </p:attrNameLst>
                                      </p:cBhvr>
                                      <p:to>
                                        <p:strVal val="visible"/>
                                      </p:to>
                                    </p:set>
                                    <p:anim calcmode="lin" valueType="num">
                                      <p:cBhvr additive="base">
                                        <p:cTn id="63" dur="500" fill="hold"/>
                                        <p:tgtEl>
                                          <p:spTgt spid="17">
                                            <p:graphicEl>
                                              <a:dgm id="{447BE2BA-F653-4B58-ACB9-9026AD59E522}"/>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17">
                                            <p:graphicEl>
                                              <a:dgm id="{447BE2BA-F653-4B58-ACB9-9026AD59E522}"/>
                                            </p:graphic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graphicEl>
                                              <a:dgm id="{90ADF10C-8377-46EF-B3D9-2A089BC1A775}"/>
                                            </p:graphicEl>
                                          </p:spTgt>
                                        </p:tgtEl>
                                        <p:attrNameLst>
                                          <p:attrName>style.visibility</p:attrName>
                                        </p:attrNameLst>
                                      </p:cBhvr>
                                      <p:to>
                                        <p:strVal val="visible"/>
                                      </p:to>
                                    </p:set>
                                    <p:anim calcmode="lin" valueType="num">
                                      <p:cBhvr additive="base">
                                        <p:cTn id="69" dur="500" fill="hold"/>
                                        <p:tgtEl>
                                          <p:spTgt spid="17">
                                            <p:graphicEl>
                                              <a:dgm id="{90ADF10C-8377-46EF-B3D9-2A089BC1A775}"/>
                                            </p:graphic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
                                            <p:graphicEl>
                                              <a:dgm id="{90ADF10C-8377-46EF-B3D9-2A089BC1A775}"/>
                                            </p:graphic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graphicEl>
                                              <a:dgm id="{AD1953A8-5A45-4063-9718-25F5BD1445F3}"/>
                                            </p:graphicEl>
                                          </p:spTgt>
                                        </p:tgtEl>
                                        <p:attrNameLst>
                                          <p:attrName>style.visibility</p:attrName>
                                        </p:attrNameLst>
                                      </p:cBhvr>
                                      <p:to>
                                        <p:strVal val="visible"/>
                                      </p:to>
                                    </p:set>
                                    <p:anim calcmode="lin" valueType="num">
                                      <p:cBhvr additive="base">
                                        <p:cTn id="73" dur="500" fill="hold"/>
                                        <p:tgtEl>
                                          <p:spTgt spid="17">
                                            <p:graphicEl>
                                              <a:dgm id="{AD1953A8-5A45-4063-9718-25F5BD1445F3}"/>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graphicEl>
                                              <a:dgm id="{AD1953A8-5A45-4063-9718-25F5BD1445F3}"/>
                                            </p:graphic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graphicEl>
                                              <a:dgm id="{5E191E6E-15F8-47A2-B0AD-A5ADFBD393A4}"/>
                                            </p:graphicEl>
                                          </p:spTgt>
                                        </p:tgtEl>
                                        <p:attrNameLst>
                                          <p:attrName>style.visibility</p:attrName>
                                        </p:attrNameLst>
                                      </p:cBhvr>
                                      <p:to>
                                        <p:strVal val="visible"/>
                                      </p:to>
                                    </p:set>
                                    <p:anim calcmode="lin" valueType="num">
                                      <p:cBhvr additive="base">
                                        <p:cTn id="79" dur="500" fill="hold"/>
                                        <p:tgtEl>
                                          <p:spTgt spid="17">
                                            <p:graphicEl>
                                              <a:dgm id="{5E191E6E-15F8-47A2-B0AD-A5ADFBD393A4}"/>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
                                            <p:graphicEl>
                                              <a:dgm id="{5E191E6E-15F8-47A2-B0AD-A5ADFBD393A4}"/>
                                            </p:graphic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7">
                                            <p:graphicEl>
                                              <a:dgm id="{5669BBD3-7F39-43C2-AD8B-A89C1959A177}"/>
                                            </p:graphicEl>
                                          </p:spTgt>
                                        </p:tgtEl>
                                        <p:attrNameLst>
                                          <p:attrName>style.visibility</p:attrName>
                                        </p:attrNameLst>
                                      </p:cBhvr>
                                      <p:to>
                                        <p:strVal val="visible"/>
                                      </p:to>
                                    </p:set>
                                    <p:anim calcmode="lin" valueType="num">
                                      <p:cBhvr additive="base">
                                        <p:cTn id="83" dur="500" fill="hold"/>
                                        <p:tgtEl>
                                          <p:spTgt spid="17">
                                            <p:graphicEl>
                                              <a:dgm id="{5669BBD3-7F39-43C2-AD8B-A89C1959A177}"/>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17">
                                            <p:graphicEl>
                                              <a:dgm id="{5669BBD3-7F39-43C2-AD8B-A89C1959A177}"/>
                                            </p:graphic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7">
                                            <p:graphicEl>
                                              <a:dgm id="{2466CC12-A8D2-48B4-B8CC-D43DA77523A6}"/>
                                            </p:graphicEl>
                                          </p:spTgt>
                                        </p:tgtEl>
                                        <p:attrNameLst>
                                          <p:attrName>style.visibility</p:attrName>
                                        </p:attrNameLst>
                                      </p:cBhvr>
                                      <p:to>
                                        <p:strVal val="visible"/>
                                      </p:to>
                                    </p:set>
                                    <p:anim calcmode="lin" valueType="num">
                                      <p:cBhvr additive="base">
                                        <p:cTn id="89" dur="500" fill="hold"/>
                                        <p:tgtEl>
                                          <p:spTgt spid="17">
                                            <p:graphicEl>
                                              <a:dgm id="{2466CC12-A8D2-48B4-B8CC-D43DA77523A6}"/>
                                            </p:graphicEl>
                                          </p:spTgt>
                                        </p:tgtEl>
                                        <p:attrNameLst>
                                          <p:attrName>ppt_x</p:attrName>
                                        </p:attrNameLst>
                                      </p:cBhvr>
                                      <p:tavLst>
                                        <p:tav tm="0">
                                          <p:val>
                                            <p:strVal val="#ppt_x"/>
                                          </p:val>
                                        </p:tav>
                                        <p:tav tm="100000">
                                          <p:val>
                                            <p:strVal val="#ppt_x"/>
                                          </p:val>
                                        </p:tav>
                                      </p:tavLst>
                                    </p:anim>
                                    <p:anim calcmode="lin" valueType="num">
                                      <p:cBhvr additive="base">
                                        <p:cTn id="90" dur="500" fill="hold"/>
                                        <p:tgtEl>
                                          <p:spTgt spid="17">
                                            <p:graphicEl>
                                              <a:dgm id="{2466CC12-A8D2-48B4-B8CC-D43DA77523A6}"/>
                                            </p:graphic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7">
                                            <p:graphicEl>
                                              <a:dgm id="{FF76DE5C-2BA7-406F-96E5-DED3A3382505}"/>
                                            </p:graphicEl>
                                          </p:spTgt>
                                        </p:tgtEl>
                                        <p:attrNameLst>
                                          <p:attrName>style.visibility</p:attrName>
                                        </p:attrNameLst>
                                      </p:cBhvr>
                                      <p:to>
                                        <p:strVal val="visible"/>
                                      </p:to>
                                    </p:set>
                                    <p:anim calcmode="lin" valueType="num">
                                      <p:cBhvr additive="base">
                                        <p:cTn id="93" dur="500" fill="hold"/>
                                        <p:tgtEl>
                                          <p:spTgt spid="17">
                                            <p:graphicEl>
                                              <a:dgm id="{FF76DE5C-2BA7-406F-96E5-DED3A3382505}"/>
                                            </p:graphicEl>
                                          </p:spTgt>
                                        </p:tgtEl>
                                        <p:attrNameLst>
                                          <p:attrName>ppt_x</p:attrName>
                                        </p:attrNameLst>
                                      </p:cBhvr>
                                      <p:tavLst>
                                        <p:tav tm="0">
                                          <p:val>
                                            <p:strVal val="#ppt_x"/>
                                          </p:val>
                                        </p:tav>
                                        <p:tav tm="100000">
                                          <p:val>
                                            <p:strVal val="#ppt_x"/>
                                          </p:val>
                                        </p:tav>
                                      </p:tavLst>
                                    </p:anim>
                                    <p:anim calcmode="lin" valueType="num">
                                      <p:cBhvr additive="base">
                                        <p:cTn id="94" dur="500" fill="hold"/>
                                        <p:tgtEl>
                                          <p:spTgt spid="17">
                                            <p:graphicEl>
                                              <a:dgm id="{FF76DE5C-2BA7-406F-96E5-DED3A3382505}"/>
                                            </p:graphic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7">
                                            <p:graphicEl>
                                              <a:dgm id="{EDF3F8BB-1260-480A-BFDF-6E1DCEB4CA26}"/>
                                            </p:graphicEl>
                                          </p:spTgt>
                                        </p:tgtEl>
                                        <p:attrNameLst>
                                          <p:attrName>style.visibility</p:attrName>
                                        </p:attrNameLst>
                                      </p:cBhvr>
                                      <p:to>
                                        <p:strVal val="visible"/>
                                      </p:to>
                                    </p:set>
                                    <p:anim calcmode="lin" valueType="num">
                                      <p:cBhvr additive="base">
                                        <p:cTn id="99" dur="500" fill="hold"/>
                                        <p:tgtEl>
                                          <p:spTgt spid="17">
                                            <p:graphicEl>
                                              <a:dgm id="{EDF3F8BB-1260-480A-BFDF-6E1DCEB4CA26}"/>
                                            </p:graphic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
                                            <p:graphicEl>
                                              <a:dgm id="{EDF3F8BB-1260-480A-BFDF-6E1DCEB4CA26}"/>
                                            </p:graphic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7">
                                            <p:graphicEl>
                                              <a:dgm id="{17F78C3B-9DFD-43CF-848F-9646E6E09857}"/>
                                            </p:graphicEl>
                                          </p:spTgt>
                                        </p:tgtEl>
                                        <p:attrNameLst>
                                          <p:attrName>style.visibility</p:attrName>
                                        </p:attrNameLst>
                                      </p:cBhvr>
                                      <p:to>
                                        <p:strVal val="visible"/>
                                      </p:to>
                                    </p:set>
                                    <p:anim calcmode="lin" valueType="num">
                                      <p:cBhvr additive="base">
                                        <p:cTn id="103" dur="500" fill="hold"/>
                                        <p:tgtEl>
                                          <p:spTgt spid="17">
                                            <p:graphicEl>
                                              <a:dgm id="{17F78C3B-9DFD-43CF-848F-9646E6E09857}"/>
                                            </p:graphic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7">
                                            <p:graphicEl>
                                              <a:dgm id="{17F78C3B-9DFD-43CF-848F-9646E6E09857}"/>
                                            </p:graphic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7">
                                            <p:graphicEl>
                                              <a:dgm id="{89B00115-F1B7-489A-B3C1-C2261BA8506A}"/>
                                            </p:graphicEl>
                                          </p:spTgt>
                                        </p:tgtEl>
                                        <p:attrNameLst>
                                          <p:attrName>style.visibility</p:attrName>
                                        </p:attrNameLst>
                                      </p:cBhvr>
                                      <p:to>
                                        <p:strVal val="visible"/>
                                      </p:to>
                                    </p:set>
                                    <p:anim calcmode="lin" valueType="num">
                                      <p:cBhvr additive="base">
                                        <p:cTn id="109" dur="500" fill="hold"/>
                                        <p:tgtEl>
                                          <p:spTgt spid="17">
                                            <p:graphicEl>
                                              <a:dgm id="{89B00115-F1B7-489A-B3C1-C2261BA8506A}"/>
                                            </p:graphic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7">
                                            <p:graphicEl>
                                              <a:dgm id="{89B00115-F1B7-489A-B3C1-C2261BA8506A}"/>
                                            </p:graphicEl>
                                          </p:spTgt>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7">
                                            <p:graphicEl>
                                              <a:dgm id="{15405FF8-AB38-460A-92DD-34C494D8FAEE}"/>
                                            </p:graphicEl>
                                          </p:spTgt>
                                        </p:tgtEl>
                                        <p:attrNameLst>
                                          <p:attrName>style.visibility</p:attrName>
                                        </p:attrNameLst>
                                      </p:cBhvr>
                                      <p:to>
                                        <p:strVal val="visible"/>
                                      </p:to>
                                    </p:set>
                                    <p:anim calcmode="lin" valueType="num">
                                      <p:cBhvr additive="base">
                                        <p:cTn id="113" dur="500" fill="hold"/>
                                        <p:tgtEl>
                                          <p:spTgt spid="17">
                                            <p:graphicEl>
                                              <a:dgm id="{15405FF8-AB38-460A-92DD-34C494D8FAEE}"/>
                                            </p:graphic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7">
                                            <p:graphicEl>
                                              <a:dgm id="{15405FF8-AB38-460A-92DD-34C494D8FAE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lvlOne"/>
        </p:bldSub>
      </p:bldGraphic>
      <p:bldGraphic spid="17"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lstStyle/>
          <a:p>
            <a:r>
              <a:rPr lang="en-US" b="1" dirty="0">
                <a:solidFill>
                  <a:srgbClr val="04A651"/>
                </a:solidFill>
                <a:latin typeface="Franklin Gothic Book" panose="020B0503020102020204" pitchFamily="34" charset="0"/>
              </a:rPr>
              <a:t>What is an Individual Employment Plan (IEP)</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4F7F3572-C326-5B39-FD9A-1343C0A8BC37}"/>
              </a:ext>
            </a:extLst>
          </p:cNvPr>
          <p:cNvGraphicFramePr/>
          <p:nvPr>
            <p:extLst>
              <p:ext uri="{D42A27DB-BD31-4B8C-83A1-F6EECF244321}">
                <p14:modId xmlns:p14="http://schemas.microsoft.com/office/powerpoint/2010/main" val="294494202"/>
              </p:ext>
            </p:extLst>
          </p:nvPr>
        </p:nvGraphicFramePr>
        <p:xfrm>
          <a:off x="1141787" y="1688115"/>
          <a:ext cx="9908426" cy="3481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7004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lstStyle/>
          <a:p>
            <a:r>
              <a:rPr lang="en-US" b="1" dirty="0">
                <a:solidFill>
                  <a:srgbClr val="04A651"/>
                </a:solidFill>
                <a:latin typeface="Franklin Gothic Book" panose="020B0503020102020204" pitchFamily="34" charset="0"/>
              </a:rPr>
              <a:t>What is an Individual Employment Plan (IEP)</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9021BF6F-4572-1F22-701C-79E5C1AE661D}"/>
              </a:ext>
            </a:extLst>
          </p:cNvPr>
          <p:cNvGraphicFramePr/>
          <p:nvPr>
            <p:extLst>
              <p:ext uri="{D42A27DB-BD31-4B8C-83A1-F6EECF244321}">
                <p14:modId xmlns:p14="http://schemas.microsoft.com/office/powerpoint/2010/main" val="1043469979"/>
              </p:ext>
            </p:extLst>
          </p:nvPr>
        </p:nvGraphicFramePr>
        <p:xfrm>
          <a:off x="326642" y="1367198"/>
          <a:ext cx="11538716" cy="4257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5443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Purpose of an Individual Employment Plan (IEP)</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 name="Rectangle 2">
            <a:extLst>
              <a:ext uri="{FF2B5EF4-FFF2-40B4-BE49-F238E27FC236}">
                <a16:creationId xmlns:a16="http://schemas.microsoft.com/office/drawing/2014/main" id="{39025AF1-54E1-DBB2-FA02-686FF70644C4}"/>
              </a:ext>
            </a:extLst>
          </p:cNvPr>
          <p:cNvSpPr/>
          <p:nvPr/>
        </p:nvSpPr>
        <p:spPr>
          <a:xfrm>
            <a:off x="3781096" y="1528598"/>
            <a:ext cx="4629808" cy="707886"/>
          </a:xfrm>
          <a:prstGeom prst="rect">
            <a:avLst/>
          </a:prstGeom>
        </p:spPr>
        <p:txBody>
          <a:bodyPr wrap="square">
            <a:spAutoFit/>
          </a:bodyPr>
          <a:lstStyle/>
          <a:p>
            <a:r>
              <a:rPr lang="en-US" sz="4000" b="1" dirty="0">
                <a:solidFill>
                  <a:srgbClr val="202452"/>
                </a:solidFill>
              </a:rPr>
              <a:t>Why develop an IEP?</a:t>
            </a:r>
          </a:p>
        </p:txBody>
      </p:sp>
      <p:graphicFrame>
        <p:nvGraphicFramePr>
          <p:cNvPr id="6" name="Diagram 5">
            <a:extLst>
              <a:ext uri="{FF2B5EF4-FFF2-40B4-BE49-F238E27FC236}">
                <a16:creationId xmlns:a16="http://schemas.microsoft.com/office/drawing/2014/main" id="{7189EDC1-4656-AA9A-97DF-2149EF25C774}"/>
              </a:ext>
            </a:extLst>
          </p:cNvPr>
          <p:cNvGraphicFramePr/>
          <p:nvPr>
            <p:extLst>
              <p:ext uri="{D42A27DB-BD31-4B8C-83A1-F6EECF244321}">
                <p14:modId xmlns:p14="http://schemas.microsoft.com/office/powerpoint/2010/main" val="2444655100"/>
              </p:ext>
            </p:extLst>
          </p:nvPr>
        </p:nvGraphicFramePr>
        <p:xfrm>
          <a:off x="1566228" y="2236484"/>
          <a:ext cx="9059543" cy="4049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Map with pin">
            <a:extLst>
              <a:ext uri="{FF2B5EF4-FFF2-40B4-BE49-F238E27FC236}">
                <a16:creationId xmlns:a16="http://schemas.microsoft.com/office/drawing/2014/main" id="{BBB148C9-0AF0-7990-16B3-AF399FDA1B7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21196" y="2439116"/>
            <a:ext cx="869600" cy="869600"/>
          </a:xfrm>
          <a:prstGeom prst="rect">
            <a:avLst/>
          </a:prstGeom>
        </p:spPr>
      </p:pic>
    </p:spTree>
    <p:extLst>
      <p:ext uri="{BB962C8B-B14F-4D97-AF65-F5344CB8AC3E}">
        <p14:creationId xmlns:p14="http://schemas.microsoft.com/office/powerpoint/2010/main" val="12251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Attaining Commitment (The Buy-In)</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1B9073B5-61E1-FEA3-96A8-08D14F3BEC23}"/>
              </a:ext>
            </a:extLst>
          </p:cNvPr>
          <p:cNvGraphicFramePr/>
          <p:nvPr>
            <p:extLst>
              <p:ext uri="{D42A27DB-BD31-4B8C-83A1-F6EECF244321}">
                <p14:modId xmlns:p14="http://schemas.microsoft.com/office/powerpoint/2010/main" val="2823332178"/>
              </p:ext>
            </p:extLst>
          </p:nvPr>
        </p:nvGraphicFramePr>
        <p:xfrm>
          <a:off x="1297610" y="1604667"/>
          <a:ext cx="9596779" cy="4369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2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A44FA09E-7CD5-4C44-94D9-6FF6955A152B}"/>
                                            </p:graphicEl>
                                          </p:spTgt>
                                        </p:tgtEl>
                                        <p:attrNameLst>
                                          <p:attrName>style.visibility</p:attrName>
                                        </p:attrNameLst>
                                      </p:cBhvr>
                                      <p:to>
                                        <p:strVal val="visible"/>
                                      </p:to>
                                    </p:set>
                                    <p:anim calcmode="lin" valueType="num">
                                      <p:cBhvr additive="base">
                                        <p:cTn id="7" dur="500" fill="hold"/>
                                        <p:tgtEl>
                                          <p:spTgt spid="4">
                                            <p:graphicEl>
                                              <a:dgm id="{A44FA09E-7CD5-4C44-94D9-6FF6955A15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A44FA09E-7CD5-4C44-94D9-6FF6955A152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EB75109C-F0E7-4A51-95E6-B2522875EB72}"/>
                                            </p:graphicEl>
                                          </p:spTgt>
                                        </p:tgtEl>
                                        <p:attrNameLst>
                                          <p:attrName>style.visibility</p:attrName>
                                        </p:attrNameLst>
                                      </p:cBhvr>
                                      <p:to>
                                        <p:strVal val="visible"/>
                                      </p:to>
                                    </p:set>
                                    <p:anim calcmode="lin" valueType="num">
                                      <p:cBhvr additive="base">
                                        <p:cTn id="13" dur="500" fill="hold"/>
                                        <p:tgtEl>
                                          <p:spTgt spid="4">
                                            <p:graphicEl>
                                              <a:dgm id="{EB75109C-F0E7-4A51-95E6-B2522875EB7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EB75109C-F0E7-4A51-95E6-B2522875EB7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5D93F322-1762-49FE-A054-26C223798AE9}"/>
                                            </p:graphicEl>
                                          </p:spTgt>
                                        </p:tgtEl>
                                        <p:attrNameLst>
                                          <p:attrName>style.visibility</p:attrName>
                                        </p:attrNameLst>
                                      </p:cBhvr>
                                      <p:to>
                                        <p:strVal val="visible"/>
                                      </p:to>
                                    </p:set>
                                    <p:anim calcmode="lin" valueType="num">
                                      <p:cBhvr additive="base">
                                        <p:cTn id="19" dur="500" fill="hold"/>
                                        <p:tgtEl>
                                          <p:spTgt spid="4">
                                            <p:graphicEl>
                                              <a:dgm id="{5D93F322-1762-49FE-A054-26C223798AE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5D93F322-1762-49FE-A054-26C223798AE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62D55C7E-C2D6-46F0-BB7C-85E58837A6A5}"/>
                                            </p:graphicEl>
                                          </p:spTgt>
                                        </p:tgtEl>
                                        <p:attrNameLst>
                                          <p:attrName>style.visibility</p:attrName>
                                        </p:attrNameLst>
                                      </p:cBhvr>
                                      <p:to>
                                        <p:strVal val="visible"/>
                                      </p:to>
                                    </p:set>
                                    <p:anim calcmode="lin" valueType="num">
                                      <p:cBhvr additive="base">
                                        <p:cTn id="25" dur="500" fill="hold"/>
                                        <p:tgtEl>
                                          <p:spTgt spid="4">
                                            <p:graphicEl>
                                              <a:dgm id="{62D55C7E-C2D6-46F0-BB7C-85E58837A6A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62D55C7E-C2D6-46F0-BB7C-85E58837A6A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Attaining Commitment (The Buy-In)</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9" name="Diagram 8">
            <a:extLst>
              <a:ext uri="{FF2B5EF4-FFF2-40B4-BE49-F238E27FC236}">
                <a16:creationId xmlns:a16="http://schemas.microsoft.com/office/drawing/2014/main" id="{1FF62ECB-4A08-6493-256C-3FA80B0AAD41}"/>
              </a:ext>
            </a:extLst>
          </p:cNvPr>
          <p:cNvGraphicFramePr/>
          <p:nvPr>
            <p:extLst>
              <p:ext uri="{D42A27DB-BD31-4B8C-83A1-F6EECF244321}">
                <p14:modId xmlns:p14="http://schemas.microsoft.com/office/powerpoint/2010/main" val="2147732351"/>
              </p:ext>
            </p:extLst>
          </p:nvPr>
        </p:nvGraphicFramePr>
        <p:xfrm>
          <a:off x="221320" y="2183180"/>
          <a:ext cx="10765410" cy="3877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B44E8E15-A11E-F304-CDDD-77AEEB9A430A}"/>
              </a:ext>
            </a:extLst>
          </p:cNvPr>
          <p:cNvSpPr txBox="1"/>
          <p:nvPr/>
        </p:nvSpPr>
        <p:spPr>
          <a:xfrm>
            <a:off x="2946660" y="1391826"/>
            <a:ext cx="6298680" cy="923330"/>
          </a:xfrm>
          <a:prstGeom prst="rect">
            <a:avLst/>
          </a:prstGeom>
          <a:noFill/>
        </p:spPr>
        <p:txBody>
          <a:bodyPr wrap="square" rtlCol="0">
            <a:spAutoFit/>
          </a:bodyPr>
          <a:lstStyle/>
          <a:p>
            <a:pPr algn="ctr"/>
            <a:r>
              <a:rPr lang="en-US" sz="3600" b="1" dirty="0">
                <a:solidFill>
                  <a:srgbClr val="202452"/>
                </a:solidFill>
              </a:rPr>
              <a:t>Ways to Attain Commitment</a:t>
            </a:r>
          </a:p>
          <a:p>
            <a:pPr algn="ctr"/>
            <a:endParaRPr lang="en-US" dirty="0">
              <a:solidFill>
                <a:srgbClr val="202452"/>
              </a:solidFill>
            </a:endParaRPr>
          </a:p>
        </p:txBody>
      </p:sp>
    </p:spTree>
    <p:extLst>
      <p:ext uri="{BB962C8B-B14F-4D97-AF65-F5344CB8AC3E}">
        <p14:creationId xmlns:p14="http://schemas.microsoft.com/office/powerpoint/2010/main" val="3246516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Attaining Commitment (The Buy-In)</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F0D554DA-2CFF-8166-A3AB-FF034961718B}"/>
              </a:ext>
            </a:extLst>
          </p:cNvPr>
          <p:cNvGraphicFramePr/>
          <p:nvPr>
            <p:extLst>
              <p:ext uri="{D42A27DB-BD31-4B8C-83A1-F6EECF244321}">
                <p14:modId xmlns:p14="http://schemas.microsoft.com/office/powerpoint/2010/main" val="2421561452"/>
              </p:ext>
            </p:extLst>
          </p:nvPr>
        </p:nvGraphicFramePr>
        <p:xfrm>
          <a:off x="1068778" y="1464975"/>
          <a:ext cx="10054443" cy="4648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649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Developing a S.M.A.R.T. IEP</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97EA3359-D60B-3559-0DA5-3C0872EA2BF0}"/>
              </a:ext>
            </a:extLst>
          </p:cNvPr>
          <p:cNvGraphicFramePr/>
          <p:nvPr>
            <p:extLst>
              <p:ext uri="{D42A27DB-BD31-4B8C-83A1-F6EECF244321}">
                <p14:modId xmlns:p14="http://schemas.microsoft.com/office/powerpoint/2010/main" val="3144668861"/>
              </p:ext>
            </p:extLst>
          </p:nvPr>
        </p:nvGraphicFramePr>
        <p:xfrm>
          <a:off x="682687" y="1113698"/>
          <a:ext cx="10904779" cy="5063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324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S.M.A.R.T. Goals and Objectives</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7A8D5671-C3D9-B036-D031-ADC018BAFC24}"/>
              </a:ext>
            </a:extLst>
          </p:cNvPr>
          <p:cNvGraphicFramePr/>
          <p:nvPr>
            <p:extLst>
              <p:ext uri="{D42A27DB-BD31-4B8C-83A1-F6EECF244321}">
                <p14:modId xmlns:p14="http://schemas.microsoft.com/office/powerpoint/2010/main" val="858571674"/>
              </p:ext>
            </p:extLst>
          </p:nvPr>
        </p:nvGraphicFramePr>
        <p:xfrm>
          <a:off x="1031887" y="1476796"/>
          <a:ext cx="10128226" cy="4905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795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Introduction</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2"/>
          <a:srcRect/>
          <a:stretch/>
        </p:blipFill>
        <p:spPr>
          <a:xfrm>
            <a:off x="11182350" y="5859901"/>
            <a:ext cx="882130" cy="899379"/>
          </a:xfrm>
          <a:prstGeom prst="rect">
            <a:avLst/>
          </a:prstGeom>
        </p:spPr>
      </p:pic>
      <p:graphicFrame>
        <p:nvGraphicFramePr>
          <p:cNvPr id="7" name="Diagram 6">
            <a:extLst>
              <a:ext uri="{FF2B5EF4-FFF2-40B4-BE49-F238E27FC236}">
                <a16:creationId xmlns:a16="http://schemas.microsoft.com/office/drawing/2014/main" id="{FBA3DC2A-8E62-AF66-865E-E5ECE8FA4CF4}"/>
              </a:ext>
            </a:extLst>
          </p:cNvPr>
          <p:cNvGraphicFramePr/>
          <p:nvPr>
            <p:extLst>
              <p:ext uri="{D42A27DB-BD31-4B8C-83A1-F6EECF244321}">
                <p14:modId xmlns:p14="http://schemas.microsoft.com/office/powerpoint/2010/main" val="1802581359"/>
              </p:ext>
            </p:extLst>
          </p:nvPr>
        </p:nvGraphicFramePr>
        <p:xfrm>
          <a:off x="652991" y="1002894"/>
          <a:ext cx="10886018" cy="5007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388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IEP Example – Employment Goal</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a:extLst>
              <a:ext uri="{FF2B5EF4-FFF2-40B4-BE49-F238E27FC236}">
                <a16:creationId xmlns:a16="http://schemas.microsoft.com/office/drawing/2014/main" id="{D3CD7344-640F-03B3-BBC6-E469F8EE2D2F}"/>
              </a:ext>
            </a:extLst>
          </p:cNvPr>
          <p:cNvPicPr>
            <a:picLocks noChangeAspect="1"/>
          </p:cNvPicPr>
          <p:nvPr/>
        </p:nvPicPr>
        <p:blipFill>
          <a:blip r:embed="rId4"/>
          <a:stretch>
            <a:fillRect/>
          </a:stretch>
        </p:blipFill>
        <p:spPr>
          <a:xfrm>
            <a:off x="885992" y="1493620"/>
            <a:ext cx="10420015" cy="4366281"/>
          </a:xfrm>
          <a:prstGeom prst="rect">
            <a:avLst/>
          </a:prstGeom>
        </p:spPr>
      </p:pic>
    </p:spTree>
    <p:extLst>
      <p:ext uri="{BB962C8B-B14F-4D97-AF65-F5344CB8AC3E}">
        <p14:creationId xmlns:p14="http://schemas.microsoft.com/office/powerpoint/2010/main" val="2241170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IEP Example – Objectives</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 name="Picture 2">
            <a:extLst>
              <a:ext uri="{FF2B5EF4-FFF2-40B4-BE49-F238E27FC236}">
                <a16:creationId xmlns:a16="http://schemas.microsoft.com/office/drawing/2014/main" id="{3E3E44F0-FEC7-788D-37B7-8B451CC0002F}"/>
              </a:ext>
            </a:extLst>
          </p:cNvPr>
          <p:cNvPicPr>
            <a:picLocks noChangeAspect="1"/>
          </p:cNvPicPr>
          <p:nvPr/>
        </p:nvPicPr>
        <p:blipFill>
          <a:blip r:embed="rId4"/>
          <a:stretch>
            <a:fillRect/>
          </a:stretch>
        </p:blipFill>
        <p:spPr>
          <a:xfrm>
            <a:off x="1013209" y="1498096"/>
            <a:ext cx="10165582" cy="4659803"/>
          </a:xfrm>
          <a:prstGeom prst="rect">
            <a:avLst/>
          </a:prstGeom>
        </p:spPr>
      </p:pic>
    </p:spTree>
    <p:extLst>
      <p:ext uri="{BB962C8B-B14F-4D97-AF65-F5344CB8AC3E}">
        <p14:creationId xmlns:p14="http://schemas.microsoft.com/office/powerpoint/2010/main" val="108107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List with solid fill">
            <a:extLst>
              <a:ext uri="{FF2B5EF4-FFF2-40B4-BE49-F238E27FC236}">
                <a16:creationId xmlns:a16="http://schemas.microsoft.com/office/drawing/2014/main" id="{571BDE2A-F321-8736-F44E-68DA5B97A7D6}"/>
              </a:ext>
            </a:extLst>
          </p:cNvPr>
          <p:cNvSpPr/>
          <p:nvPr/>
        </p:nvSpPr>
        <p:spPr>
          <a:xfrm>
            <a:off x="4764780" y="1586488"/>
            <a:ext cx="2662437" cy="1968899"/>
          </a:xfrm>
          <a:prstGeom prst="roundRect">
            <a:avLst>
              <a:gd name="adj" fmla="val 10000"/>
            </a:avLst>
          </a:prstGeom>
          <a:blipFill>
            <a:blip r:embed="rId3">
              <a:extLst>
                <a:ext uri="{96DAC541-7B7A-43D3-8B79-37D633B846F1}">
                  <asvg:svgBlip xmlns:asvg="http://schemas.microsoft.com/office/drawing/2016/SVG/main" r:embed="rId4"/>
                </a:ext>
              </a:extLst>
            </a:blip>
            <a:srcRect/>
            <a:stretch>
              <a:fillRect t="-15000" b="-15000"/>
            </a:stretch>
          </a:blipFill>
          <a:ln>
            <a:solidFill>
              <a:srgbClr val="04A651"/>
            </a:solidFill>
          </a:ln>
        </p:spPr>
        <p:style>
          <a:lnRef idx="2">
            <a:schemeClr val="lt1">
              <a:hueOff val="0"/>
              <a:satOff val="0"/>
              <a:lumOff val="0"/>
              <a:alphaOff val="0"/>
            </a:schemeClr>
          </a:lnRef>
          <a:fillRef idx="1">
            <a:scrgbClr r="0" g="0" b="0"/>
          </a:fillRef>
          <a:effectRef idx="0">
            <a:schemeClr val="accent5">
              <a:tint val="50000"/>
              <a:hueOff val="-3342512"/>
              <a:satOff val="-12663"/>
              <a:lumOff val="4207"/>
              <a:alphaOff val="0"/>
            </a:schemeClr>
          </a:effectRef>
          <a:fontRef idx="minor">
            <a:schemeClr val="lt1">
              <a:hueOff val="0"/>
              <a:satOff val="0"/>
              <a:lumOff val="0"/>
              <a:alphaOff val="0"/>
            </a:schemeClr>
          </a:fontRef>
        </p:style>
      </p:sp>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Consistent Contact</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EBAF4BAC-E529-BC42-3891-B5042A89B732}"/>
              </a:ext>
            </a:extLst>
          </p:cNvPr>
          <p:cNvGraphicFramePr/>
          <p:nvPr>
            <p:extLst>
              <p:ext uri="{D42A27DB-BD31-4B8C-83A1-F6EECF244321}">
                <p14:modId xmlns:p14="http://schemas.microsoft.com/office/powerpoint/2010/main" val="4190762293"/>
              </p:ext>
            </p:extLst>
          </p:nvPr>
        </p:nvGraphicFramePr>
        <p:xfrm>
          <a:off x="712180" y="1586488"/>
          <a:ext cx="10767639" cy="41921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81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DFEADE22-7ADC-4D53-B87D-7710945EE194}"/>
                                            </p:graphicEl>
                                          </p:spTgt>
                                        </p:tgtEl>
                                        <p:attrNameLst>
                                          <p:attrName>style.visibility</p:attrName>
                                        </p:attrNameLst>
                                      </p:cBhvr>
                                      <p:to>
                                        <p:strVal val="visible"/>
                                      </p:to>
                                    </p:set>
                                    <p:anim calcmode="lin" valueType="num">
                                      <p:cBhvr additive="base">
                                        <p:cTn id="7" dur="500" fill="hold"/>
                                        <p:tgtEl>
                                          <p:spTgt spid="4">
                                            <p:graphicEl>
                                              <a:dgm id="{DFEADE22-7ADC-4D53-B87D-7710945EE19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DFEADE22-7ADC-4D53-B87D-7710945EE194}"/>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0E09C0AA-8DD3-47BC-8834-EB6EDA272FBE}"/>
                                            </p:graphicEl>
                                          </p:spTgt>
                                        </p:tgtEl>
                                        <p:attrNameLst>
                                          <p:attrName>style.visibility</p:attrName>
                                        </p:attrNameLst>
                                      </p:cBhvr>
                                      <p:to>
                                        <p:strVal val="visible"/>
                                      </p:to>
                                    </p:set>
                                    <p:anim calcmode="lin" valueType="num">
                                      <p:cBhvr additive="base">
                                        <p:cTn id="11" dur="500" fill="hold"/>
                                        <p:tgtEl>
                                          <p:spTgt spid="4">
                                            <p:graphicEl>
                                              <a:dgm id="{0E09C0AA-8DD3-47BC-8834-EB6EDA272FBE}"/>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0E09C0AA-8DD3-47BC-8834-EB6EDA272FBE}"/>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142FB904-15DE-4C17-A50E-77F0608730B6}"/>
                                            </p:graphicEl>
                                          </p:spTgt>
                                        </p:tgtEl>
                                        <p:attrNameLst>
                                          <p:attrName>style.visibility</p:attrName>
                                        </p:attrNameLst>
                                      </p:cBhvr>
                                      <p:to>
                                        <p:strVal val="visible"/>
                                      </p:to>
                                    </p:set>
                                    <p:anim calcmode="lin" valueType="num">
                                      <p:cBhvr additive="base">
                                        <p:cTn id="17" dur="500" fill="hold"/>
                                        <p:tgtEl>
                                          <p:spTgt spid="4">
                                            <p:graphicEl>
                                              <a:dgm id="{142FB904-15DE-4C17-A50E-77F0608730B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142FB904-15DE-4C17-A50E-77F0608730B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90CE167F-5F96-4AD1-9777-C9F5F24ED98D}"/>
                                            </p:graphicEl>
                                          </p:spTgt>
                                        </p:tgtEl>
                                        <p:attrNameLst>
                                          <p:attrName>style.visibility</p:attrName>
                                        </p:attrNameLst>
                                      </p:cBhvr>
                                      <p:to>
                                        <p:strVal val="visible"/>
                                      </p:to>
                                    </p:set>
                                    <p:anim calcmode="lin" valueType="num">
                                      <p:cBhvr additive="base">
                                        <p:cTn id="21" dur="500" fill="hold"/>
                                        <p:tgtEl>
                                          <p:spTgt spid="4">
                                            <p:graphicEl>
                                              <a:dgm id="{90CE167F-5F96-4AD1-9777-C9F5F24ED98D}"/>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90CE167F-5F96-4AD1-9777-C9F5F24ED98D}"/>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8DCAEF8E-2EF4-4973-BDE2-6BF4E0ED1153}"/>
                                            </p:graphicEl>
                                          </p:spTgt>
                                        </p:tgtEl>
                                        <p:attrNameLst>
                                          <p:attrName>style.visibility</p:attrName>
                                        </p:attrNameLst>
                                      </p:cBhvr>
                                      <p:to>
                                        <p:strVal val="visible"/>
                                      </p:to>
                                    </p:set>
                                    <p:anim calcmode="lin" valueType="num">
                                      <p:cBhvr additive="base">
                                        <p:cTn id="25" dur="500" fill="hold"/>
                                        <p:tgtEl>
                                          <p:spTgt spid="4">
                                            <p:graphicEl>
                                              <a:dgm id="{8DCAEF8E-2EF4-4973-BDE2-6BF4E0ED115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8DCAEF8E-2EF4-4973-BDE2-6BF4E0ED115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811127B2-A069-4D6A-9C42-AB90A9BF0B88}"/>
                                            </p:graphicEl>
                                          </p:spTgt>
                                        </p:tgtEl>
                                        <p:attrNameLst>
                                          <p:attrName>style.visibility</p:attrName>
                                        </p:attrNameLst>
                                      </p:cBhvr>
                                      <p:to>
                                        <p:strVal val="visible"/>
                                      </p:to>
                                    </p:set>
                                    <p:anim calcmode="lin" valueType="num">
                                      <p:cBhvr additive="base">
                                        <p:cTn id="31" dur="500" fill="hold"/>
                                        <p:tgtEl>
                                          <p:spTgt spid="4">
                                            <p:graphicEl>
                                              <a:dgm id="{811127B2-A069-4D6A-9C42-AB90A9BF0B8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811127B2-A069-4D6A-9C42-AB90A9BF0B88}"/>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graphicEl>
                                              <a:dgm id="{F391D833-1DE4-4308-88E7-11BD627934CE}"/>
                                            </p:graphicEl>
                                          </p:spTgt>
                                        </p:tgtEl>
                                        <p:attrNameLst>
                                          <p:attrName>style.visibility</p:attrName>
                                        </p:attrNameLst>
                                      </p:cBhvr>
                                      <p:to>
                                        <p:strVal val="visible"/>
                                      </p:to>
                                    </p:set>
                                    <p:anim calcmode="lin" valueType="num">
                                      <p:cBhvr additive="base">
                                        <p:cTn id="35" dur="500" fill="hold"/>
                                        <p:tgtEl>
                                          <p:spTgt spid="4">
                                            <p:graphicEl>
                                              <a:dgm id="{F391D833-1DE4-4308-88E7-11BD627934CE}"/>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F391D833-1DE4-4308-88E7-11BD627934CE}"/>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graphicEl>
                                              <a:dgm id="{BDC74540-DD58-400B-A7FD-A4553B2AA33E}"/>
                                            </p:graphicEl>
                                          </p:spTgt>
                                        </p:tgtEl>
                                        <p:attrNameLst>
                                          <p:attrName>style.visibility</p:attrName>
                                        </p:attrNameLst>
                                      </p:cBhvr>
                                      <p:to>
                                        <p:strVal val="visible"/>
                                      </p:to>
                                    </p:set>
                                    <p:anim calcmode="lin" valueType="num">
                                      <p:cBhvr additive="base">
                                        <p:cTn id="39" dur="500" fill="hold"/>
                                        <p:tgtEl>
                                          <p:spTgt spid="4">
                                            <p:graphicEl>
                                              <a:dgm id="{BDC74540-DD58-400B-A7FD-A4553B2AA33E}"/>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graphicEl>
                                              <a:dgm id="{BDC74540-DD58-400B-A7FD-A4553B2AA33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Consistent Contact</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BC913563-5179-1D21-8A4F-DEA67EE5DA6D}"/>
              </a:ext>
            </a:extLst>
          </p:cNvPr>
          <p:cNvGraphicFramePr/>
          <p:nvPr>
            <p:extLst>
              <p:ext uri="{D42A27DB-BD31-4B8C-83A1-F6EECF244321}">
                <p14:modId xmlns:p14="http://schemas.microsoft.com/office/powerpoint/2010/main" val="2071942537"/>
              </p:ext>
            </p:extLst>
          </p:nvPr>
        </p:nvGraphicFramePr>
        <p:xfrm>
          <a:off x="925628" y="1391826"/>
          <a:ext cx="10340743" cy="4528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476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6F6D7948-4913-4D76-ACBD-EF219A4784B9}"/>
                                            </p:graphicEl>
                                          </p:spTgt>
                                        </p:tgtEl>
                                        <p:attrNameLst>
                                          <p:attrName>style.visibility</p:attrName>
                                        </p:attrNameLst>
                                      </p:cBhvr>
                                      <p:to>
                                        <p:strVal val="visible"/>
                                      </p:to>
                                    </p:set>
                                    <p:anim calcmode="lin" valueType="num">
                                      <p:cBhvr additive="base">
                                        <p:cTn id="7" dur="500" fill="hold"/>
                                        <p:tgtEl>
                                          <p:spTgt spid="3">
                                            <p:graphicEl>
                                              <a:dgm id="{6F6D7948-4913-4D76-ACBD-EF219A4784B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6F6D7948-4913-4D76-ACBD-EF219A4784B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07CBF848-22E6-4567-8ACA-CACC894A4959}"/>
                                            </p:graphicEl>
                                          </p:spTgt>
                                        </p:tgtEl>
                                        <p:attrNameLst>
                                          <p:attrName>style.visibility</p:attrName>
                                        </p:attrNameLst>
                                      </p:cBhvr>
                                      <p:to>
                                        <p:strVal val="visible"/>
                                      </p:to>
                                    </p:set>
                                    <p:anim calcmode="lin" valueType="num">
                                      <p:cBhvr additive="base">
                                        <p:cTn id="13" dur="500" fill="hold"/>
                                        <p:tgtEl>
                                          <p:spTgt spid="3">
                                            <p:graphicEl>
                                              <a:dgm id="{07CBF848-22E6-4567-8ACA-CACC894A495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07CBF848-22E6-4567-8ACA-CACC894A4959}"/>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graphicEl>
                                              <a:dgm id="{4D15C46F-406B-42DD-98DF-F5487841689F}"/>
                                            </p:graphicEl>
                                          </p:spTgt>
                                        </p:tgtEl>
                                        <p:attrNameLst>
                                          <p:attrName>style.visibility</p:attrName>
                                        </p:attrNameLst>
                                      </p:cBhvr>
                                      <p:to>
                                        <p:strVal val="visible"/>
                                      </p:to>
                                    </p:set>
                                    <p:anim calcmode="lin" valueType="num">
                                      <p:cBhvr additive="base">
                                        <p:cTn id="17" dur="500" fill="hold"/>
                                        <p:tgtEl>
                                          <p:spTgt spid="3">
                                            <p:graphicEl>
                                              <a:dgm id="{4D15C46F-406B-42DD-98DF-F5487841689F}"/>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graphicEl>
                                              <a:dgm id="{4D15C46F-406B-42DD-98DF-F5487841689F}"/>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graphicEl>
                                              <a:dgm id="{4669063D-2F14-4EFA-A76E-8896BA95193B}"/>
                                            </p:graphicEl>
                                          </p:spTgt>
                                        </p:tgtEl>
                                        <p:attrNameLst>
                                          <p:attrName>style.visibility</p:attrName>
                                        </p:attrNameLst>
                                      </p:cBhvr>
                                      <p:to>
                                        <p:strVal val="visible"/>
                                      </p:to>
                                    </p:set>
                                    <p:anim calcmode="lin" valueType="num">
                                      <p:cBhvr additive="base">
                                        <p:cTn id="23" dur="500" fill="hold"/>
                                        <p:tgtEl>
                                          <p:spTgt spid="3">
                                            <p:graphicEl>
                                              <a:dgm id="{4669063D-2F14-4EFA-A76E-8896BA95193B}"/>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graphicEl>
                                              <a:dgm id="{4669063D-2F14-4EFA-A76E-8896BA95193B}"/>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graphicEl>
                                              <a:dgm id="{FD6B6074-7FDF-4224-A8D4-1652B2C3966D}"/>
                                            </p:graphicEl>
                                          </p:spTgt>
                                        </p:tgtEl>
                                        <p:attrNameLst>
                                          <p:attrName>style.visibility</p:attrName>
                                        </p:attrNameLst>
                                      </p:cBhvr>
                                      <p:to>
                                        <p:strVal val="visible"/>
                                      </p:to>
                                    </p:set>
                                    <p:anim calcmode="lin" valueType="num">
                                      <p:cBhvr additive="base">
                                        <p:cTn id="27" dur="500" fill="hold"/>
                                        <p:tgtEl>
                                          <p:spTgt spid="3">
                                            <p:graphicEl>
                                              <a:dgm id="{FD6B6074-7FDF-4224-A8D4-1652B2C3966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graphicEl>
                                              <a:dgm id="{FD6B6074-7FDF-4224-A8D4-1652B2C3966D}"/>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graphicEl>
                                              <a:dgm id="{60FD68AF-D01E-4D42-946C-150840703483}"/>
                                            </p:graphicEl>
                                          </p:spTgt>
                                        </p:tgtEl>
                                        <p:attrNameLst>
                                          <p:attrName>style.visibility</p:attrName>
                                        </p:attrNameLst>
                                      </p:cBhvr>
                                      <p:to>
                                        <p:strVal val="visible"/>
                                      </p:to>
                                    </p:set>
                                    <p:anim calcmode="lin" valueType="num">
                                      <p:cBhvr additive="base">
                                        <p:cTn id="33" dur="500" fill="hold"/>
                                        <p:tgtEl>
                                          <p:spTgt spid="3">
                                            <p:graphicEl>
                                              <a:dgm id="{60FD68AF-D01E-4D42-946C-15084070348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graphicEl>
                                              <a:dgm id="{60FD68AF-D01E-4D42-946C-150840703483}"/>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graphicEl>
                                              <a:dgm id="{B2A5CADA-7718-40E5-BAA9-8BC1B2C99D96}"/>
                                            </p:graphicEl>
                                          </p:spTgt>
                                        </p:tgtEl>
                                        <p:attrNameLst>
                                          <p:attrName>style.visibility</p:attrName>
                                        </p:attrNameLst>
                                      </p:cBhvr>
                                      <p:to>
                                        <p:strVal val="visible"/>
                                      </p:to>
                                    </p:set>
                                    <p:anim calcmode="lin" valueType="num">
                                      <p:cBhvr additive="base">
                                        <p:cTn id="37" dur="500" fill="hold"/>
                                        <p:tgtEl>
                                          <p:spTgt spid="3">
                                            <p:graphicEl>
                                              <a:dgm id="{B2A5CADA-7718-40E5-BAA9-8BC1B2C99D9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B2A5CADA-7718-40E5-BAA9-8BC1B2C99D9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Consistent Contact</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3E47A134-39D6-7A46-5D7C-3E768DCB2C7C}"/>
              </a:ext>
            </a:extLst>
          </p:cNvPr>
          <p:cNvGraphicFramePr/>
          <p:nvPr>
            <p:extLst>
              <p:ext uri="{D42A27DB-BD31-4B8C-83A1-F6EECF244321}">
                <p14:modId xmlns:p14="http://schemas.microsoft.com/office/powerpoint/2010/main" val="2373273966"/>
              </p:ext>
            </p:extLst>
          </p:nvPr>
        </p:nvGraphicFramePr>
        <p:xfrm>
          <a:off x="1110361" y="1623645"/>
          <a:ext cx="9971275" cy="4201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Checklist with solid fill">
            <a:extLst>
              <a:ext uri="{FF2B5EF4-FFF2-40B4-BE49-F238E27FC236}">
                <a16:creationId xmlns:a16="http://schemas.microsoft.com/office/drawing/2014/main" id="{D4BEA907-0527-9A6B-42C8-34301A7BEA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8620" y="3127132"/>
            <a:ext cx="1324606" cy="1324606"/>
          </a:xfrm>
          <a:prstGeom prst="rect">
            <a:avLst/>
          </a:prstGeom>
        </p:spPr>
      </p:pic>
      <p:pic>
        <p:nvPicPr>
          <p:cNvPr id="7" name="Graphic 6" descr="Train Tracks with solid fill">
            <a:extLst>
              <a:ext uri="{FF2B5EF4-FFF2-40B4-BE49-F238E27FC236}">
                <a16:creationId xmlns:a16="http://schemas.microsoft.com/office/drawing/2014/main" id="{78FF82AF-EC00-193C-59F5-A2A48572A0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34944" y="3177285"/>
            <a:ext cx="1156984" cy="1156984"/>
          </a:xfrm>
          <a:prstGeom prst="rect">
            <a:avLst/>
          </a:prstGeom>
        </p:spPr>
      </p:pic>
      <p:pic>
        <p:nvPicPr>
          <p:cNvPr id="8" name="Graphic 7" descr="Irritant with solid fill">
            <a:extLst>
              <a:ext uri="{FF2B5EF4-FFF2-40B4-BE49-F238E27FC236}">
                <a16:creationId xmlns:a16="http://schemas.microsoft.com/office/drawing/2014/main" id="{7667C334-F5D2-E55A-7DD5-E32C2CC2B5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798" y="3127132"/>
            <a:ext cx="914399" cy="914399"/>
          </a:xfrm>
          <a:prstGeom prst="rect">
            <a:avLst/>
          </a:prstGeom>
        </p:spPr>
      </p:pic>
      <p:pic>
        <p:nvPicPr>
          <p:cNvPr id="9" name="Graphic 8" descr="Hand with solid fill">
            <a:extLst>
              <a:ext uri="{FF2B5EF4-FFF2-40B4-BE49-F238E27FC236}">
                <a16:creationId xmlns:a16="http://schemas.microsoft.com/office/drawing/2014/main" id="{26F0682D-E496-F1AE-EDDD-46787FC727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81680" y="3177285"/>
            <a:ext cx="1343050" cy="1343050"/>
          </a:xfrm>
          <a:prstGeom prst="rect">
            <a:avLst/>
          </a:prstGeom>
        </p:spPr>
      </p:pic>
      <p:pic>
        <p:nvPicPr>
          <p:cNvPr id="10" name="Graphic 9" descr="Bar graph with upward trend with solid fill">
            <a:extLst>
              <a:ext uri="{FF2B5EF4-FFF2-40B4-BE49-F238E27FC236}">
                <a16:creationId xmlns:a16="http://schemas.microsoft.com/office/drawing/2014/main" id="{AF2E1608-D02C-955A-9AA9-C6EA083E09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98155" y="3177285"/>
            <a:ext cx="1183232" cy="1183232"/>
          </a:xfrm>
          <a:prstGeom prst="rect">
            <a:avLst/>
          </a:prstGeom>
        </p:spPr>
      </p:pic>
    </p:spTree>
    <p:extLst>
      <p:ext uri="{BB962C8B-B14F-4D97-AF65-F5344CB8AC3E}">
        <p14:creationId xmlns:p14="http://schemas.microsoft.com/office/powerpoint/2010/main" val="19236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B93794C4-33DC-4216-A0B1-AF38B0CE733A}"/>
                                            </p:graphicEl>
                                          </p:spTgt>
                                        </p:tgtEl>
                                        <p:attrNameLst>
                                          <p:attrName>style.visibility</p:attrName>
                                        </p:attrNameLst>
                                      </p:cBhvr>
                                      <p:to>
                                        <p:strVal val="visible"/>
                                      </p:to>
                                    </p:set>
                                    <p:anim calcmode="lin" valueType="num">
                                      <p:cBhvr additive="base">
                                        <p:cTn id="7" dur="500" fill="hold"/>
                                        <p:tgtEl>
                                          <p:spTgt spid="4">
                                            <p:graphicEl>
                                              <a:dgm id="{B93794C4-33DC-4216-A0B1-AF38B0CE733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B93794C4-33DC-4216-A0B1-AF38B0CE733A}"/>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387AC8CE-0DB1-4B7C-8182-7CDC91B00532}"/>
                                            </p:graphicEl>
                                          </p:spTgt>
                                        </p:tgtEl>
                                        <p:attrNameLst>
                                          <p:attrName>style.visibility</p:attrName>
                                        </p:attrNameLst>
                                      </p:cBhvr>
                                      <p:to>
                                        <p:strVal val="visible"/>
                                      </p:to>
                                    </p:set>
                                    <p:anim calcmode="lin" valueType="num">
                                      <p:cBhvr additive="base">
                                        <p:cTn id="11" dur="500" fill="hold"/>
                                        <p:tgtEl>
                                          <p:spTgt spid="4">
                                            <p:graphicEl>
                                              <a:dgm id="{387AC8CE-0DB1-4B7C-8182-7CDC91B0053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387AC8CE-0DB1-4B7C-8182-7CDC91B00532}"/>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BC7D04DF-0C47-47AC-92F7-F6F4D20574EE}"/>
                                            </p:graphicEl>
                                          </p:spTgt>
                                        </p:tgtEl>
                                        <p:attrNameLst>
                                          <p:attrName>style.visibility</p:attrName>
                                        </p:attrNameLst>
                                      </p:cBhvr>
                                      <p:to>
                                        <p:strVal val="visible"/>
                                      </p:to>
                                    </p:set>
                                    <p:anim calcmode="lin" valueType="num">
                                      <p:cBhvr additive="base">
                                        <p:cTn id="17" dur="500" fill="hold"/>
                                        <p:tgtEl>
                                          <p:spTgt spid="4">
                                            <p:graphicEl>
                                              <a:dgm id="{BC7D04DF-0C47-47AC-92F7-F6F4D20574E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BC7D04DF-0C47-47AC-92F7-F6F4D20574E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3E1C4B6B-E82B-419B-89D5-4699BF922F4E}"/>
                                            </p:graphicEl>
                                          </p:spTgt>
                                        </p:tgtEl>
                                        <p:attrNameLst>
                                          <p:attrName>style.visibility</p:attrName>
                                        </p:attrNameLst>
                                      </p:cBhvr>
                                      <p:to>
                                        <p:strVal val="visible"/>
                                      </p:to>
                                    </p:set>
                                    <p:anim calcmode="lin" valueType="num">
                                      <p:cBhvr additive="base">
                                        <p:cTn id="23" dur="500" fill="hold"/>
                                        <p:tgtEl>
                                          <p:spTgt spid="4">
                                            <p:graphicEl>
                                              <a:dgm id="{3E1C4B6B-E82B-419B-89D5-4699BF922F4E}"/>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3E1C4B6B-E82B-419B-89D5-4699BF922F4E}"/>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graphicEl>
                                              <a:dgm id="{DB036542-6927-4544-9331-11C06FA8DEB1}"/>
                                            </p:graphicEl>
                                          </p:spTgt>
                                        </p:tgtEl>
                                        <p:attrNameLst>
                                          <p:attrName>style.visibility</p:attrName>
                                        </p:attrNameLst>
                                      </p:cBhvr>
                                      <p:to>
                                        <p:strVal val="visible"/>
                                      </p:to>
                                    </p:set>
                                    <p:anim calcmode="lin" valueType="num">
                                      <p:cBhvr additive="base">
                                        <p:cTn id="29" dur="500" fill="hold"/>
                                        <p:tgtEl>
                                          <p:spTgt spid="4">
                                            <p:graphicEl>
                                              <a:dgm id="{DB036542-6927-4544-9331-11C06FA8DEB1}"/>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DB036542-6927-4544-9331-11C06FA8DEB1}"/>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graphicEl>
                                              <a:dgm id="{5C7041F6-BE58-465F-976F-272FF9871F4C}"/>
                                            </p:graphicEl>
                                          </p:spTgt>
                                        </p:tgtEl>
                                        <p:attrNameLst>
                                          <p:attrName>style.visibility</p:attrName>
                                        </p:attrNameLst>
                                      </p:cBhvr>
                                      <p:to>
                                        <p:strVal val="visible"/>
                                      </p:to>
                                    </p:set>
                                    <p:anim calcmode="lin" valueType="num">
                                      <p:cBhvr additive="base">
                                        <p:cTn id="35" dur="500" fill="hold"/>
                                        <p:tgtEl>
                                          <p:spTgt spid="4">
                                            <p:graphicEl>
                                              <a:dgm id="{5C7041F6-BE58-465F-976F-272FF9871F4C}"/>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5C7041F6-BE58-465F-976F-272FF9871F4C}"/>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graphicEl>
                                              <a:dgm id="{DAB33769-F16B-4CCB-BB9B-CEE12F81E2AA}"/>
                                            </p:graphicEl>
                                          </p:spTgt>
                                        </p:tgtEl>
                                        <p:attrNameLst>
                                          <p:attrName>style.visibility</p:attrName>
                                        </p:attrNameLst>
                                      </p:cBhvr>
                                      <p:to>
                                        <p:strVal val="visible"/>
                                      </p:to>
                                    </p:set>
                                    <p:anim calcmode="lin" valueType="num">
                                      <p:cBhvr additive="base">
                                        <p:cTn id="41" dur="500" fill="hold"/>
                                        <p:tgtEl>
                                          <p:spTgt spid="4">
                                            <p:graphicEl>
                                              <a:dgm id="{DAB33769-F16B-4CCB-BB9B-CEE12F81E2AA}"/>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DAB33769-F16B-4CCB-BB9B-CEE12F81E2A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Employ Florida Reporting</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3C24768E-A5F5-03EC-2B0A-C0667CC3AF73}"/>
              </a:ext>
            </a:extLst>
          </p:cNvPr>
          <p:cNvGraphicFramePr/>
          <p:nvPr>
            <p:extLst>
              <p:ext uri="{D42A27DB-BD31-4B8C-83A1-F6EECF244321}">
                <p14:modId xmlns:p14="http://schemas.microsoft.com/office/powerpoint/2010/main" val="3627484261"/>
              </p:ext>
            </p:extLst>
          </p:nvPr>
        </p:nvGraphicFramePr>
        <p:xfrm>
          <a:off x="654952" y="1391826"/>
          <a:ext cx="10331778" cy="5169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0881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Employ Florida Reporting</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4" name="Diagram 3">
            <a:extLst>
              <a:ext uri="{FF2B5EF4-FFF2-40B4-BE49-F238E27FC236}">
                <a16:creationId xmlns:a16="http://schemas.microsoft.com/office/drawing/2014/main" id="{F90954C6-0A53-4426-B5AF-FC1441C880D7}"/>
              </a:ext>
            </a:extLst>
          </p:cNvPr>
          <p:cNvGraphicFramePr/>
          <p:nvPr>
            <p:extLst>
              <p:ext uri="{D42A27DB-BD31-4B8C-83A1-F6EECF244321}">
                <p14:modId xmlns:p14="http://schemas.microsoft.com/office/powerpoint/2010/main" val="3137791406"/>
              </p:ext>
            </p:extLst>
          </p:nvPr>
        </p:nvGraphicFramePr>
        <p:xfrm>
          <a:off x="736493" y="1519970"/>
          <a:ext cx="10250237" cy="4717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357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Employ Florida Reporting</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3" name="Diagram 2">
            <a:extLst>
              <a:ext uri="{FF2B5EF4-FFF2-40B4-BE49-F238E27FC236}">
                <a16:creationId xmlns:a16="http://schemas.microsoft.com/office/drawing/2014/main" id="{2A146A22-79AE-C7C5-2629-66B01656C1CE}"/>
              </a:ext>
            </a:extLst>
          </p:cNvPr>
          <p:cNvGraphicFramePr/>
          <p:nvPr>
            <p:extLst>
              <p:ext uri="{D42A27DB-BD31-4B8C-83A1-F6EECF244321}">
                <p14:modId xmlns:p14="http://schemas.microsoft.com/office/powerpoint/2010/main" val="588911902"/>
              </p:ext>
            </p:extLst>
          </p:nvPr>
        </p:nvGraphicFramePr>
        <p:xfrm>
          <a:off x="698580" y="1499489"/>
          <a:ext cx="10794839" cy="4810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6253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8282A9-1508-408B-D1C3-82E022C05310}"/>
              </a:ext>
            </a:extLst>
          </p:cNvPr>
          <p:cNvPicPr>
            <a:picLocks noChangeAspect="1"/>
          </p:cNvPicPr>
          <p:nvPr/>
        </p:nvPicPr>
        <p:blipFill>
          <a:blip r:embed="rId3"/>
          <a:stretch>
            <a:fillRect/>
          </a:stretch>
        </p:blipFill>
        <p:spPr>
          <a:xfrm>
            <a:off x="4934038" y="3450186"/>
            <a:ext cx="6661541" cy="2549458"/>
          </a:xfrm>
          <a:prstGeom prst="rect">
            <a:avLst/>
          </a:prstGeom>
        </p:spPr>
      </p:pic>
      <p:pic>
        <p:nvPicPr>
          <p:cNvPr id="7" name="Picture 6">
            <a:extLst>
              <a:ext uri="{FF2B5EF4-FFF2-40B4-BE49-F238E27FC236}">
                <a16:creationId xmlns:a16="http://schemas.microsoft.com/office/drawing/2014/main" id="{45C41972-C813-C081-D5C5-18A8D60909AD}"/>
              </a:ext>
            </a:extLst>
          </p:cNvPr>
          <p:cNvPicPr>
            <a:picLocks noChangeAspect="1"/>
          </p:cNvPicPr>
          <p:nvPr/>
        </p:nvPicPr>
        <p:blipFill>
          <a:blip r:embed="rId4"/>
          <a:stretch>
            <a:fillRect/>
          </a:stretch>
        </p:blipFill>
        <p:spPr>
          <a:xfrm>
            <a:off x="4907143" y="1197709"/>
            <a:ext cx="2226381" cy="2062977"/>
          </a:xfrm>
          <a:prstGeom prst="rect">
            <a:avLst/>
          </a:prstGeom>
        </p:spPr>
      </p:pic>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Case Closure</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4" name="TextBox 3">
            <a:extLst>
              <a:ext uri="{FF2B5EF4-FFF2-40B4-BE49-F238E27FC236}">
                <a16:creationId xmlns:a16="http://schemas.microsoft.com/office/drawing/2014/main" id="{F2317EBE-751D-933B-6831-4A4BDBC65D22}"/>
              </a:ext>
            </a:extLst>
          </p:cNvPr>
          <p:cNvSpPr txBox="1"/>
          <p:nvPr/>
        </p:nvSpPr>
        <p:spPr>
          <a:xfrm>
            <a:off x="583668" y="1356711"/>
            <a:ext cx="7642191" cy="523220"/>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1. Click on programs tab</a:t>
            </a:r>
            <a:endParaRPr kumimoji="0" lang="en-US" sz="2800" b="1" i="0" u="none" strike="noStrike" kern="1200" cap="none" spc="0" normalizeH="0" baseline="0" noProof="0" dirty="0">
              <a:ln>
                <a:noFill/>
              </a:ln>
              <a:solidFill>
                <a:srgbClr val="202452"/>
              </a:solidFill>
              <a:effectLst/>
              <a:uLnTx/>
              <a:uFillTx/>
              <a:cs typeface="Arial" panose="020B0604020202020204" pitchFamily="34" charset="0"/>
            </a:endParaRPr>
          </a:p>
        </p:txBody>
      </p:sp>
      <p:sp>
        <p:nvSpPr>
          <p:cNvPr id="6" name="Arrow: Right 5">
            <a:extLst>
              <a:ext uri="{FF2B5EF4-FFF2-40B4-BE49-F238E27FC236}">
                <a16:creationId xmlns:a16="http://schemas.microsoft.com/office/drawing/2014/main" id="{D7948ACA-03B3-EB85-E905-8CB63134AB18}"/>
              </a:ext>
            </a:extLst>
          </p:cNvPr>
          <p:cNvSpPr/>
          <p:nvPr/>
        </p:nvSpPr>
        <p:spPr>
          <a:xfrm>
            <a:off x="2062812" y="2038932"/>
            <a:ext cx="3264991" cy="628073"/>
          </a:xfrm>
          <a:prstGeom prst="right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E006515-BBE5-1537-70E3-59A176E83CF1}"/>
              </a:ext>
            </a:extLst>
          </p:cNvPr>
          <p:cNvSpPr txBox="1"/>
          <p:nvPr/>
        </p:nvSpPr>
        <p:spPr>
          <a:xfrm>
            <a:off x="583668" y="3917154"/>
            <a:ext cx="4333051" cy="1384995"/>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2. Click and open the case information of last Wagner-Peyser application</a:t>
            </a:r>
          </a:p>
        </p:txBody>
      </p:sp>
      <p:sp>
        <p:nvSpPr>
          <p:cNvPr id="9" name="Arrow: Bent-Up 8">
            <a:extLst>
              <a:ext uri="{FF2B5EF4-FFF2-40B4-BE49-F238E27FC236}">
                <a16:creationId xmlns:a16="http://schemas.microsoft.com/office/drawing/2014/main" id="{17FE5817-99B0-A731-447E-3413A4057D82}"/>
              </a:ext>
            </a:extLst>
          </p:cNvPr>
          <p:cNvSpPr/>
          <p:nvPr/>
        </p:nvSpPr>
        <p:spPr>
          <a:xfrm>
            <a:off x="3015562" y="4422867"/>
            <a:ext cx="2420974" cy="1215850"/>
          </a:xfrm>
          <a:prstGeom prst="bentUp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1E86895-CFB8-D540-49FB-AFBCFC3A6E25}"/>
              </a:ext>
            </a:extLst>
          </p:cNvPr>
          <p:cNvSpPr/>
          <p:nvPr/>
        </p:nvSpPr>
        <p:spPr>
          <a:xfrm>
            <a:off x="5327803" y="2229198"/>
            <a:ext cx="947869" cy="255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F773FD-6F2F-E4A6-1414-12BDF43B51CB}"/>
              </a:ext>
            </a:extLst>
          </p:cNvPr>
          <p:cNvSpPr/>
          <p:nvPr/>
        </p:nvSpPr>
        <p:spPr>
          <a:xfrm>
            <a:off x="4980532" y="3917155"/>
            <a:ext cx="365202" cy="4337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773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Case Closure</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 name="Picture 2">
            <a:extLst>
              <a:ext uri="{FF2B5EF4-FFF2-40B4-BE49-F238E27FC236}">
                <a16:creationId xmlns:a16="http://schemas.microsoft.com/office/drawing/2014/main" id="{946290FB-F5B1-9D45-B3BD-A685B9ECBE2C}"/>
              </a:ext>
            </a:extLst>
          </p:cNvPr>
          <p:cNvPicPr>
            <a:picLocks noChangeAspect="1"/>
          </p:cNvPicPr>
          <p:nvPr/>
        </p:nvPicPr>
        <p:blipFill>
          <a:blip r:embed="rId4"/>
          <a:stretch>
            <a:fillRect/>
          </a:stretch>
        </p:blipFill>
        <p:spPr>
          <a:xfrm>
            <a:off x="541468" y="1251046"/>
            <a:ext cx="6012012" cy="4712345"/>
          </a:xfrm>
          <a:prstGeom prst="rect">
            <a:avLst/>
          </a:prstGeom>
        </p:spPr>
      </p:pic>
      <p:sp>
        <p:nvSpPr>
          <p:cNvPr id="13" name="TextBox 12">
            <a:extLst>
              <a:ext uri="{FF2B5EF4-FFF2-40B4-BE49-F238E27FC236}">
                <a16:creationId xmlns:a16="http://schemas.microsoft.com/office/drawing/2014/main" id="{33A7A151-7693-174C-0C6A-EF6BDEBD18A0}"/>
              </a:ext>
            </a:extLst>
          </p:cNvPr>
          <p:cNvSpPr txBox="1"/>
          <p:nvPr/>
        </p:nvSpPr>
        <p:spPr>
          <a:xfrm>
            <a:off x="7188432" y="1701058"/>
            <a:ext cx="4295830" cy="954107"/>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3. Click on closure and select create closure </a:t>
            </a:r>
            <a:endParaRPr kumimoji="0" lang="en-US" sz="2800" b="1" i="0" u="none" strike="noStrike" kern="1200" cap="none" spc="0" normalizeH="0" baseline="0" noProof="0" dirty="0">
              <a:ln>
                <a:noFill/>
              </a:ln>
              <a:solidFill>
                <a:srgbClr val="202452"/>
              </a:solidFill>
              <a:effectLst/>
              <a:uLnTx/>
              <a:uFillTx/>
              <a:cs typeface="Arial" panose="020B0604020202020204" pitchFamily="34" charset="0"/>
            </a:endParaRPr>
          </a:p>
        </p:txBody>
      </p:sp>
      <p:pic>
        <p:nvPicPr>
          <p:cNvPr id="15" name="Picture 14">
            <a:extLst>
              <a:ext uri="{FF2B5EF4-FFF2-40B4-BE49-F238E27FC236}">
                <a16:creationId xmlns:a16="http://schemas.microsoft.com/office/drawing/2014/main" id="{82CA9F3B-AE33-8E45-2662-AFAE906540B3}"/>
              </a:ext>
            </a:extLst>
          </p:cNvPr>
          <p:cNvPicPr>
            <a:picLocks noChangeAspect="1"/>
          </p:cNvPicPr>
          <p:nvPr/>
        </p:nvPicPr>
        <p:blipFill rotWithShape="1">
          <a:blip r:embed="rId5"/>
          <a:srcRect r="3382"/>
          <a:stretch/>
        </p:blipFill>
        <p:spPr>
          <a:xfrm>
            <a:off x="6911548" y="2970371"/>
            <a:ext cx="4509487" cy="1357466"/>
          </a:xfrm>
          <a:prstGeom prst="rect">
            <a:avLst/>
          </a:prstGeom>
        </p:spPr>
      </p:pic>
      <p:sp>
        <p:nvSpPr>
          <p:cNvPr id="16" name="Rectangle 15">
            <a:extLst>
              <a:ext uri="{FF2B5EF4-FFF2-40B4-BE49-F238E27FC236}">
                <a16:creationId xmlns:a16="http://schemas.microsoft.com/office/drawing/2014/main" id="{D0929EC3-DB37-5F64-B421-12B08719CEF0}"/>
              </a:ext>
            </a:extLst>
          </p:cNvPr>
          <p:cNvSpPr/>
          <p:nvPr/>
        </p:nvSpPr>
        <p:spPr>
          <a:xfrm>
            <a:off x="6970659" y="3777976"/>
            <a:ext cx="921073"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6BA4840-DED5-1FC0-CD90-81546536A1EC}"/>
              </a:ext>
            </a:extLst>
          </p:cNvPr>
          <p:cNvSpPr/>
          <p:nvPr/>
        </p:nvSpPr>
        <p:spPr>
          <a:xfrm>
            <a:off x="634591" y="5147035"/>
            <a:ext cx="5825765"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BFB1E843-A887-351F-AD1E-EADF9B801CE4}"/>
              </a:ext>
            </a:extLst>
          </p:cNvPr>
          <p:cNvCxnSpPr>
            <a:cxnSpLocks/>
          </p:cNvCxnSpPr>
          <p:nvPr/>
        </p:nvCxnSpPr>
        <p:spPr>
          <a:xfrm flipV="1">
            <a:off x="1461155" y="4100661"/>
            <a:ext cx="5571241" cy="1183608"/>
          </a:xfrm>
          <a:prstGeom prst="straightConnector1">
            <a:avLst/>
          </a:prstGeom>
          <a:ln w="127000">
            <a:solidFill>
              <a:srgbClr val="202452"/>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11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4A651"/>
                </a:solidFill>
                <a:latin typeface="Franklin Gothic Book" panose="020B0503020102020204" pitchFamily="34" charset="0"/>
              </a:rPr>
              <a:t>Objectives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2"/>
          <a:srcRect/>
          <a:stretch/>
        </p:blipFill>
        <p:spPr>
          <a:xfrm>
            <a:off x="11182350" y="5859901"/>
            <a:ext cx="882130" cy="899379"/>
          </a:xfrm>
          <a:prstGeom prst="rect">
            <a:avLst/>
          </a:prstGeom>
        </p:spPr>
      </p:pic>
      <p:graphicFrame>
        <p:nvGraphicFramePr>
          <p:cNvPr id="5" name="Diagram 4">
            <a:extLst>
              <a:ext uri="{FF2B5EF4-FFF2-40B4-BE49-F238E27FC236}">
                <a16:creationId xmlns:a16="http://schemas.microsoft.com/office/drawing/2014/main" id="{6AFC948C-5F0C-24E3-AD77-644C9B1B4B41}"/>
              </a:ext>
            </a:extLst>
          </p:cNvPr>
          <p:cNvGraphicFramePr/>
          <p:nvPr>
            <p:extLst>
              <p:ext uri="{D42A27DB-BD31-4B8C-83A1-F6EECF244321}">
                <p14:modId xmlns:p14="http://schemas.microsoft.com/office/powerpoint/2010/main" val="3917713109"/>
              </p:ext>
            </p:extLst>
          </p:nvPr>
        </p:nvGraphicFramePr>
        <p:xfrm>
          <a:off x="-624876" y="1579209"/>
          <a:ext cx="13441752" cy="473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90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Case Closure</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4" name="TextBox 3">
            <a:extLst>
              <a:ext uri="{FF2B5EF4-FFF2-40B4-BE49-F238E27FC236}">
                <a16:creationId xmlns:a16="http://schemas.microsoft.com/office/drawing/2014/main" id="{6D3F334C-357B-00F1-E498-739A7DEEC416}"/>
              </a:ext>
            </a:extLst>
          </p:cNvPr>
          <p:cNvSpPr txBox="1"/>
          <p:nvPr/>
        </p:nvSpPr>
        <p:spPr>
          <a:xfrm>
            <a:off x="922524" y="2916421"/>
            <a:ext cx="4594389" cy="1384995"/>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4. Click and select appropriate option from drop down for each section</a:t>
            </a:r>
          </a:p>
        </p:txBody>
      </p:sp>
      <p:pic>
        <p:nvPicPr>
          <p:cNvPr id="7" name="Picture 6">
            <a:extLst>
              <a:ext uri="{FF2B5EF4-FFF2-40B4-BE49-F238E27FC236}">
                <a16:creationId xmlns:a16="http://schemas.microsoft.com/office/drawing/2014/main" id="{96D749E5-3850-826D-2F32-85AE9898872B}"/>
              </a:ext>
            </a:extLst>
          </p:cNvPr>
          <p:cNvPicPr>
            <a:picLocks noChangeAspect="1"/>
          </p:cNvPicPr>
          <p:nvPr/>
        </p:nvPicPr>
        <p:blipFill>
          <a:blip r:embed="rId4"/>
          <a:stretch>
            <a:fillRect/>
          </a:stretch>
        </p:blipFill>
        <p:spPr>
          <a:xfrm>
            <a:off x="5447603" y="1174458"/>
            <a:ext cx="5055908" cy="4991177"/>
          </a:xfrm>
          <a:prstGeom prst="rect">
            <a:avLst/>
          </a:prstGeom>
        </p:spPr>
      </p:pic>
      <p:sp>
        <p:nvSpPr>
          <p:cNvPr id="8" name="Rectangle 7">
            <a:extLst>
              <a:ext uri="{FF2B5EF4-FFF2-40B4-BE49-F238E27FC236}">
                <a16:creationId xmlns:a16="http://schemas.microsoft.com/office/drawing/2014/main" id="{035D532B-C250-FDFF-6057-D23DD90E0D3B}"/>
              </a:ext>
            </a:extLst>
          </p:cNvPr>
          <p:cNvSpPr/>
          <p:nvPr/>
        </p:nvSpPr>
        <p:spPr>
          <a:xfrm>
            <a:off x="5610999" y="3815027"/>
            <a:ext cx="4892512" cy="23506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4B46DBC2-E99B-BB8A-D036-B06E7916820D}"/>
              </a:ext>
            </a:extLst>
          </p:cNvPr>
          <p:cNvSpPr/>
          <p:nvPr/>
        </p:nvSpPr>
        <p:spPr>
          <a:xfrm>
            <a:off x="1124951" y="4389205"/>
            <a:ext cx="4476867" cy="801219"/>
          </a:xfrm>
          <a:prstGeom prst="right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8997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7B32B1-99E2-1160-F734-E5B152C81146}"/>
              </a:ext>
            </a:extLst>
          </p:cNvPr>
          <p:cNvPicPr>
            <a:picLocks noChangeAspect="1"/>
          </p:cNvPicPr>
          <p:nvPr/>
        </p:nvPicPr>
        <p:blipFill rotWithShape="1">
          <a:blip r:embed="rId3"/>
          <a:srcRect b="6460"/>
          <a:stretch/>
        </p:blipFill>
        <p:spPr>
          <a:xfrm>
            <a:off x="5212416" y="1268916"/>
            <a:ext cx="6282430" cy="3242729"/>
          </a:xfrm>
          <a:prstGeom prst="rect">
            <a:avLst/>
          </a:prstGeom>
        </p:spPr>
      </p:pic>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Case Closure</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4"/>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38989485-44C7-3B5C-2B1B-9442CE92E180}"/>
              </a:ext>
            </a:extLst>
          </p:cNvPr>
          <p:cNvSpPr txBox="1"/>
          <p:nvPr/>
        </p:nvSpPr>
        <p:spPr>
          <a:xfrm>
            <a:off x="836378" y="1391826"/>
            <a:ext cx="5173675" cy="954107"/>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5. Select yes for entered employment</a:t>
            </a:r>
            <a:endParaRPr kumimoji="0" lang="en-US" sz="2800" b="1" i="0" u="none" strike="noStrike" kern="1200" cap="none" spc="0" normalizeH="0" baseline="0" noProof="0" dirty="0">
              <a:ln>
                <a:noFill/>
              </a:ln>
              <a:solidFill>
                <a:srgbClr val="202452"/>
              </a:solidFill>
              <a:effectLst/>
              <a:uLnTx/>
              <a:uFillTx/>
              <a:cs typeface="Arial" panose="020B0604020202020204" pitchFamily="34" charset="0"/>
            </a:endParaRPr>
          </a:p>
        </p:txBody>
      </p:sp>
      <p:sp>
        <p:nvSpPr>
          <p:cNvPr id="9" name="Arrow: Right 8">
            <a:extLst>
              <a:ext uri="{FF2B5EF4-FFF2-40B4-BE49-F238E27FC236}">
                <a16:creationId xmlns:a16="http://schemas.microsoft.com/office/drawing/2014/main" id="{D5B01860-D30F-63FF-D986-8ED2C4359889}"/>
              </a:ext>
            </a:extLst>
          </p:cNvPr>
          <p:cNvSpPr/>
          <p:nvPr/>
        </p:nvSpPr>
        <p:spPr>
          <a:xfrm>
            <a:off x="1513191" y="2162429"/>
            <a:ext cx="3490754" cy="628073"/>
          </a:xfrm>
          <a:prstGeom prst="right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3B9693-0DEC-76F0-AA62-1B0A41104196}"/>
              </a:ext>
            </a:extLst>
          </p:cNvPr>
          <p:cNvSpPr/>
          <p:nvPr/>
        </p:nvSpPr>
        <p:spPr>
          <a:xfrm>
            <a:off x="5212416" y="1907505"/>
            <a:ext cx="4295776" cy="7516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9E82DFB-C4D7-B472-D056-96FF37B131EB}"/>
              </a:ext>
            </a:extLst>
          </p:cNvPr>
          <p:cNvSpPr/>
          <p:nvPr/>
        </p:nvSpPr>
        <p:spPr>
          <a:xfrm>
            <a:off x="7707460" y="4083904"/>
            <a:ext cx="1412866" cy="3817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8C5A7C3-878A-F5BA-20F1-D67353B463BA}"/>
              </a:ext>
            </a:extLst>
          </p:cNvPr>
          <p:cNvSpPr txBox="1"/>
          <p:nvPr/>
        </p:nvSpPr>
        <p:spPr>
          <a:xfrm>
            <a:off x="836376" y="3297788"/>
            <a:ext cx="4233387" cy="954107"/>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6. Add employer information</a:t>
            </a:r>
          </a:p>
        </p:txBody>
      </p:sp>
      <p:sp>
        <p:nvSpPr>
          <p:cNvPr id="15" name="Arrow: Right 14">
            <a:extLst>
              <a:ext uri="{FF2B5EF4-FFF2-40B4-BE49-F238E27FC236}">
                <a16:creationId xmlns:a16="http://schemas.microsoft.com/office/drawing/2014/main" id="{40ED76BB-26C3-A12C-DC9F-98301F09ED3C}"/>
              </a:ext>
            </a:extLst>
          </p:cNvPr>
          <p:cNvSpPr/>
          <p:nvPr/>
        </p:nvSpPr>
        <p:spPr>
          <a:xfrm>
            <a:off x="3520733" y="3987584"/>
            <a:ext cx="3328302" cy="637309"/>
          </a:xfrm>
          <a:prstGeom prst="right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Graphical user interface, text, application, chat or text message&#10;&#10;Description automatically generated">
            <a:extLst>
              <a:ext uri="{FF2B5EF4-FFF2-40B4-BE49-F238E27FC236}">
                <a16:creationId xmlns:a16="http://schemas.microsoft.com/office/drawing/2014/main" id="{0A7CF29D-479E-A5A8-B1B2-CEDC26904B20}"/>
              </a:ext>
            </a:extLst>
          </p:cNvPr>
          <p:cNvPicPr>
            <a:picLocks noChangeAspect="1"/>
          </p:cNvPicPr>
          <p:nvPr/>
        </p:nvPicPr>
        <p:blipFill rotWithShape="1">
          <a:blip r:embed="rId5">
            <a:extLst>
              <a:ext uri="{28A0092B-C50C-407E-A947-70E740481C1C}">
                <a14:useLocalDpi xmlns:a14="http://schemas.microsoft.com/office/drawing/2010/main" val="0"/>
              </a:ext>
            </a:extLst>
          </a:blip>
          <a:srcRect t="27151"/>
          <a:stretch/>
        </p:blipFill>
        <p:spPr>
          <a:xfrm>
            <a:off x="7796958" y="4728163"/>
            <a:ext cx="2649371" cy="1708592"/>
          </a:xfrm>
          <a:prstGeom prst="rect">
            <a:avLst/>
          </a:prstGeom>
        </p:spPr>
      </p:pic>
      <p:sp>
        <p:nvSpPr>
          <p:cNvPr id="17" name="TextBox 16">
            <a:extLst>
              <a:ext uri="{FF2B5EF4-FFF2-40B4-BE49-F238E27FC236}">
                <a16:creationId xmlns:a16="http://schemas.microsoft.com/office/drawing/2014/main" id="{6A9D4B6B-20B4-44C1-AD21-51B7B6DF99AE}"/>
              </a:ext>
            </a:extLst>
          </p:cNvPr>
          <p:cNvSpPr txBox="1"/>
          <p:nvPr/>
        </p:nvSpPr>
        <p:spPr>
          <a:xfrm>
            <a:off x="836378" y="5048554"/>
            <a:ext cx="6214792" cy="523220"/>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7. Save and return to program tab</a:t>
            </a:r>
          </a:p>
        </p:txBody>
      </p:sp>
      <p:sp>
        <p:nvSpPr>
          <p:cNvPr id="18" name="Arrow: Right 17">
            <a:extLst>
              <a:ext uri="{FF2B5EF4-FFF2-40B4-BE49-F238E27FC236}">
                <a16:creationId xmlns:a16="http://schemas.microsoft.com/office/drawing/2014/main" id="{104FE97E-78C3-23A3-9D4F-BBDC4E4BA596}"/>
              </a:ext>
            </a:extLst>
          </p:cNvPr>
          <p:cNvSpPr/>
          <p:nvPr/>
        </p:nvSpPr>
        <p:spPr>
          <a:xfrm>
            <a:off x="4099203" y="5676780"/>
            <a:ext cx="3652774" cy="637309"/>
          </a:xfrm>
          <a:prstGeom prst="rightArrow">
            <a:avLst/>
          </a:prstGeom>
          <a:solidFill>
            <a:srgbClr val="04A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2345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Reporting a V13</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a:extLst>
              <a:ext uri="{FF2B5EF4-FFF2-40B4-BE49-F238E27FC236}">
                <a16:creationId xmlns:a16="http://schemas.microsoft.com/office/drawing/2014/main" id="{D9D3D694-247F-69C9-A5D7-68DEF215F31E}"/>
              </a:ext>
            </a:extLst>
          </p:cNvPr>
          <p:cNvPicPr>
            <a:picLocks noChangeAspect="1"/>
          </p:cNvPicPr>
          <p:nvPr/>
        </p:nvPicPr>
        <p:blipFill>
          <a:blip r:embed="rId4"/>
          <a:stretch>
            <a:fillRect/>
          </a:stretch>
        </p:blipFill>
        <p:spPr>
          <a:xfrm>
            <a:off x="701724" y="1566608"/>
            <a:ext cx="6012012" cy="4712345"/>
          </a:xfrm>
          <a:prstGeom prst="rect">
            <a:avLst/>
          </a:prstGeom>
        </p:spPr>
      </p:pic>
      <p:sp>
        <p:nvSpPr>
          <p:cNvPr id="6" name="Rectangle 5">
            <a:extLst>
              <a:ext uri="{FF2B5EF4-FFF2-40B4-BE49-F238E27FC236}">
                <a16:creationId xmlns:a16="http://schemas.microsoft.com/office/drawing/2014/main" id="{793920BF-E232-4338-279C-12D4DED5E253}"/>
              </a:ext>
            </a:extLst>
          </p:cNvPr>
          <p:cNvSpPr/>
          <p:nvPr/>
        </p:nvSpPr>
        <p:spPr>
          <a:xfrm>
            <a:off x="794847" y="4119513"/>
            <a:ext cx="5825765"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EA97AC-D919-EFD9-8689-4ADDE7E6FA9D}"/>
              </a:ext>
            </a:extLst>
          </p:cNvPr>
          <p:cNvSpPr txBox="1"/>
          <p:nvPr/>
        </p:nvSpPr>
        <p:spPr>
          <a:xfrm>
            <a:off x="6926658" y="1257644"/>
            <a:ext cx="5265342" cy="2308324"/>
          </a:xfrm>
          <a:prstGeom prst="rect">
            <a:avLst/>
          </a:prstGeom>
          <a:noFill/>
          <a:ln>
            <a:noFill/>
          </a:ln>
        </p:spPr>
        <p:txBody>
          <a:bodyPr wrap="square" rtlCol="0">
            <a:spAutoFit/>
          </a:bodyPr>
          <a:lstStyle/>
          <a:p>
            <a:pPr lvl="0">
              <a:defRPr/>
            </a:pPr>
            <a:r>
              <a:rPr lang="en-US" sz="2400" b="1" dirty="0">
                <a:solidFill>
                  <a:srgbClr val="202452"/>
                </a:solidFill>
                <a:cs typeface="Arial" panose="020B0604020202020204" pitchFamily="34" charset="0"/>
              </a:rPr>
              <a:t>1. Return to Program Tab</a:t>
            </a:r>
          </a:p>
          <a:p>
            <a:pPr lvl="0">
              <a:defRPr/>
            </a:pPr>
            <a:endParaRPr lang="en-US" sz="2400" b="1" dirty="0">
              <a:solidFill>
                <a:srgbClr val="202452"/>
              </a:solidFill>
              <a:cs typeface="Arial" panose="020B0604020202020204" pitchFamily="34" charset="0"/>
            </a:endParaRPr>
          </a:p>
          <a:p>
            <a:pPr lvl="0">
              <a:defRPr/>
            </a:pPr>
            <a:r>
              <a:rPr lang="en-US" sz="2400" b="1" dirty="0">
                <a:solidFill>
                  <a:srgbClr val="202452"/>
                </a:solidFill>
                <a:cs typeface="Arial" panose="020B0604020202020204" pitchFamily="34" charset="0"/>
              </a:rPr>
              <a:t>2. Click on Activities/Enrollments/Services then select: </a:t>
            </a:r>
            <a:r>
              <a:rPr lang="en-US" sz="2400" b="1" u="sng" dirty="0">
                <a:solidFill>
                  <a:srgbClr val="202452"/>
                </a:solidFill>
                <a:cs typeface="Arial" panose="020B0604020202020204" pitchFamily="34" charset="0"/>
              </a:rPr>
              <a:t>Create Follow-up Services</a:t>
            </a:r>
          </a:p>
          <a:p>
            <a:pPr lvl="0">
              <a:defRPr/>
            </a:pPr>
            <a:endParaRPr kumimoji="0" lang="en-US" sz="2400" b="1" i="0" u="none" strike="noStrike" kern="1200" cap="none" spc="0" normalizeH="0" baseline="0" noProof="0" dirty="0">
              <a:ln>
                <a:noFill/>
              </a:ln>
              <a:solidFill>
                <a:srgbClr val="202452"/>
              </a:solidFill>
              <a:effectLst/>
              <a:uLnTx/>
              <a:uFillTx/>
              <a:cs typeface="Arial" panose="020B0604020202020204" pitchFamily="34" charset="0"/>
            </a:endParaRPr>
          </a:p>
        </p:txBody>
      </p:sp>
      <p:pic>
        <p:nvPicPr>
          <p:cNvPr id="8" name="Picture 7" descr="Graphical user interface, text, application, email&#10;&#10;Description automatically generated">
            <a:extLst>
              <a:ext uri="{FF2B5EF4-FFF2-40B4-BE49-F238E27FC236}">
                <a16:creationId xmlns:a16="http://schemas.microsoft.com/office/drawing/2014/main" id="{71A3E083-9D34-4E49-B69B-A01866EDD76F}"/>
              </a:ext>
            </a:extLst>
          </p:cNvPr>
          <p:cNvPicPr>
            <a:picLocks noChangeAspect="1"/>
          </p:cNvPicPr>
          <p:nvPr/>
        </p:nvPicPr>
        <p:blipFill rotWithShape="1">
          <a:blip r:embed="rId5">
            <a:extLst>
              <a:ext uri="{28A0092B-C50C-407E-A947-70E740481C1C}">
                <a14:useLocalDpi xmlns:a14="http://schemas.microsoft.com/office/drawing/2010/main" val="0"/>
              </a:ext>
            </a:extLst>
          </a:blip>
          <a:srcRect l="4042" t="3033" r="24767"/>
          <a:stretch/>
        </p:blipFill>
        <p:spPr>
          <a:xfrm>
            <a:off x="8136065" y="3926126"/>
            <a:ext cx="2828041" cy="2213631"/>
          </a:xfrm>
          <a:prstGeom prst="rect">
            <a:avLst/>
          </a:prstGeom>
        </p:spPr>
      </p:pic>
      <p:sp>
        <p:nvSpPr>
          <p:cNvPr id="19" name="Rectangle 18">
            <a:extLst>
              <a:ext uri="{FF2B5EF4-FFF2-40B4-BE49-F238E27FC236}">
                <a16:creationId xmlns:a16="http://schemas.microsoft.com/office/drawing/2014/main" id="{58871AF6-577B-2216-98F4-C1EA99C83A3B}"/>
              </a:ext>
            </a:extLst>
          </p:cNvPr>
          <p:cNvSpPr/>
          <p:nvPr/>
        </p:nvSpPr>
        <p:spPr>
          <a:xfrm>
            <a:off x="8342723" y="5203701"/>
            <a:ext cx="1809946" cy="4599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66B48D4-8E31-E1D4-1EFD-711BB26C921C}"/>
              </a:ext>
            </a:extLst>
          </p:cNvPr>
          <p:cNvCxnSpPr>
            <a:cxnSpLocks/>
          </p:cNvCxnSpPr>
          <p:nvPr/>
        </p:nvCxnSpPr>
        <p:spPr>
          <a:xfrm>
            <a:off x="2875175" y="4285906"/>
            <a:ext cx="5467547" cy="1115653"/>
          </a:xfrm>
          <a:prstGeom prst="straightConnector1">
            <a:avLst/>
          </a:prstGeom>
          <a:ln w="127000">
            <a:solidFill>
              <a:srgbClr val="2024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406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normAutofit/>
          </a:bodyPr>
          <a:lstStyle/>
          <a:p>
            <a:r>
              <a:rPr lang="en-US" sz="4200" b="1" dirty="0">
                <a:solidFill>
                  <a:srgbClr val="04A651"/>
                </a:solidFill>
                <a:latin typeface="Franklin Gothic Book" panose="020B0503020102020204" pitchFamily="34" charset="0"/>
              </a:rPr>
              <a:t>Reporting a V13</a:t>
            </a:r>
            <a:endParaRPr lang="en-US" sz="4200"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14" name="Rectangle: Rounded Corners 13">
            <a:extLst>
              <a:ext uri="{FF2B5EF4-FFF2-40B4-BE49-F238E27FC236}">
                <a16:creationId xmlns:a16="http://schemas.microsoft.com/office/drawing/2014/main" id="{CA530A31-42EE-362D-8B8B-B0E930FC6EB7}"/>
              </a:ext>
            </a:extLst>
          </p:cNvPr>
          <p:cNvSpPr/>
          <p:nvPr/>
        </p:nvSpPr>
        <p:spPr>
          <a:xfrm>
            <a:off x="-443060" y="1391826"/>
            <a:ext cx="11429790" cy="654286"/>
          </a:xfrm>
          <a:prstGeom prst="roundRect">
            <a:avLst>
              <a:gd name="adj" fmla="val 10000"/>
            </a:avLst>
          </a:pr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 name="Picture 2">
            <a:extLst>
              <a:ext uri="{FF2B5EF4-FFF2-40B4-BE49-F238E27FC236}">
                <a16:creationId xmlns:a16="http://schemas.microsoft.com/office/drawing/2014/main" id="{980BF27B-7F81-86F4-6AFE-B07049407801}"/>
              </a:ext>
            </a:extLst>
          </p:cNvPr>
          <p:cNvPicPr>
            <a:picLocks noChangeAspect="1"/>
          </p:cNvPicPr>
          <p:nvPr/>
        </p:nvPicPr>
        <p:blipFill>
          <a:blip r:embed="rId4"/>
          <a:stretch>
            <a:fillRect/>
          </a:stretch>
        </p:blipFill>
        <p:spPr>
          <a:xfrm>
            <a:off x="593496" y="1413284"/>
            <a:ext cx="6052401" cy="5051310"/>
          </a:xfrm>
          <a:prstGeom prst="rect">
            <a:avLst/>
          </a:prstGeom>
        </p:spPr>
      </p:pic>
      <p:sp>
        <p:nvSpPr>
          <p:cNvPr id="9" name="Rectangle 8">
            <a:extLst>
              <a:ext uri="{FF2B5EF4-FFF2-40B4-BE49-F238E27FC236}">
                <a16:creationId xmlns:a16="http://schemas.microsoft.com/office/drawing/2014/main" id="{A159DD7B-D9AD-1191-3437-EFE2BA2CA38E}"/>
              </a:ext>
            </a:extLst>
          </p:cNvPr>
          <p:cNvSpPr/>
          <p:nvPr/>
        </p:nvSpPr>
        <p:spPr>
          <a:xfrm>
            <a:off x="593496" y="1812929"/>
            <a:ext cx="4703976"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8B5906-AF0F-F7B5-5C51-A2FBA9E50426}"/>
              </a:ext>
            </a:extLst>
          </p:cNvPr>
          <p:cNvSpPr/>
          <p:nvPr/>
        </p:nvSpPr>
        <p:spPr>
          <a:xfrm>
            <a:off x="593496" y="2120102"/>
            <a:ext cx="4892512"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50026F-D187-0154-B52F-AD70E64E7E20}"/>
              </a:ext>
            </a:extLst>
          </p:cNvPr>
          <p:cNvSpPr/>
          <p:nvPr/>
        </p:nvSpPr>
        <p:spPr>
          <a:xfrm>
            <a:off x="593496" y="3447854"/>
            <a:ext cx="4892512" cy="2829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328AEF-DF44-2C27-BD8F-F5D8265946DE}"/>
              </a:ext>
            </a:extLst>
          </p:cNvPr>
          <p:cNvSpPr/>
          <p:nvPr/>
        </p:nvSpPr>
        <p:spPr>
          <a:xfrm>
            <a:off x="499228" y="4046003"/>
            <a:ext cx="4892512" cy="7957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2A54BEC-0661-2EFD-322F-C52CBAD1C252}"/>
              </a:ext>
            </a:extLst>
          </p:cNvPr>
          <p:cNvSpPr/>
          <p:nvPr/>
        </p:nvSpPr>
        <p:spPr>
          <a:xfrm>
            <a:off x="2531378" y="5272691"/>
            <a:ext cx="1261621" cy="2874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41F096-7A60-4846-7A77-950AA7781806}"/>
              </a:ext>
            </a:extLst>
          </p:cNvPr>
          <p:cNvSpPr txBox="1"/>
          <p:nvPr/>
        </p:nvSpPr>
        <p:spPr>
          <a:xfrm>
            <a:off x="6748754" y="1201084"/>
            <a:ext cx="4875738" cy="4955203"/>
          </a:xfrm>
          <a:prstGeom prst="rect">
            <a:avLst/>
          </a:prstGeom>
          <a:noFill/>
          <a:ln>
            <a:noFill/>
          </a:ln>
        </p:spPr>
        <p:txBody>
          <a:bodyPr wrap="square" rtlCol="0">
            <a:spAutoFit/>
          </a:bodyPr>
          <a:lstStyle/>
          <a:p>
            <a:pPr lvl="0">
              <a:defRPr/>
            </a:pPr>
            <a:r>
              <a:rPr lang="en-US" sz="2800" b="1" dirty="0">
                <a:solidFill>
                  <a:srgbClr val="202452"/>
                </a:solidFill>
                <a:cs typeface="Arial" panose="020B0604020202020204" pitchFamily="34" charset="0"/>
              </a:rPr>
              <a:t>3. Select customer group: JVSG</a:t>
            </a:r>
          </a:p>
          <a:p>
            <a:pPr lvl="0">
              <a:defRPr/>
            </a:pPr>
            <a:endParaRPr lang="en-US" sz="2800" b="1" dirty="0">
              <a:solidFill>
                <a:srgbClr val="202452"/>
              </a:solidFill>
              <a:cs typeface="Arial" panose="020B0604020202020204" pitchFamily="34" charset="0"/>
            </a:endParaRPr>
          </a:p>
          <a:p>
            <a:pPr lvl="0">
              <a:defRPr/>
            </a:pPr>
            <a:r>
              <a:rPr lang="en-US" sz="2800" b="1" dirty="0">
                <a:solidFill>
                  <a:srgbClr val="202452"/>
                </a:solidFill>
                <a:cs typeface="Arial" panose="020B0604020202020204" pitchFamily="34" charset="0"/>
              </a:rPr>
              <a:t>4. Select service code </a:t>
            </a:r>
            <a:r>
              <a:rPr lang="fr-FR" sz="2800" b="1" dirty="0">
                <a:solidFill>
                  <a:srgbClr val="202452"/>
                </a:solidFill>
                <a:cs typeface="Arial" panose="020B0604020202020204" pitchFamily="34" charset="0"/>
              </a:rPr>
              <a:t>V13 – JVSG – Post </a:t>
            </a:r>
            <a:r>
              <a:rPr lang="fr-FR" sz="2800" b="1" dirty="0" err="1">
                <a:solidFill>
                  <a:srgbClr val="202452"/>
                </a:solidFill>
                <a:cs typeface="Arial" panose="020B0604020202020204" pitchFamily="34" charset="0"/>
              </a:rPr>
              <a:t>Employment</a:t>
            </a:r>
            <a:r>
              <a:rPr lang="fr-FR" sz="2800" b="1" dirty="0">
                <a:solidFill>
                  <a:srgbClr val="202452"/>
                </a:solidFill>
                <a:cs typeface="Arial" panose="020B0604020202020204" pitchFamily="34" charset="0"/>
              </a:rPr>
              <a:t> Consistent Contact </a:t>
            </a:r>
          </a:p>
          <a:p>
            <a:pPr lvl="0">
              <a:defRPr/>
            </a:pPr>
            <a:endParaRPr lang="fr-FR" sz="2800" b="1" u="sng" dirty="0">
              <a:solidFill>
                <a:srgbClr val="202452"/>
              </a:solidFill>
              <a:cs typeface="Arial" panose="020B0604020202020204" pitchFamily="34" charset="0"/>
            </a:endParaRPr>
          </a:p>
          <a:p>
            <a:pPr lvl="0">
              <a:defRPr/>
            </a:pPr>
            <a:r>
              <a:rPr lang="fr-FR" sz="2800" b="1" dirty="0">
                <a:solidFill>
                  <a:srgbClr val="202452"/>
                </a:solidFill>
                <a:cs typeface="Arial" panose="020B0604020202020204" pitchFamily="34" charset="0"/>
              </a:rPr>
              <a:t>5. S</a:t>
            </a:r>
            <a:r>
              <a:rPr lang="en-US" sz="2800" b="1" dirty="0">
                <a:solidFill>
                  <a:srgbClr val="202452"/>
                </a:solidFill>
                <a:cs typeface="Arial" panose="020B0604020202020204" pitchFamily="34" charset="0"/>
              </a:rPr>
              <a:t>elect appropriate option for each section and add a new case note.</a:t>
            </a:r>
          </a:p>
          <a:p>
            <a:pPr lvl="0">
              <a:defRPr/>
            </a:pPr>
            <a:r>
              <a:rPr lang="en-US" b="1" i="1" dirty="0">
                <a:solidFill>
                  <a:srgbClr val="202452"/>
                </a:solidFill>
                <a:cs typeface="Arial" panose="020B0604020202020204" pitchFamily="34" charset="0"/>
              </a:rPr>
              <a:t>*Case note must include the date, time, method of contact, and outcome of the interaction). </a:t>
            </a:r>
          </a:p>
          <a:p>
            <a:pPr lvl="0">
              <a:defRPr/>
            </a:pPr>
            <a:endParaRPr kumimoji="0" lang="en-US" sz="2800" b="1" i="0" u="none" strike="noStrike" kern="1200" cap="none" spc="0" normalizeH="0" baseline="0" noProof="0" dirty="0">
              <a:ln>
                <a:noFill/>
              </a:ln>
              <a:solidFill>
                <a:srgbClr val="202452"/>
              </a:solidFill>
              <a:effectLst/>
              <a:uLnTx/>
              <a:uFillTx/>
              <a:cs typeface="Arial" panose="020B0604020202020204" pitchFamily="34" charset="0"/>
            </a:endParaRPr>
          </a:p>
        </p:txBody>
      </p:sp>
      <p:cxnSp>
        <p:nvCxnSpPr>
          <p:cNvPr id="16" name="Straight Arrow Connector 15">
            <a:extLst>
              <a:ext uri="{FF2B5EF4-FFF2-40B4-BE49-F238E27FC236}">
                <a16:creationId xmlns:a16="http://schemas.microsoft.com/office/drawing/2014/main" id="{14692CB1-642D-1C4C-78BA-EC7F7E6F2A42}"/>
              </a:ext>
            </a:extLst>
          </p:cNvPr>
          <p:cNvCxnSpPr>
            <a:cxnSpLocks/>
          </p:cNvCxnSpPr>
          <p:nvPr/>
        </p:nvCxnSpPr>
        <p:spPr>
          <a:xfrm flipH="1">
            <a:off x="5156807" y="1579860"/>
            <a:ext cx="1591947" cy="290021"/>
          </a:xfrm>
          <a:prstGeom prst="straightConnector1">
            <a:avLst/>
          </a:prstGeom>
          <a:ln w="133350">
            <a:solidFill>
              <a:srgbClr val="04A65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76CC27-8D8A-CEBF-1B17-3BCA2C44ABFE}"/>
              </a:ext>
            </a:extLst>
          </p:cNvPr>
          <p:cNvCxnSpPr>
            <a:cxnSpLocks/>
          </p:cNvCxnSpPr>
          <p:nvPr/>
        </p:nvCxnSpPr>
        <p:spPr>
          <a:xfrm flipH="1" flipV="1">
            <a:off x="5448694" y="2207502"/>
            <a:ext cx="1319472" cy="125632"/>
          </a:xfrm>
          <a:prstGeom prst="straightConnector1">
            <a:avLst/>
          </a:prstGeom>
          <a:ln w="133350">
            <a:solidFill>
              <a:srgbClr val="04A65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D2A276E-C78D-3D88-D173-1BDB67932A5B}"/>
              </a:ext>
            </a:extLst>
          </p:cNvPr>
          <p:cNvCxnSpPr>
            <a:cxnSpLocks/>
          </p:cNvCxnSpPr>
          <p:nvPr/>
        </p:nvCxnSpPr>
        <p:spPr>
          <a:xfrm flipH="1">
            <a:off x="3792999" y="4134300"/>
            <a:ext cx="2984666" cy="1138391"/>
          </a:xfrm>
          <a:prstGeom prst="straightConnector1">
            <a:avLst/>
          </a:prstGeom>
          <a:ln w="133350">
            <a:solidFill>
              <a:srgbClr val="04A65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65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2766218"/>
            <a:ext cx="10515600" cy="1325563"/>
          </a:xfrm>
        </p:spPr>
        <p:txBody>
          <a:bodyPr/>
          <a:lstStyle/>
          <a:p>
            <a:r>
              <a:rPr lang="en-US" b="1" dirty="0">
                <a:solidFill>
                  <a:srgbClr val="04A651"/>
                </a:solidFill>
                <a:latin typeface="Franklin Gothic Book" panose="020B0503020102020204" pitchFamily="34" charset="0"/>
              </a:rPr>
              <a:t>Questions &amp; Answers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2"/>
          <a:srcRect/>
          <a:stretch/>
        </p:blipFill>
        <p:spPr>
          <a:xfrm>
            <a:off x="11182350" y="5859901"/>
            <a:ext cx="882130" cy="899379"/>
          </a:xfrm>
          <a:prstGeom prst="rect">
            <a:avLst/>
          </a:prstGeom>
        </p:spPr>
      </p:pic>
    </p:spTree>
    <p:extLst>
      <p:ext uri="{BB962C8B-B14F-4D97-AF65-F5344CB8AC3E}">
        <p14:creationId xmlns:p14="http://schemas.microsoft.com/office/powerpoint/2010/main" val="48700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Case Management Framework</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2"/>
          <a:srcRect/>
          <a:stretch/>
        </p:blipFill>
        <p:spPr>
          <a:xfrm>
            <a:off x="11182350" y="5859901"/>
            <a:ext cx="882130" cy="899379"/>
          </a:xfrm>
          <a:prstGeom prst="rect">
            <a:avLst/>
          </a:prstGeom>
        </p:spPr>
      </p:pic>
      <p:graphicFrame>
        <p:nvGraphicFramePr>
          <p:cNvPr id="7" name="Diagram 6">
            <a:extLst>
              <a:ext uri="{FF2B5EF4-FFF2-40B4-BE49-F238E27FC236}">
                <a16:creationId xmlns:a16="http://schemas.microsoft.com/office/drawing/2014/main" id="{5CC8F6A1-33E3-42CE-545A-B4AF1A6568E8}"/>
              </a:ext>
            </a:extLst>
          </p:cNvPr>
          <p:cNvGraphicFramePr/>
          <p:nvPr>
            <p:extLst>
              <p:ext uri="{D42A27DB-BD31-4B8C-83A1-F6EECF244321}">
                <p14:modId xmlns:p14="http://schemas.microsoft.com/office/powerpoint/2010/main" val="3140477998"/>
              </p:ext>
            </p:extLst>
          </p:nvPr>
        </p:nvGraphicFramePr>
        <p:xfrm>
          <a:off x="1785539" y="1371908"/>
          <a:ext cx="8620921" cy="5206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descr="Clipboard with solid fill">
            <a:extLst>
              <a:ext uri="{FF2B5EF4-FFF2-40B4-BE49-F238E27FC236}">
                <a16:creationId xmlns:a16="http://schemas.microsoft.com/office/drawing/2014/main" id="{DA593A37-EBE4-14E0-96CC-2043E0078920}"/>
              </a:ext>
            </a:extLst>
          </p:cNvPr>
          <p:cNvSpPr/>
          <p:nvPr/>
        </p:nvSpPr>
        <p:spPr>
          <a:xfrm>
            <a:off x="4098399" y="3905313"/>
            <a:ext cx="654286" cy="654286"/>
          </a:xfrm>
          <a:prstGeom prst="roundRect">
            <a:avLst>
              <a:gd name="adj" fmla="val 16670"/>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Rectangle: Rounded Corners 8" descr="Receiver with solid fill">
            <a:extLst>
              <a:ext uri="{FF2B5EF4-FFF2-40B4-BE49-F238E27FC236}">
                <a16:creationId xmlns:a16="http://schemas.microsoft.com/office/drawing/2014/main" id="{4F7056AC-E2ED-D5E8-7832-4DE753B96207}"/>
              </a:ext>
            </a:extLst>
          </p:cNvPr>
          <p:cNvSpPr/>
          <p:nvPr/>
        </p:nvSpPr>
        <p:spPr>
          <a:xfrm rot="410574">
            <a:off x="6813596" y="3774734"/>
            <a:ext cx="1531951" cy="766859"/>
          </a:xfrm>
          <a:prstGeom prst="roundRect">
            <a:avLst>
              <a:gd name="adj" fmla="val 10000"/>
            </a:avLst>
          </a:prstGeom>
          <a:blipFill dpi="0"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8368" t="7158" r="28368" b="7158"/>
            </a:stretch>
          </a:blipFill>
        </p:spPr>
        <p:style>
          <a:lnRef idx="0">
            <a:schemeClr val="lt1">
              <a:hueOff val="0"/>
              <a:satOff val="0"/>
              <a:lumOff val="0"/>
              <a:alphaOff val="0"/>
            </a:schemeClr>
          </a:lnRef>
          <a:fillRef idx="1">
            <a:scrgbClr r="0" g="0" b="0"/>
          </a:fillRef>
          <a:effectRef idx="2">
            <a:schemeClr val="accent6">
              <a:tint val="50000"/>
              <a:alpha val="90000"/>
              <a:hueOff val="0"/>
              <a:satOff val="0"/>
              <a:lumOff val="0"/>
              <a:alphaOff val="0"/>
            </a:schemeClr>
          </a:effectRef>
          <a:fontRef idx="minor">
            <a:schemeClr val="lt1">
              <a:hueOff val="0"/>
              <a:satOff val="0"/>
              <a:lumOff val="0"/>
              <a:alphaOff val="0"/>
            </a:schemeClr>
          </a:fontRef>
        </p:style>
      </p:sp>
      <p:sp>
        <p:nvSpPr>
          <p:cNvPr id="10" name="Rectangle: Rounded Corners 9" descr="Checklist with solid fill">
            <a:extLst>
              <a:ext uri="{FF2B5EF4-FFF2-40B4-BE49-F238E27FC236}">
                <a16:creationId xmlns:a16="http://schemas.microsoft.com/office/drawing/2014/main" id="{DB29861C-E6BE-8130-148F-D3CEA94ECD07}"/>
              </a:ext>
            </a:extLst>
          </p:cNvPr>
          <p:cNvSpPr/>
          <p:nvPr/>
        </p:nvSpPr>
        <p:spPr>
          <a:xfrm>
            <a:off x="5518602" y="5376510"/>
            <a:ext cx="1154794" cy="661114"/>
          </a:xfrm>
          <a:prstGeom prst="roundRect">
            <a:avLst>
              <a:gd name="adj" fmla="val 10000"/>
            </a:avLst>
          </a:prstGeom>
          <a:blipFill dpi="0"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17552" t="-632" r="17552" b="-632"/>
            </a:stretch>
          </a:blipFill>
        </p:spPr>
        <p:style>
          <a:lnRef idx="0">
            <a:schemeClr val="lt1">
              <a:hueOff val="0"/>
              <a:satOff val="0"/>
              <a:lumOff val="0"/>
              <a:alphaOff val="0"/>
            </a:schemeClr>
          </a:lnRef>
          <a:fillRef idx="1">
            <a:scrgbClr r="0" g="0" b="0"/>
          </a:fillRef>
          <a:effectRef idx="2">
            <a:schemeClr val="accent6">
              <a:tint val="50000"/>
              <a:alpha val="90000"/>
              <a:hueOff val="22308"/>
              <a:satOff val="-1189"/>
              <a:lumOff val="6118"/>
              <a:alphaOff val="-20000"/>
            </a:schemeClr>
          </a:effectRef>
          <a:fontRef idx="minor">
            <a:schemeClr val="lt1">
              <a:hueOff val="0"/>
              <a:satOff val="0"/>
              <a:lumOff val="0"/>
              <a:alphaOff val="0"/>
            </a:schemeClr>
          </a:fontRef>
        </p:style>
      </p:sp>
    </p:spTree>
    <p:extLst>
      <p:ext uri="{BB962C8B-B14F-4D97-AF65-F5344CB8AC3E}">
        <p14:creationId xmlns:p14="http://schemas.microsoft.com/office/powerpoint/2010/main" val="16960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Objective Assessment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2"/>
          <a:srcRect/>
          <a:stretch/>
        </p:blipFill>
        <p:spPr>
          <a:xfrm>
            <a:off x="11182350" y="5859901"/>
            <a:ext cx="882130" cy="899379"/>
          </a:xfrm>
          <a:prstGeom prst="rect">
            <a:avLst/>
          </a:prstGeom>
        </p:spPr>
      </p:pic>
      <p:graphicFrame>
        <p:nvGraphicFramePr>
          <p:cNvPr id="3" name="Diagram 2">
            <a:extLst>
              <a:ext uri="{FF2B5EF4-FFF2-40B4-BE49-F238E27FC236}">
                <a16:creationId xmlns:a16="http://schemas.microsoft.com/office/drawing/2014/main" id="{4073CC60-D1A9-39C7-6264-1B4B6FE0A695}"/>
              </a:ext>
            </a:extLst>
          </p:cNvPr>
          <p:cNvGraphicFramePr/>
          <p:nvPr>
            <p:extLst>
              <p:ext uri="{D42A27DB-BD31-4B8C-83A1-F6EECF244321}">
                <p14:modId xmlns:p14="http://schemas.microsoft.com/office/powerpoint/2010/main" val="562488051"/>
              </p:ext>
            </p:extLst>
          </p:nvPr>
        </p:nvGraphicFramePr>
        <p:xfrm>
          <a:off x="1185131" y="1784567"/>
          <a:ext cx="9821736" cy="3785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491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V01 - Objective Assessment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2"/>
          <a:srcRect/>
          <a:stretch/>
        </p:blipFill>
        <p:spPr>
          <a:xfrm>
            <a:off x="11182350" y="5859901"/>
            <a:ext cx="882130" cy="899379"/>
          </a:xfrm>
          <a:prstGeom prst="rect">
            <a:avLst/>
          </a:prstGeom>
        </p:spPr>
      </p:pic>
      <p:graphicFrame>
        <p:nvGraphicFramePr>
          <p:cNvPr id="4" name="Diagram 3">
            <a:extLst>
              <a:ext uri="{FF2B5EF4-FFF2-40B4-BE49-F238E27FC236}">
                <a16:creationId xmlns:a16="http://schemas.microsoft.com/office/drawing/2014/main" id="{F68EB636-650D-E7FF-E163-60F8E326BA4D}"/>
              </a:ext>
            </a:extLst>
          </p:cNvPr>
          <p:cNvGraphicFramePr/>
          <p:nvPr>
            <p:extLst>
              <p:ext uri="{D42A27DB-BD31-4B8C-83A1-F6EECF244321}">
                <p14:modId xmlns:p14="http://schemas.microsoft.com/office/powerpoint/2010/main" val="1931469245"/>
              </p:ext>
            </p:extLst>
          </p:nvPr>
        </p:nvGraphicFramePr>
        <p:xfrm>
          <a:off x="393560" y="1169797"/>
          <a:ext cx="11404879" cy="4270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C9D4E54-2930-1490-2BAC-487C2BBCB65B}"/>
              </a:ext>
            </a:extLst>
          </p:cNvPr>
          <p:cNvSpPr txBox="1"/>
          <p:nvPr/>
        </p:nvSpPr>
        <p:spPr>
          <a:xfrm>
            <a:off x="1665998" y="5570798"/>
            <a:ext cx="8860001" cy="369332"/>
          </a:xfrm>
          <a:prstGeom prst="rect">
            <a:avLst/>
          </a:prstGeom>
          <a:solidFill>
            <a:schemeClr val="bg1"/>
          </a:solidFill>
          <a:ln w="57150">
            <a:solidFill>
              <a:srgbClr val="FF0000"/>
            </a:solidFill>
          </a:ln>
        </p:spPr>
        <p:txBody>
          <a:bodyPr wrap="square" rtlCol="0">
            <a:spAutoFit/>
          </a:bodyPr>
          <a:lstStyle/>
          <a:p>
            <a:r>
              <a:rPr lang="en-US" sz="1800" b="1" u="none" dirty="0">
                <a:latin typeface="+mn-lt"/>
                <a:cs typeface="Arial" panose="020B0604020202020204" pitchFamily="34" charset="0"/>
              </a:rPr>
              <a:t>NOTE:  All SBEs must be </a:t>
            </a:r>
            <a:r>
              <a:rPr lang="en-US" b="1" dirty="0">
                <a:cs typeface="Arial" panose="020B0604020202020204" pitchFamily="34" charset="0"/>
              </a:rPr>
              <a:t>stated on the overall notes of the </a:t>
            </a:r>
            <a:r>
              <a:rPr lang="en-US" sz="1800" b="1" u="none" dirty="0">
                <a:latin typeface="+mn-lt"/>
                <a:cs typeface="Arial" panose="020B0604020202020204" pitchFamily="34" charset="0"/>
              </a:rPr>
              <a:t>objective assessment summary. </a:t>
            </a:r>
            <a:endParaRPr lang="en-US" dirty="0"/>
          </a:p>
        </p:txBody>
      </p:sp>
      <p:pic>
        <p:nvPicPr>
          <p:cNvPr id="7" name="Graphic 6" descr="Person with idea with solid fill">
            <a:extLst>
              <a:ext uri="{FF2B5EF4-FFF2-40B4-BE49-F238E27FC236}">
                <a16:creationId xmlns:a16="http://schemas.microsoft.com/office/drawing/2014/main" id="{7B99D22E-B7CD-B429-239D-DDA55FB498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6965" y="2839207"/>
            <a:ext cx="1452896" cy="1452896"/>
          </a:xfrm>
          <a:prstGeom prst="rect">
            <a:avLst/>
          </a:prstGeom>
        </p:spPr>
      </p:pic>
      <p:grpSp>
        <p:nvGrpSpPr>
          <p:cNvPr id="8" name="Group 7">
            <a:extLst>
              <a:ext uri="{FF2B5EF4-FFF2-40B4-BE49-F238E27FC236}">
                <a16:creationId xmlns:a16="http://schemas.microsoft.com/office/drawing/2014/main" id="{A966C5C7-3DDA-4FB9-4A75-D7A9F0162672}"/>
              </a:ext>
            </a:extLst>
          </p:cNvPr>
          <p:cNvGrpSpPr/>
          <p:nvPr/>
        </p:nvGrpSpPr>
        <p:grpSpPr>
          <a:xfrm>
            <a:off x="2510352" y="3032199"/>
            <a:ext cx="1452896" cy="1066912"/>
            <a:chOff x="6370633" y="3896929"/>
            <a:chExt cx="830579" cy="437731"/>
          </a:xfrm>
        </p:grpSpPr>
        <p:sp>
          <p:nvSpPr>
            <p:cNvPr id="9" name="Freeform: Shape 8">
              <a:extLst>
                <a:ext uri="{FF2B5EF4-FFF2-40B4-BE49-F238E27FC236}">
                  <a16:creationId xmlns:a16="http://schemas.microsoft.com/office/drawing/2014/main" id="{BD95EC7C-3B5E-46D2-4E29-28287628E832}"/>
                </a:ext>
              </a:extLst>
            </p:cNvPr>
            <p:cNvSpPr/>
            <p:nvPr/>
          </p:nvSpPr>
          <p:spPr>
            <a:xfrm>
              <a:off x="6519481" y="4118443"/>
              <a:ext cx="533400" cy="216217"/>
            </a:xfrm>
            <a:custGeom>
              <a:avLst/>
              <a:gdLst>
                <a:gd name="connsiteX0" fmla="*/ 0 w 533400"/>
                <a:gd name="connsiteY0" fmla="*/ 0 h 216217"/>
                <a:gd name="connsiteX1" fmla="*/ 0 w 533400"/>
                <a:gd name="connsiteY1" fmla="*/ 111443 h 216217"/>
                <a:gd name="connsiteX2" fmla="*/ 266700 w 533400"/>
                <a:gd name="connsiteY2" fmla="*/ 216218 h 216217"/>
                <a:gd name="connsiteX3" fmla="*/ 533400 w 533400"/>
                <a:gd name="connsiteY3" fmla="*/ 111443 h 216217"/>
                <a:gd name="connsiteX4" fmla="*/ 533400 w 533400"/>
                <a:gd name="connsiteY4" fmla="*/ 0 h 216217"/>
                <a:gd name="connsiteX5" fmla="*/ 266700 w 533400"/>
                <a:gd name="connsiteY5" fmla="*/ 94298 h 216217"/>
                <a:gd name="connsiteX6" fmla="*/ 0 w 533400"/>
                <a:gd name="connsiteY6" fmla="*/ 0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216217">
                  <a:moveTo>
                    <a:pt x="0" y="0"/>
                  </a:moveTo>
                  <a:lnTo>
                    <a:pt x="0" y="111443"/>
                  </a:lnTo>
                  <a:cubicBezTo>
                    <a:pt x="0" y="163830"/>
                    <a:pt x="119063" y="216218"/>
                    <a:pt x="266700" y="216218"/>
                  </a:cubicBezTo>
                  <a:cubicBezTo>
                    <a:pt x="414338" y="216218"/>
                    <a:pt x="533400" y="163830"/>
                    <a:pt x="533400" y="111443"/>
                  </a:cubicBezTo>
                  <a:lnTo>
                    <a:pt x="533400" y="0"/>
                  </a:lnTo>
                  <a:lnTo>
                    <a:pt x="266700" y="94298"/>
                  </a:lnTo>
                  <a:lnTo>
                    <a:pt x="0" y="0"/>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endParaRPr lang="en-US"/>
            </a:p>
          </p:txBody>
        </p:sp>
        <p:sp>
          <p:nvSpPr>
            <p:cNvPr id="10" name="Freeform: Shape 9">
              <a:extLst>
                <a:ext uri="{FF2B5EF4-FFF2-40B4-BE49-F238E27FC236}">
                  <a16:creationId xmlns:a16="http://schemas.microsoft.com/office/drawing/2014/main" id="{506BE2C9-70F7-A3C4-B070-DB1C4CC65F74}"/>
                </a:ext>
              </a:extLst>
            </p:cNvPr>
            <p:cNvSpPr/>
            <p:nvPr/>
          </p:nvSpPr>
          <p:spPr>
            <a:xfrm>
              <a:off x="6370633" y="3896929"/>
              <a:ext cx="830579" cy="361950"/>
            </a:xfrm>
            <a:custGeom>
              <a:avLst/>
              <a:gdLst>
                <a:gd name="connsiteX0" fmla="*/ 415290 w 830579"/>
                <a:gd name="connsiteY0" fmla="*/ 294323 h 361950"/>
                <a:gd name="connsiteX1" fmla="*/ 830580 w 830579"/>
                <a:gd name="connsiteY1" fmla="*/ 148590 h 361950"/>
                <a:gd name="connsiteX2" fmla="*/ 415290 w 830579"/>
                <a:gd name="connsiteY2" fmla="*/ 0 h 361950"/>
                <a:gd name="connsiteX3" fmla="*/ 0 w 830579"/>
                <a:gd name="connsiteY3" fmla="*/ 148590 h 361950"/>
                <a:gd name="connsiteX4" fmla="*/ 53340 w 830579"/>
                <a:gd name="connsiteY4" fmla="*/ 167640 h 361950"/>
                <a:gd name="connsiteX5" fmla="*/ 53340 w 830579"/>
                <a:gd name="connsiteY5" fmla="*/ 342900 h 361950"/>
                <a:gd name="connsiteX6" fmla="*/ 72390 w 830579"/>
                <a:gd name="connsiteY6" fmla="*/ 361950 h 361950"/>
                <a:gd name="connsiteX7" fmla="*/ 91440 w 830579"/>
                <a:gd name="connsiteY7" fmla="*/ 342900 h 361950"/>
                <a:gd name="connsiteX8" fmla="*/ 91440 w 830579"/>
                <a:gd name="connsiteY8" fmla="*/ 180975 h 361950"/>
                <a:gd name="connsiteX9" fmla="*/ 415290 w 830579"/>
                <a:gd name="connsiteY9" fmla="*/ 29432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579" h="361950">
                  <a:moveTo>
                    <a:pt x="415290" y="294323"/>
                  </a:moveTo>
                  <a:lnTo>
                    <a:pt x="830580" y="148590"/>
                  </a:lnTo>
                  <a:lnTo>
                    <a:pt x="415290" y="0"/>
                  </a:lnTo>
                  <a:lnTo>
                    <a:pt x="0" y="148590"/>
                  </a:lnTo>
                  <a:lnTo>
                    <a:pt x="53340" y="167640"/>
                  </a:lnTo>
                  <a:lnTo>
                    <a:pt x="53340" y="342900"/>
                  </a:lnTo>
                  <a:cubicBezTo>
                    <a:pt x="53340" y="353378"/>
                    <a:pt x="61912" y="361950"/>
                    <a:pt x="72390" y="361950"/>
                  </a:cubicBezTo>
                  <a:cubicBezTo>
                    <a:pt x="82868" y="361950"/>
                    <a:pt x="91440" y="353378"/>
                    <a:pt x="91440" y="342900"/>
                  </a:cubicBezTo>
                  <a:lnTo>
                    <a:pt x="91440" y="180975"/>
                  </a:lnTo>
                  <a:lnTo>
                    <a:pt x="415290" y="294323"/>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endParaRPr lang="en-US"/>
            </a:p>
          </p:txBody>
        </p:sp>
      </p:grpSp>
      <p:sp>
        <p:nvSpPr>
          <p:cNvPr id="11" name="Graphic 14" descr="Diploma roll with solid fill">
            <a:extLst>
              <a:ext uri="{FF2B5EF4-FFF2-40B4-BE49-F238E27FC236}">
                <a16:creationId xmlns:a16="http://schemas.microsoft.com/office/drawing/2014/main" id="{059A5190-C97F-1DC4-DBC9-34A5548487A0}"/>
              </a:ext>
            </a:extLst>
          </p:cNvPr>
          <p:cNvSpPr/>
          <p:nvPr/>
        </p:nvSpPr>
        <p:spPr>
          <a:xfrm>
            <a:off x="4471732" y="3110913"/>
            <a:ext cx="1306820" cy="988198"/>
          </a:xfrm>
          <a:custGeom>
            <a:avLst/>
            <a:gdLst>
              <a:gd name="connsiteX0" fmla="*/ 793813 w 793813"/>
              <a:gd name="connsiteY0" fmla="*/ 193359 h 495682"/>
              <a:gd name="connsiteX1" fmla="*/ 676275 w 793813"/>
              <a:gd name="connsiteY1" fmla="*/ 28957 h 495682"/>
              <a:gd name="connsiteX2" fmla="*/ 504825 w 793813"/>
              <a:gd name="connsiteY2" fmla="*/ 28957 h 495682"/>
              <a:gd name="connsiteX3" fmla="*/ 484251 w 793813"/>
              <a:gd name="connsiteY3" fmla="*/ 10479 h 495682"/>
              <a:gd name="connsiteX4" fmla="*/ 455676 w 793813"/>
              <a:gd name="connsiteY4" fmla="*/ 10479 h 495682"/>
              <a:gd name="connsiteX5" fmla="*/ 429006 w 793813"/>
              <a:gd name="connsiteY5" fmla="*/ 1 h 495682"/>
              <a:gd name="connsiteX6" fmla="*/ 399669 w 793813"/>
              <a:gd name="connsiteY6" fmla="*/ 12574 h 495682"/>
              <a:gd name="connsiteX7" fmla="*/ 367665 w 793813"/>
              <a:gd name="connsiteY7" fmla="*/ 12574 h 495682"/>
              <a:gd name="connsiteX8" fmla="*/ 349663 w 793813"/>
              <a:gd name="connsiteY8" fmla="*/ 28957 h 495682"/>
              <a:gd name="connsiteX9" fmla="*/ 96679 w 793813"/>
              <a:gd name="connsiteY9" fmla="*/ 29529 h 495682"/>
              <a:gd name="connsiteX10" fmla="*/ 0 w 793813"/>
              <a:gd name="connsiteY10" fmla="*/ 190882 h 495682"/>
              <a:gd name="connsiteX11" fmla="*/ 104775 w 793813"/>
              <a:gd name="connsiteY11" fmla="*/ 352807 h 495682"/>
              <a:gd name="connsiteX12" fmla="*/ 328613 w 793813"/>
              <a:gd name="connsiteY12" fmla="*/ 352807 h 495682"/>
              <a:gd name="connsiteX13" fmla="*/ 328613 w 793813"/>
              <a:gd name="connsiteY13" fmla="*/ 495682 h 495682"/>
              <a:gd name="connsiteX14" fmla="*/ 423863 w 793813"/>
              <a:gd name="connsiteY14" fmla="*/ 421864 h 495682"/>
              <a:gd name="connsiteX15" fmla="*/ 519113 w 793813"/>
              <a:gd name="connsiteY15" fmla="*/ 495682 h 495682"/>
              <a:gd name="connsiteX16" fmla="*/ 519113 w 793813"/>
              <a:gd name="connsiteY16" fmla="*/ 352807 h 495682"/>
              <a:gd name="connsiteX17" fmla="*/ 742950 w 793813"/>
              <a:gd name="connsiteY17" fmla="*/ 352807 h 495682"/>
              <a:gd name="connsiteX18" fmla="*/ 762000 w 793813"/>
              <a:gd name="connsiteY18" fmla="*/ 333757 h 495682"/>
              <a:gd name="connsiteX19" fmla="*/ 742950 w 793813"/>
              <a:gd name="connsiteY19" fmla="*/ 314707 h 495682"/>
              <a:gd name="connsiteX20" fmla="*/ 690563 w 793813"/>
              <a:gd name="connsiteY20" fmla="*/ 267082 h 495682"/>
              <a:gd name="connsiteX21" fmla="*/ 747713 w 793813"/>
              <a:gd name="connsiteY21" fmla="*/ 267082 h 495682"/>
              <a:gd name="connsiteX22" fmla="*/ 793813 w 793813"/>
              <a:gd name="connsiteY22" fmla="*/ 193359 h 495682"/>
              <a:gd name="connsiteX23" fmla="*/ 427101 w 793813"/>
              <a:gd name="connsiteY23" fmla="*/ 68772 h 495682"/>
              <a:gd name="connsiteX24" fmla="*/ 510730 w 793813"/>
              <a:gd name="connsiteY24" fmla="*/ 152402 h 495682"/>
              <a:gd name="connsiteX25" fmla="*/ 427099 w 793813"/>
              <a:gd name="connsiteY25" fmla="*/ 236031 h 495682"/>
              <a:gd name="connsiteX26" fmla="*/ 343472 w 793813"/>
              <a:gd name="connsiteY26" fmla="*/ 152782 h 495682"/>
              <a:gd name="connsiteX27" fmla="*/ 426719 w 793813"/>
              <a:gd name="connsiteY27" fmla="*/ 68773 h 495682"/>
              <a:gd name="connsiteX28" fmla="*/ 427101 w 793813"/>
              <a:gd name="connsiteY28" fmla="*/ 68772 h 495682"/>
              <a:gd name="connsiteX29" fmla="*/ 310134 w 793813"/>
              <a:gd name="connsiteY29" fmla="*/ 67057 h 495682"/>
              <a:gd name="connsiteX30" fmla="*/ 310134 w 793813"/>
              <a:gd name="connsiteY30" fmla="*/ 74296 h 495682"/>
              <a:gd name="connsiteX31" fmla="*/ 287655 w 793813"/>
              <a:gd name="connsiteY31" fmla="*/ 125636 h 495682"/>
              <a:gd name="connsiteX32" fmla="*/ 276797 w 793813"/>
              <a:gd name="connsiteY32" fmla="*/ 152782 h 495682"/>
              <a:gd name="connsiteX33" fmla="*/ 289370 w 793813"/>
              <a:gd name="connsiteY33" fmla="*/ 181357 h 495682"/>
              <a:gd name="connsiteX34" fmla="*/ 289370 w 793813"/>
              <a:gd name="connsiteY34" fmla="*/ 213266 h 495682"/>
              <a:gd name="connsiteX35" fmla="*/ 301371 w 793813"/>
              <a:gd name="connsiteY35" fmla="*/ 228982 h 495682"/>
              <a:gd name="connsiteX36" fmla="*/ 194501 w 793813"/>
              <a:gd name="connsiteY36" fmla="*/ 228982 h 495682"/>
              <a:gd name="connsiteX37" fmla="*/ 204788 w 793813"/>
              <a:gd name="connsiteY37" fmla="*/ 181357 h 495682"/>
              <a:gd name="connsiteX38" fmla="*/ 173641 w 793813"/>
              <a:gd name="connsiteY38" fmla="*/ 67057 h 495682"/>
              <a:gd name="connsiteX39" fmla="*/ 104775 w 793813"/>
              <a:gd name="connsiteY39" fmla="*/ 314707 h 495682"/>
              <a:gd name="connsiteX40" fmla="*/ 38100 w 793813"/>
              <a:gd name="connsiteY40" fmla="*/ 190882 h 495682"/>
              <a:gd name="connsiteX41" fmla="*/ 104775 w 793813"/>
              <a:gd name="connsiteY41" fmla="*/ 67057 h 495682"/>
              <a:gd name="connsiteX42" fmla="*/ 166688 w 793813"/>
              <a:gd name="connsiteY42" fmla="*/ 181357 h 495682"/>
              <a:gd name="connsiteX43" fmla="*/ 138113 w 793813"/>
              <a:gd name="connsiteY43" fmla="*/ 228982 h 495682"/>
              <a:gd name="connsiteX44" fmla="*/ 109538 w 793813"/>
              <a:gd name="connsiteY44" fmla="*/ 176595 h 495682"/>
              <a:gd name="connsiteX45" fmla="*/ 111538 w 793813"/>
              <a:gd name="connsiteY45" fmla="*/ 157545 h 495682"/>
              <a:gd name="connsiteX46" fmla="*/ 97060 w 793813"/>
              <a:gd name="connsiteY46" fmla="*/ 134780 h 495682"/>
              <a:gd name="connsiteX47" fmla="*/ 74295 w 793813"/>
              <a:gd name="connsiteY47" fmla="*/ 149258 h 495682"/>
              <a:gd name="connsiteX48" fmla="*/ 71438 w 793813"/>
              <a:gd name="connsiteY48" fmla="*/ 176595 h 495682"/>
              <a:gd name="connsiteX49" fmla="*/ 138113 w 793813"/>
              <a:gd name="connsiteY49" fmla="*/ 267082 h 495682"/>
              <a:gd name="connsiteX50" fmla="*/ 328613 w 793813"/>
              <a:gd name="connsiteY50" fmla="*/ 267082 h 495682"/>
              <a:gd name="connsiteX51" fmla="*/ 328613 w 793813"/>
              <a:gd name="connsiteY51" fmla="*/ 314707 h 495682"/>
              <a:gd name="connsiteX52" fmla="*/ 423863 w 793813"/>
              <a:gd name="connsiteY52" fmla="*/ 373667 h 495682"/>
              <a:gd name="connsiteX53" fmla="*/ 366713 w 793813"/>
              <a:gd name="connsiteY53" fmla="*/ 417958 h 495682"/>
              <a:gd name="connsiteX54" fmla="*/ 366713 w 793813"/>
              <a:gd name="connsiteY54" fmla="*/ 290800 h 495682"/>
              <a:gd name="connsiteX55" fmla="*/ 373666 w 793813"/>
              <a:gd name="connsiteY55" fmla="*/ 294324 h 495682"/>
              <a:gd name="connsiteX56" fmla="*/ 402241 w 793813"/>
              <a:gd name="connsiteY56" fmla="*/ 294324 h 495682"/>
              <a:gd name="connsiteX57" fmla="*/ 429197 w 793813"/>
              <a:gd name="connsiteY57" fmla="*/ 305182 h 495682"/>
              <a:gd name="connsiteX58" fmla="*/ 458534 w 793813"/>
              <a:gd name="connsiteY58" fmla="*/ 292609 h 495682"/>
              <a:gd name="connsiteX59" fmla="*/ 481013 w 793813"/>
              <a:gd name="connsiteY59" fmla="*/ 295276 h 495682"/>
              <a:gd name="connsiteX60" fmla="*/ 481013 w 793813"/>
              <a:gd name="connsiteY60" fmla="*/ 417958 h 495682"/>
              <a:gd name="connsiteX61" fmla="*/ 519113 w 793813"/>
              <a:gd name="connsiteY61" fmla="*/ 314707 h 495682"/>
              <a:gd name="connsiteX62" fmla="*/ 519113 w 793813"/>
              <a:gd name="connsiteY62" fmla="*/ 270416 h 495682"/>
              <a:gd name="connsiteX63" fmla="*/ 527495 w 793813"/>
              <a:gd name="connsiteY63" fmla="*/ 267082 h 495682"/>
              <a:gd name="connsiteX64" fmla="*/ 652463 w 793813"/>
              <a:gd name="connsiteY64" fmla="*/ 267082 h 495682"/>
              <a:gd name="connsiteX65" fmla="*/ 667798 w 793813"/>
              <a:gd name="connsiteY65" fmla="*/ 314707 h 495682"/>
              <a:gd name="connsiteX66" fmla="*/ 551498 w 793813"/>
              <a:gd name="connsiteY66" fmla="*/ 228982 h 495682"/>
              <a:gd name="connsiteX67" fmla="*/ 571119 w 793813"/>
              <a:gd name="connsiteY67" fmla="*/ 207932 h 495682"/>
              <a:gd name="connsiteX68" fmla="*/ 571119 w 793813"/>
              <a:gd name="connsiteY68" fmla="*/ 179357 h 495682"/>
              <a:gd name="connsiteX69" fmla="*/ 581597 w 793813"/>
              <a:gd name="connsiteY69" fmla="*/ 152687 h 495682"/>
              <a:gd name="connsiteX70" fmla="*/ 569024 w 793813"/>
              <a:gd name="connsiteY70" fmla="*/ 123350 h 495682"/>
              <a:gd name="connsiteX71" fmla="*/ 569024 w 793813"/>
              <a:gd name="connsiteY71" fmla="*/ 91346 h 495682"/>
              <a:gd name="connsiteX72" fmla="*/ 548545 w 793813"/>
              <a:gd name="connsiteY72" fmla="*/ 70963 h 495682"/>
              <a:gd name="connsiteX73" fmla="*/ 547688 w 793813"/>
              <a:gd name="connsiteY73" fmla="*/ 67057 h 495682"/>
              <a:gd name="connsiteX74" fmla="*/ 676275 w 793813"/>
              <a:gd name="connsiteY74" fmla="*/ 67057 h 495682"/>
              <a:gd name="connsiteX75" fmla="*/ 749332 w 793813"/>
              <a:gd name="connsiteY75" fmla="*/ 147258 h 495682"/>
              <a:gd name="connsiteX76" fmla="*/ 747713 w 793813"/>
              <a:gd name="connsiteY76" fmla="*/ 228982 h 49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93813" h="495682">
                <a:moveTo>
                  <a:pt x="793813" y="193359"/>
                </a:moveTo>
                <a:cubicBezTo>
                  <a:pt x="793813" y="126684"/>
                  <a:pt x="756476" y="28957"/>
                  <a:pt x="676275" y="28957"/>
                </a:cubicBezTo>
                <a:lnTo>
                  <a:pt x="504825" y="28957"/>
                </a:lnTo>
                <a:cubicBezTo>
                  <a:pt x="500569" y="20404"/>
                  <a:pt x="493211" y="13795"/>
                  <a:pt x="484251" y="10479"/>
                </a:cubicBezTo>
                <a:cubicBezTo>
                  <a:pt x="475087" y="6772"/>
                  <a:pt x="464840" y="6772"/>
                  <a:pt x="455676" y="10479"/>
                </a:cubicBezTo>
                <a:cubicBezTo>
                  <a:pt x="448366" y="3844"/>
                  <a:pt x="438878" y="117"/>
                  <a:pt x="429006" y="1"/>
                </a:cubicBezTo>
                <a:cubicBezTo>
                  <a:pt x="417899" y="-94"/>
                  <a:pt x="407259" y="4466"/>
                  <a:pt x="399669" y="12574"/>
                </a:cubicBezTo>
                <a:cubicBezTo>
                  <a:pt x="389471" y="8098"/>
                  <a:pt x="377863" y="8098"/>
                  <a:pt x="367665" y="12574"/>
                </a:cubicBezTo>
                <a:cubicBezTo>
                  <a:pt x="360075" y="15983"/>
                  <a:pt x="353770" y="21722"/>
                  <a:pt x="349663" y="28957"/>
                </a:cubicBezTo>
                <a:cubicBezTo>
                  <a:pt x="349663" y="28957"/>
                  <a:pt x="97441" y="28957"/>
                  <a:pt x="96679" y="29529"/>
                </a:cubicBezTo>
                <a:cubicBezTo>
                  <a:pt x="41910" y="35720"/>
                  <a:pt x="0" y="104300"/>
                  <a:pt x="0" y="190882"/>
                </a:cubicBezTo>
                <a:cubicBezTo>
                  <a:pt x="0" y="281656"/>
                  <a:pt x="46006" y="352807"/>
                  <a:pt x="104775" y="352807"/>
                </a:cubicBezTo>
                <a:lnTo>
                  <a:pt x="328613" y="352807"/>
                </a:lnTo>
                <a:lnTo>
                  <a:pt x="328613" y="495682"/>
                </a:lnTo>
                <a:lnTo>
                  <a:pt x="423863" y="421864"/>
                </a:lnTo>
                <a:lnTo>
                  <a:pt x="519113" y="495682"/>
                </a:lnTo>
                <a:lnTo>
                  <a:pt x="519113" y="352807"/>
                </a:lnTo>
                <a:lnTo>
                  <a:pt x="742950" y="352807"/>
                </a:lnTo>
                <a:cubicBezTo>
                  <a:pt x="753471" y="352807"/>
                  <a:pt x="762000" y="344279"/>
                  <a:pt x="762000" y="333757"/>
                </a:cubicBezTo>
                <a:cubicBezTo>
                  <a:pt x="762000" y="323236"/>
                  <a:pt x="753471" y="314707"/>
                  <a:pt x="742950" y="314707"/>
                </a:cubicBezTo>
                <a:cubicBezTo>
                  <a:pt x="715359" y="315948"/>
                  <a:pt x="691949" y="294666"/>
                  <a:pt x="690563" y="267082"/>
                </a:cubicBezTo>
                <a:lnTo>
                  <a:pt x="747713" y="267082"/>
                </a:lnTo>
                <a:cubicBezTo>
                  <a:pt x="770001" y="267082"/>
                  <a:pt x="793813" y="248032"/>
                  <a:pt x="793813" y="193359"/>
                </a:cubicBezTo>
                <a:close/>
                <a:moveTo>
                  <a:pt x="427101" y="68772"/>
                </a:moveTo>
                <a:cubicBezTo>
                  <a:pt x="473289" y="68772"/>
                  <a:pt x="510731" y="106215"/>
                  <a:pt x="510730" y="152402"/>
                </a:cubicBezTo>
                <a:cubicBezTo>
                  <a:pt x="510730" y="198590"/>
                  <a:pt x="473287" y="236032"/>
                  <a:pt x="427099" y="236031"/>
                </a:cubicBezTo>
                <a:cubicBezTo>
                  <a:pt x="381061" y="236030"/>
                  <a:pt x="343681" y="198821"/>
                  <a:pt x="343472" y="152782"/>
                </a:cubicBezTo>
                <a:cubicBezTo>
                  <a:pt x="343261" y="106596"/>
                  <a:pt x="380532" y="68983"/>
                  <a:pt x="426719" y="68773"/>
                </a:cubicBezTo>
                <a:cubicBezTo>
                  <a:pt x="426847" y="68772"/>
                  <a:pt x="426973" y="68772"/>
                  <a:pt x="427101" y="68772"/>
                </a:cubicBezTo>
                <a:close/>
                <a:moveTo>
                  <a:pt x="310134" y="67057"/>
                </a:moveTo>
                <a:cubicBezTo>
                  <a:pt x="309944" y="69466"/>
                  <a:pt x="309944" y="71888"/>
                  <a:pt x="310134" y="74296"/>
                </a:cubicBezTo>
                <a:cubicBezTo>
                  <a:pt x="289787" y="82304"/>
                  <a:pt x="279739" y="105253"/>
                  <a:pt x="287655" y="125636"/>
                </a:cubicBezTo>
                <a:cubicBezTo>
                  <a:pt x="280796" y="133027"/>
                  <a:pt x="276926" y="142700"/>
                  <a:pt x="276797" y="152782"/>
                </a:cubicBezTo>
                <a:cubicBezTo>
                  <a:pt x="276912" y="163624"/>
                  <a:pt x="281454" y="173948"/>
                  <a:pt x="289370" y="181357"/>
                </a:cubicBezTo>
                <a:cubicBezTo>
                  <a:pt x="284898" y="191524"/>
                  <a:pt x="284898" y="203100"/>
                  <a:pt x="289370" y="213266"/>
                </a:cubicBezTo>
                <a:cubicBezTo>
                  <a:pt x="291992" y="219427"/>
                  <a:pt x="296118" y="224831"/>
                  <a:pt x="301371" y="228982"/>
                </a:cubicBezTo>
                <a:lnTo>
                  <a:pt x="194501" y="228982"/>
                </a:lnTo>
                <a:cubicBezTo>
                  <a:pt x="201171" y="213984"/>
                  <a:pt x="204672" y="197771"/>
                  <a:pt x="204788" y="181357"/>
                </a:cubicBezTo>
                <a:cubicBezTo>
                  <a:pt x="204788" y="133732"/>
                  <a:pt x="193167" y="94108"/>
                  <a:pt x="173641" y="67057"/>
                </a:cubicBezTo>
                <a:close/>
                <a:moveTo>
                  <a:pt x="104775" y="314707"/>
                </a:moveTo>
                <a:cubicBezTo>
                  <a:pt x="72581" y="314707"/>
                  <a:pt x="38100" y="264987"/>
                  <a:pt x="38100" y="190882"/>
                </a:cubicBezTo>
                <a:cubicBezTo>
                  <a:pt x="38100" y="116778"/>
                  <a:pt x="72581" y="67057"/>
                  <a:pt x="104775" y="67057"/>
                </a:cubicBezTo>
                <a:cubicBezTo>
                  <a:pt x="140684" y="67057"/>
                  <a:pt x="166688" y="114682"/>
                  <a:pt x="166688" y="181357"/>
                </a:cubicBezTo>
                <a:cubicBezTo>
                  <a:pt x="166688" y="181357"/>
                  <a:pt x="166021" y="228982"/>
                  <a:pt x="138113" y="228982"/>
                </a:cubicBezTo>
                <a:cubicBezTo>
                  <a:pt x="124587" y="228982"/>
                  <a:pt x="109538" y="206599"/>
                  <a:pt x="109538" y="176595"/>
                </a:cubicBezTo>
                <a:cubicBezTo>
                  <a:pt x="109491" y="170190"/>
                  <a:pt x="110161" y="163800"/>
                  <a:pt x="111538" y="157545"/>
                </a:cubicBezTo>
                <a:cubicBezTo>
                  <a:pt x="113826" y="147261"/>
                  <a:pt x="107344" y="137068"/>
                  <a:pt x="97060" y="134780"/>
                </a:cubicBezTo>
                <a:cubicBezTo>
                  <a:pt x="86776" y="132492"/>
                  <a:pt x="76583" y="138974"/>
                  <a:pt x="74295" y="149258"/>
                </a:cubicBezTo>
                <a:cubicBezTo>
                  <a:pt x="72344" y="158238"/>
                  <a:pt x="71386" y="167405"/>
                  <a:pt x="71438" y="176595"/>
                </a:cubicBezTo>
                <a:cubicBezTo>
                  <a:pt x="71438" y="227363"/>
                  <a:pt x="100775" y="267082"/>
                  <a:pt x="138113" y="267082"/>
                </a:cubicBezTo>
                <a:lnTo>
                  <a:pt x="328613" y="267082"/>
                </a:lnTo>
                <a:lnTo>
                  <a:pt x="328613" y="314707"/>
                </a:lnTo>
                <a:close/>
                <a:moveTo>
                  <a:pt x="423863" y="373667"/>
                </a:moveTo>
                <a:lnTo>
                  <a:pt x="366713" y="417958"/>
                </a:lnTo>
                <a:lnTo>
                  <a:pt x="366713" y="290800"/>
                </a:lnTo>
                <a:cubicBezTo>
                  <a:pt x="368919" y="292182"/>
                  <a:pt x="371246" y="293361"/>
                  <a:pt x="373666" y="294324"/>
                </a:cubicBezTo>
                <a:cubicBezTo>
                  <a:pt x="382855" y="297897"/>
                  <a:pt x="393051" y="297897"/>
                  <a:pt x="402241" y="294324"/>
                </a:cubicBezTo>
                <a:cubicBezTo>
                  <a:pt x="409583" y="301139"/>
                  <a:pt x="419181" y="305006"/>
                  <a:pt x="429197" y="305182"/>
                </a:cubicBezTo>
                <a:cubicBezTo>
                  <a:pt x="440294" y="305231"/>
                  <a:pt x="450915" y="300679"/>
                  <a:pt x="458534" y="292609"/>
                </a:cubicBezTo>
                <a:cubicBezTo>
                  <a:pt x="465627" y="295593"/>
                  <a:pt x="473418" y="296517"/>
                  <a:pt x="481013" y="295276"/>
                </a:cubicBezTo>
                <a:lnTo>
                  <a:pt x="481013" y="417958"/>
                </a:lnTo>
                <a:close/>
                <a:moveTo>
                  <a:pt x="519113" y="314707"/>
                </a:moveTo>
                <a:lnTo>
                  <a:pt x="519113" y="270416"/>
                </a:lnTo>
                <a:cubicBezTo>
                  <a:pt x="522011" y="269587"/>
                  <a:pt x="524819" y="268470"/>
                  <a:pt x="527495" y="267082"/>
                </a:cubicBezTo>
                <a:lnTo>
                  <a:pt x="652463" y="267082"/>
                </a:lnTo>
                <a:cubicBezTo>
                  <a:pt x="652463" y="284171"/>
                  <a:pt x="657827" y="300829"/>
                  <a:pt x="667798" y="314707"/>
                </a:cubicBezTo>
                <a:close/>
                <a:moveTo>
                  <a:pt x="551498" y="228982"/>
                </a:moveTo>
                <a:cubicBezTo>
                  <a:pt x="560539" y="224800"/>
                  <a:pt x="567581" y="217244"/>
                  <a:pt x="571119" y="207932"/>
                </a:cubicBezTo>
                <a:cubicBezTo>
                  <a:pt x="574664" y="198737"/>
                  <a:pt x="574664" y="188553"/>
                  <a:pt x="571119" y="179357"/>
                </a:cubicBezTo>
                <a:cubicBezTo>
                  <a:pt x="577848" y="172106"/>
                  <a:pt x="581591" y="162580"/>
                  <a:pt x="581597" y="152687"/>
                </a:cubicBezTo>
                <a:cubicBezTo>
                  <a:pt x="581645" y="141590"/>
                  <a:pt x="577093" y="130968"/>
                  <a:pt x="569024" y="123350"/>
                </a:cubicBezTo>
                <a:cubicBezTo>
                  <a:pt x="573454" y="113142"/>
                  <a:pt x="573454" y="101554"/>
                  <a:pt x="569024" y="91346"/>
                </a:cubicBezTo>
                <a:cubicBezTo>
                  <a:pt x="565095" y="82156"/>
                  <a:pt x="557754" y="74848"/>
                  <a:pt x="548545" y="70963"/>
                </a:cubicBezTo>
                <a:cubicBezTo>
                  <a:pt x="548370" y="69639"/>
                  <a:pt x="548084" y="68333"/>
                  <a:pt x="547688" y="67057"/>
                </a:cubicBezTo>
                <a:lnTo>
                  <a:pt x="676275" y="67057"/>
                </a:lnTo>
                <a:cubicBezTo>
                  <a:pt x="714375" y="67057"/>
                  <a:pt x="738950" y="108491"/>
                  <a:pt x="749332" y="147258"/>
                </a:cubicBezTo>
                <a:cubicBezTo>
                  <a:pt x="761429" y="192787"/>
                  <a:pt x="753428" y="225649"/>
                  <a:pt x="747713" y="22898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en-US"/>
          </a:p>
        </p:txBody>
      </p:sp>
      <p:grpSp>
        <p:nvGrpSpPr>
          <p:cNvPr id="12" name="Group 11">
            <a:extLst>
              <a:ext uri="{FF2B5EF4-FFF2-40B4-BE49-F238E27FC236}">
                <a16:creationId xmlns:a16="http://schemas.microsoft.com/office/drawing/2014/main" id="{DE5C77CA-2479-1BF8-DD93-E43B062E1D07}"/>
              </a:ext>
            </a:extLst>
          </p:cNvPr>
          <p:cNvGrpSpPr/>
          <p:nvPr/>
        </p:nvGrpSpPr>
        <p:grpSpPr>
          <a:xfrm>
            <a:off x="6509181" y="2892675"/>
            <a:ext cx="1121853" cy="1072650"/>
            <a:chOff x="6786181" y="4787566"/>
            <a:chExt cx="723900" cy="723900"/>
          </a:xfrm>
        </p:grpSpPr>
        <p:sp>
          <p:nvSpPr>
            <p:cNvPr id="13" name="Freeform: Shape 12">
              <a:extLst>
                <a:ext uri="{FF2B5EF4-FFF2-40B4-BE49-F238E27FC236}">
                  <a16:creationId xmlns:a16="http://schemas.microsoft.com/office/drawing/2014/main" id="{399BE6D1-EC26-BBBA-B702-C1F11F1B4DC7}"/>
                </a:ext>
              </a:extLst>
            </p:cNvPr>
            <p:cNvSpPr/>
            <p:nvPr/>
          </p:nvSpPr>
          <p:spPr>
            <a:xfrm>
              <a:off x="6786181" y="4787566"/>
              <a:ext cx="723900" cy="723900"/>
            </a:xfrm>
            <a:custGeom>
              <a:avLst/>
              <a:gdLst>
                <a:gd name="connsiteX0" fmla="*/ 361950 w 723900"/>
                <a:gd name="connsiteY0" fmla="*/ 0 h 723900"/>
                <a:gd name="connsiteX1" fmla="*/ 79057 w 723900"/>
                <a:gd name="connsiteY1" fmla="*/ 136208 h 723900"/>
                <a:gd name="connsiteX2" fmla="*/ 63694 w 723900"/>
                <a:gd name="connsiteY2" fmla="*/ 120844 h 723900"/>
                <a:gd name="connsiteX3" fmla="*/ 0 w 723900"/>
                <a:gd name="connsiteY3" fmla="*/ 57150 h 723900"/>
                <a:gd name="connsiteX4" fmla="*/ 0 w 723900"/>
                <a:gd name="connsiteY4" fmla="*/ 257175 h 723900"/>
                <a:gd name="connsiteX5" fmla="*/ 200025 w 723900"/>
                <a:gd name="connsiteY5" fmla="*/ 257175 h 723900"/>
                <a:gd name="connsiteX6" fmla="*/ 144780 w 723900"/>
                <a:gd name="connsiteY6" fmla="*/ 201930 h 723900"/>
                <a:gd name="connsiteX7" fmla="*/ 120129 w 723900"/>
                <a:gd name="connsiteY7" fmla="*/ 177279 h 723900"/>
                <a:gd name="connsiteX8" fmla="*/ 546573 w 723900"/>
                <a:gd name="connsiteY8" fmla="*/ 121455 h 723900"/>
                <a:gd name="connsiteX9" fmla="*/ 602398 w 723900"/>
                <a:gd name="connsiteY9" fmla="*/ 547899 h 723900"/>
                <a:gd name="connsiteX10" fmla="*/ 175953 w 723900"/>
                <a:gd name="connsiteY10" fmla="*/ 603723 h 723900"/>
                <a:gd name="connsiteX11" fmla="*/ 57150 w 723900"/>
                <a:gd name="connsiteY11" fmla="*/ 361950 h 723900"/>
                <a:gd name="connsiteX12" fmla="*/ 0 w 723900"/>
                <a:gd name="connsiteY12" fmla="*/ 361950 h 723900"/>
                <a:gd name="connsiteX13" fmla="*/ 361950 w 723900"/>
                <a:gd name="connsiteY13" fmla="*/ 723900 h 723900"/>
                <a:gd name="connsiteX14" fmla="*/ 723900 w 723900"/>
                <a:gd name="connsiteY14" fmla="*/ 361950 h 723900"/>
                <a:gd name="connsiteX15" fmla="*/ 361950 w 723900"/>
                <a:gd name="connsiteY15"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900" h="723900">
                  <a:moveTo>
                    <a:pt x="361950" y="0"/>
                  </a:moveTo>
                  <a:cubicBezTo>
                    <a:pt x="251816" y="-111"/>
                    <a:pt x="147651" y="50043"/>
                    <a:pt x="79057" y="136208"/>
                  </a:cubicBezTo>
                  <a:lnTo>
                    <a:pt x="63694" y="120844"/>
                  </a:lnTo>
                  <a:lnTo>
                    <a:pt x="0" y="57150"/>
                  </a:lnTo>
                  <a:lnTo>
                    <a:pt x="0" y="257175"/>
                  </a:lnTo>
                  <a:lnTo>
                    <a:pt x="200025" y="257175"/>
                  </a:lnTo>
                  <a:lnTo>
                    <a:pt x="144780" y="201930"/>
                  </a:lnTo>
                  <a:lnTo>
                    <a:pt x="120129" y="177279"/>
                  </a:lnTo>
                  <a:cubicBezTo>
                    <a:pt x="222474" y="44105"/>
                    <a:pt x="413398" y="19111"/>
                    <a:pt x="546573" y="121455"/>
                  </a:cubicBezTo>
                  <a:cubicBezTo>
                    <a:pt x="679748" y="223799"/>
                    <a:pt x="704741" y="414724"/>
                    <a:pt x="602398" y="547899"/>
                  </a:cubicBezTo>
                  <a:cubicBezTo>
                    <a:pt x="500054" y="681074"/>
                    <a:pt x="309128" y="706068"/>
                    <a:pt x="175953" y="603723"/>
                  </a:cubicBezTo>
                  <a:cubicBezTo>
                    <a:pt x="100872" y="546024"/>
                    <a:pt x="56951" y="456642"/>
                    <a:pt x="57150" y="361950"/>
                  </a:cubicBezTo>
                  <a:lnTo>
                    <a:pt x="0" y="361950"/>
                  </a:lnTo>
                  <a:cubicBezTo>
                    <a:pt x="0" y="561849"/>
                    <a:pt x="162051" y="723900"/>
                    <a:pt x="361950" y="723900"/>
                  </a:cubicBezTo>
                  <a:cubicBezTo>
                    <a:pt x="561849" y="723900"/>
                    <a:pt x="723900" y="561849"/>
                    <a:pt x="723900" y="361950"/>
                  </a:cubicBezTo>
                  <a:cubicBezTo>
                    <a:pt x="723900" y="162051"/>
                    <a:pt x="561849" y="0"/>
                    <a:pt x="361950"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en-US"/>
            </a:p>
          </p:txBody>
        </p:sp>
        <p:sp>
          <p:nvSpPr>
            <p:cNvPr id="14" name="Freeform: Shape 13">
              <a:extLst>
                <a:ext uri="{FF2B5EF4-FFF2-40B4-BE49-F238E27FC236}">
                  <a16:creationId xmlns:a16="http://schemas.microsoft.com/office/drawing/2014/main" id="{858F7C1E-897C-F58E-4472-00B3BF8377B4}"/>
                </a:ext>
              </a:extLst>
            </p:cNvPr>
            <p:cNvSpPr/>
            <p:nvPr/>
          </p:nvSpPr>
          <p:spPr>
            <a:xfrm>
              <a:off x="7111279" y="4972727"/>
              <a:ext cx="182127" cy="353577"/>
            </a:xfrm>
            <a:custGeom>
              <a:avLst/>
              <a:gdLst>
                <a:gd name="connsiteX0" fmla="*/ 0 w 182127"/>
                <a:gd name="connsiteY0" fmla="*/ 0 h 353577"/>
                <a:gd name="connsiteX1" fmla="*/ 0 w 182127"/>
                <a:gd name="connsiteY1" fmla="*/ 211865 h 353577"/>
                <a:gd name="connsiteX2" fmla="*/ 141722 w 182127"/>
                <a:gd name="connsiteY2" fmla="*/ 353578 h 353577"/>
                <a:gd name="connsiteX3" fmla="*/ 182128 w 182127"/>
                <a:gd name="connsiteY3" fmla="*/ 313173 h 353577"/>
                <a:gd name="connsiteX4" fmla="*/ 57150 w 182127"/>
                <a:gd name="connsiteY4" fmla="*/ 188185 h 353577"/>
                <a:gd name="connsiteX5" fmla="*/ 57150 w 182127"/>
                <a:gd name="connsiteY5" fmla="*/ 0 h 353577"/>
                <a:gd name="connsiteX6" fmla="*/ 0 w 182127"/>
                <a:gd name="connsiteY6" fmla="*/ 0 h 3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27" h="353577">
                  <a:moveTo>
                    <a:pt x="0" y="0"/>
                  </a:moveTo>
                  <a:lnTo>
                    <a:pt x="0" y="211865"/>
                  </a:lnTo>
                  <a:lnTo>
                    <a:pt x="141722" y="353578"/>
                  </a:lnTo>
                  <a:lnTo>
                    <a:pt x="182128" y="313173"/>
                  </a:lnTo>
                  <a:lnTo>
                    <a:pt x="57150" y="188185"/>
                  </a:lnTo>
                  <a:lnTo>
                    <a:pt x="57150" y="0"/>
                  </a:lnTo>
                  <a:lnTo>
                    <a:pt x="0" y="0"/>
                  </a:ln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en-US"/>
            </a:p>
          </p:txBody>
        </p:sp>
      </p:grpSp>
      <p:grpSp>
        <p:nvGrpSpPr>
          <p:cNvPr id="15" name="Group 14">
            <a:extLst>
              <a:ext uri="{FF2B5EF4-FFF2-40B4-BE49-F238E27FC236}">
                <a16:creationId xmlns:a16="http://schemas.microsoft.com/office/drawing/2014/main" id="{554B9248-F76C-5A61-3B72-6C7F92F36BF3}"/>
              </a:ext>
            </a:extLst>
          </p:cNvPr>
          <p:cNvGrpSpPr/>
          <p:nvPr/>
        </p:nvGrpSpPr>
        <p:grpSpPr>
          <a:xfrm>
            <a:off x="8354045" y="2892675"/>
            <a:ext cx="1327603" cy="1166134"/>
            <a:chOff x="8546785" y="3540240"/>
            <a:chExt cx="766775" cy="648587"/>
          </a:xfrm>
        </p:grpSpPr>
        <p:sp>
          <p:nvSpPr>
            <p:cNvPr id="16" name="Freeform: Shape 15">
              <a:extLst>
                <a:ext uri="{FF2B5EF4-FFF2-40B4-BE49-F238E27FC236}">
                  <a16:creationId xmlns:a16="http://schemas.microsoft.com/office/drawing/2014/main" id="{AA581763-09B6-EA44-290B-EE3FDC7A6DC7}"/>
                </a:ext>
              </a:extLst>
            </p:cNvPr>
            <p:cNvSpPr/>
            <p:nvPr/>
          </p:nvSpPr>
          <p:spPr>
            <a:xfrm>
              <a:off x="8551560" y="3884027"/>
              <a:ext cx="762000" cy="304800"/>
            </a:xfrm>
            <a:custGeom>
              <a:avLst/>
              <a:gdLst>
                <a:gd name="connsiteX0" fmla="*/ 438150 w 762000"/>
                <a:gd name="connsiteY0" fmla="*/ 19050 h 304800"/>
                <a:gd name="connsiteX1" fmla="*/ 400050 w 762000"/>
                <a:gd name="connsiteY1" fmla="*/ 57150 h 304800"/>
                <a:gd name="connsiteX2" fmla="*/ 361950 w 762000"/>
                <a:gd name="connsiteY2" fmla="*/ 57150 h 304800"/>
                <a:gd name="connsiteX3" fmla="*/ 323850 w 762000"/>
                <a:gd name="connsiteY3" fmla="*/ 19050 h 304800"/>
                <a:gd name="connsiteX4" fmla="*/ 323850 w 762000"/>
                <a:gd name="connsiteY4" fmla="*/ 0 h 304800"/>
                <a:gd name="connsiteX5" fmla="*/ 0 w 762000"/>
                <a:gd name="connsiteY5" fmla="*/ 0 h 304800"/>
                <a:gd name="connsiteX6" fmla="*/ 0 w 762000"/>
                <a:gd name="connsiteY6" fmla="*/ 266700 h 304800"/>
                <a:gd name="connsiteX7" fmla="*/ 38100 w 762000"/>
                <a:gd name="connsiteY7" fmla="*/ 304800 h 304800"/>
                <a:gd name="connsiteX8" fmla="*/ 723900 w 762000"/>
                <a:gd name="connsiteY8" fmla="*/ 304800 h 304800"/>
                <a:gd name="connsiteX9" fmla="*/ 762000 w 762000"/>
                <a:gd name="connsiteY9" fmla="*/ 266700 h 304800"/>
                <a:gd name="connsiteX10" fmla="*/ 762000 w 762000"/>
                <a:gd name="connsiteY10" fmla="*/ 0 h 304800"/>
                <a:gd name="connsiteX11" fmla="*/ 438150 w 762000"/>
                <a:gd name="connsiteY11" fmla="*/ 0 h 304800"/>
                <a:gd name="connsiteX12" fmla="*/ 438150 w 762000"/>
                <a:gd name="connsiteY12"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0" h="304800">
                  <a:moveTo>
                    <a:pt x="438150" y="19050"/>
                  </a:moveTo>
                  <a:cubicBezTo>
                    <a:pt x="438150" y="40005"/>
                    <a:pt x="421005" y="57150"/>
                    <a:pt x="400050" y="57150"/>
                  </a:cubicBezTo>
                  <a:lnTo>
                    <a:pt x="361950" y="57150"/>
                  </a:lnTo>
                  <a:cubicBezTo>
                    <a:pt x="340995" y="57150"/>
                    <a:pt x="323850" y="40005"/>
                    <a:pt x="323850" y="19050"/>
                  </a:cubicBezTo>
                  <a:lnTo>
                    <a:pt x="323850" y="0"/>
                  </a:lnTo>
                  <a:lnTo>
                    <a:pt x="0" y="0"/>
                  </a:lnTo>
                  <a:lnTo>
                    <a:pt x="0" y="266700"/>
                  </a:lnTo>
                  <a:cubicBezTo>
                    <a:pt x="0" y="287655"/>
                    <a:pt x="17145" y="304800"/>
                    <a:pt x="38100" y="304800"/>
                  </a:cubicBezTo>
                  <a:lnTo>
                    <a:pt x="723900" y="304800"/>
                  </a:lnTo>
                  <a:cubicBezTo>
                    <a:pt x="744855" y="304800"/>
                    <a:pt x="762000" y="287655"/>
                    <a:pt x="762000" y="266700"/>
                  </a:cubicBezTo>
                  <a:lnTo>
                    <a:pt x="762000" y="0"/>
                  </a:lnTo>
                  <a:lnTo>
                    <a:pt x="438150" y="0"/>
                  </a:lnTo>
                  <a:lnTo>
                    <a:pt x="438150" y="19050"/>
                  </a:lnTo>
                  <a:close/>
                </a:path>
              </a:pathLst>
            </a:custGeom>
            <a:ln/>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7" name="Freeform: Shape 16">
              <a:extLst>
                <a:ext uri="{FF2B5EF4-FFF2-40B4-BE49-F238E27FC236}">
                  <a16:creationId xmlns:a16="http://schemas.microsoft.com/office/drawing/2014/main" id="{5270BF3F-2CD1-3DB6-EB06-78B78416AC2A}"/>
                </a:ext>
              </a:extLst>
            </p:cNvPr>
            <p:cNvSpPr/>
            <p:nvPr/>
          </p:nvSpPr>
          <p:spPr>
            <a:xfrm>
              <a:off x="8546785" y="3540240"/>
              <a:ext cx="762000" cy="319087"/>
            </a:xfrm>
            <a:custGeom>
              <a:avLst/>
              <a:gdLst>
                <a:gd name="connsiteX0" fmla="*/ 723900 w 762000"/>
                <a:gd name="connsiteY0" fmla="*/ 128588 h 319087"/>
                <a:gd name="connsiteX1" fmla="*/ 533400 w 762000"/>
                <a:gd name="connsiteY1" fmla="*/ 128588 h 319087"/>
                <a:gd name="connsiteX2" fmla="*/ 533400 w 762000"/>
                <a:gd name="connsiteY2" fmla="*/ 66675 h 319087"/>
                <a:gd name="connsiteX3" fmla="*/ 466725 w 762000"/>
                <a:gd name="connsiteY3" fmla="*/ 0 h 319087"/>
                <a:gd name="connsiteX4" fmla="*/ 295275 w 762000"/>
                <a:gd name="connsiteY4" fmla="*/ 0 h 319087"/>
                <a:gd name="connsiteX5" fmla="*/ 228600 w 762000"/>
                <a:gd name="connsiteY5" fmla="*/ 66675 h 319087"/>
                <a:gd name="connsiteX6" fmla="*/ 228600 w 762000"/>
                <a:gd name="connsiteY6" fmla="*/ 128588 h 319087"/>
                <a:gd name="connsiteX7" fmla="*/ 38100 w 762000"/>
                <a:gd name="connsiteY7" fmla="*/ 128588 h 319087"/>
                <a:gd name="connsiteX8" fmla="*/ 0 w 762000"/>
                <a:gd name="connsiteY8" fmla="*/ 166688 h 319087"/>
                <a:gd name="connsiteX9" fmla="*/ 0 w 762000"/>
                <a:gd name="connsiteY9" fmla="*/ 319088 h 319087"/>
                <a:gd name="connsiteX10" fmla="*/ 323850 w 762000"/>
                <a:gd name="connsiteY10" fmla="*/ 319088 h 319087"/>
                <a:gd name="connsiteX11" fmla="*/ 323850 w 762000"/>
                <a:gd name="connsiteY11" fmla="*/ 300038 h 319087"/>
                <a:gd name="connsiteX12" fmla="*/ 438150 w 762000"/>
                <a:gd name="connsiteY12" fmla="*/ 300038 h 319087"/>
                <a:gd name="connsiteX13" fmla="*/ 438150 w 762000"/>
                <a:gd name="connsiteY13" fmla="*/ 319088 h 319087"/>
                <a:gd name="connsiteX14" fmla="*/ 762000 w 762000"/>
                <a:gd name="connsiteY14" fmla="*/ 319088 h 319087"/>
                <a:gd name="connsiteX15" fmla="*/ 762000 w 762000"/>
                <a:gd name="connsiteY15" fmla="*/ 166688 h 319087"/>
                <a:gd name="connsiteX16" fmla="*/ 723900 w 762000"/>
                <a:gd name="connsiteY16" fmla="*/ 128588 h 319087"/>
                <a:gd name="connsiteX17" fmla="*/ 285750 w 762000"/>
                <a:gd name="connsiteY17" fmla="*/ 128588 h 319087"/>
                <a:gd name="connsiteX18" fmla="*/ 285750 w 762000"/>
                <a:gd name="connsiteY18" fmla="*/ 66675 h 319087"/>
                <a:gd name="connsiteX19" fmla="*/ 295275 w 762000"/>
                <a:gd name="connsiteY19" fmla="*/ 57150 h 319087"/>
                <a:gd name="connsiteX20" fmla="*/ 466725 w 762000"/>
                <a:gd name="connsiteY20" fmla="*/ 57150 h 319087"/>
                <a:gd name="connsiteX21" fmla="*/ 476250 w 762000"/>
                <a:gd name="connsiteY21" fmla="*/ 66675 h 319087"/>
                <a:gd name="connsiteX22" fmla="*/ 476250 w 762000"/>
                <a:gd name="connsiteY22" fmla="*/ 128588 h 319087"/>
                <a:gd name="connsiteX23" fmla="*/ 285750 w 762000"/>
                <a:gd name="connsiteY23" fmla="*/ 128588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000" h="319087">
                  <a:moveTo>
                    <a:pt x="723900" y="128588"/>
                  </a:moveTo>
                  <a:lnTo>
                    <a:pt x="533400" y="128588"/>
                  </a:lnTo>
                  <a:lnTo>
                    <a:pt x="533400" y="66675"/>
                  </a:lnTo>
                  <a:cubicBezTo>
                    <a:pt x="533400" y="29528"/>
                    <a:pt x="503873" y="0"/>
                    <a:pt x="466725" y="0"/>
                  </a:cubicBezTo>
                  <a:lnTo>
                    <a:pt x="295275" y="0"/>
                  </a:lnTo>
                  <a:cubicBezTo>
                    <a:pt x="258127" y="0"/>
                    <a:pt x="228600" y="29528"/>
                    <a:pt x="228600" y="66675"/>
                  </a:cubicBezTo>
                  <a:lnTo>
                    <a:pt x="228600" y="128588"/>
                  </a:lnTo>
                  <a:lnTo>
                    <a:pt x="38100" y="128588"/>
                  </a:lnTo>
                  <a:cubicBezTo>
                    <a:pt x="17145" y="128588"/>
                    <a:pt x="0" y="145733"/>
                    <a:pt x="0" y="166688"/>
                  </a:cubicBezTo>
                  <a:lnTo>
                    <a:pt x="0" y="319088"/>
                  </a:lnTo>
                  <a:lnTo>
                    <a:pt x="323850" y="319088"/>
                  </a:lnTo>
                  <a:lnTo>
                    <a:pt x="323850" y="300038"/>
                  </a:lnTo>
                  <a:lnTo>
                    <a:pt x="438150" y="300038"/>
                  </a:lnTo>
                  <a:lnTo>
                    <a:pt x="438150" y="319088"/>
                  </a:lnTo>
                  <a:lnTo>
                    <a:pt x="762000" y="319088"/>
                  </a:lnTo>
                  <a:lnTo>
                    <a:pt x="762000" y="166688"/>
                  </a:lnTo>
                  <a:cubicBezTo>
                    <a:pt x="762000" y="145733"/>
                    <a:pt x="744855" y="128588"/>
                    <a:pt x="723900" y="128588"/>
                  </a:cubicBezTo>
                  <a:moveTo>
                    <a:pt x="285750" y="128588"/>
                  </a:moveTo>
                  <a:lnTo>
                    <a:pt x="285750" y="66675"/>
                  </a:lnTo>
                  <a:cubicBezTo>
                    <a:pt x="285750" y="60960"/>
                    <a:pt x="289560" y="57150"/>
                    <a:pt x="295275" y="57150"/>
                  </a:cubicBezTo>
                  <a:lnTo>
                    <a:pt x="466725" y="57150"/>
                  </a:lnTo>
                  <a:cubicBezTo>
                    <a:pt x="472440" y="57150"/>
                    <a:pt x="476250" y="60960"/>
                    <a:pt x="476250" y="66675"/>
                  </a:cubicBezTo>
                  <a:lnTo>
                    <a:pt x="476250" y="128588"/>
                  </a:lnTo>
                  <a:lnTo>
                    <a:pt x="285750" y="128588"/>
                  </a:lnTo>
                  <a:close/>
                </a:path>
              </a:pathLst>
            </a:custGeom>
            <a:ln/>
          </p:spPr>
          <p:style>
            <a:lnRef idx="2">
              <a:schemeClr val="dk1"/>
            </a:lnRef>
            <a:fillRef idx="1">
              <a:schemeClr val="lt1"/>
            </a:fillRef>
            <a:effectRef idx="0">
              <a:schemeClr val="dk1"/>
            </a:effectRef>
            <a:fontRef idx="minor">
              <a:schemeClr val="dk1"/>
            </a:fontRef>
          </p:style>
          <p:txBody>
            <a:bodyPr rtlCol="0" anchor="ctr"/>
            <a:lstStyle/>
            <a:p>
              <a:endParaRPr lang="en-US"/>
            </a:p>
          </p:txBody>
        </p:sp>
      </p:grpSp>
      <p:sp>
        <p:nvSpPr>
          <p:cNvPr id="18" name="Freeform: Shape 17">
            <a:extLst>
              <a:ext uri="{FF2B5EF4-FFF2-40B4-BE49-F238E27FC236}">
                <a16:creationId xmlns:a16="http://schemas.microsoft.com/office/drawing/2014/main" id="{586CF419-8991-58AF-5676-FFA09B0E9043}"/>
              </a:ext>
            </a:extLst>
          </p:cNvPr>
          <p:cNvSpPr/>
          <p:nvPr/>
        </p:nvSpPr>
        <p:spPr>
          <a:xfrm>
            <a:off x="10191792" y="2878703"/>
            <a:ext cx="1452896" cy="1115913"/>
          </a:xfrm>
          <a:custGeom>
            <a:avLst/>
            <a:gdLst>
              <a:gd name="connsiteX0" fmla="*/ 733425 w 762000"/>
              <a:gd name="connsiteY0" fmla="*/ 238125 h 704850"/>
              <a:gd name="connsiteX1" fmla="*/ 762000 w 762000"/>
              <a:gd name="connsiteY1" fmla="*/ 209550 h 704850"/>
              <a:gd name="connsiteX2" fmla="*/ 762000 w 762000"/>
              <a:gd name="connsiteY2" fmla="*/ 114300 h 704850"/>
              <a:gd name="connsiteX3" fmla="*/ 733425 w 762000"/>
              <a:gd name="connsiteY3" fmla="*/ 85725 h 704850"/>
              <a:gd name="connsiteX4" fmla="*/ 666750 w 762000"/>
              <a:gd name="connsiteY4" fmla="*/ 85725 h 704850"/>
              <a:gd name="connsiteX5" fmla="*/ 666750 w 762000"/>
              <a:gd name="connsiteY5" fmla="*/ 38100 h 704850"/>
              <a:gd name="connsiteX6" fmla="*/ 628650 w 762000"/>
              <a:gd name="connsiteY6" fmla="*/ 0 h 704850"/>
              <a:gd name="connsiteX7" fmla="*/ 590550 w 762000"/>
              <a:gd name="connsiteY7" fmla="*/ 38100 h 704850"/>
              <a:gd name="connsiteX8" fmla="*/ 590550 w 762000"/>
              <a:gd name="connsiteY8" fmla="*/ 85725 h 704850"/>
              <a:gd name="connsiteX9" fmla="*/ 171450 w 762000"/>
              <a:gd name="connsiteY9" fmla="*/ 85725 h 704850"/>
              <a:gd name="connsiteX10" fmla="*/ 171450 w 762000"/>
              <a:gd name="connsiteY10" fmla="*/ 38100 h 704850"/>
              <a:gd name="connsiteX11" fmla="*/ 133350 w 762000"/>
              <a:gd name="connsiteY11" fmla="*/ 0 h 704850"/>
              <a:gd name="connsiteX12" fmla="*/ 95250 w 762000"/>
              <a:gd name="connsiteY12" fmla="*/ 38100 h 704850"/>
              <a:gd name="connsiteX13" fmla="*/ 95250 w 762000"/>
              <a:gd name="connsiteY13" fmla="*/ 85725 h 704850"/>
              <a:gd name="connsiteX14" fmla="*/ 28575 w 762000"/>
              <a:gd name="connsiteY14" fmla="*/ 85725 h 704850"/>
              <a:gd name="connsiteX15" fmla="*/ 0 w 762000"/>
              <a:gd name="connsiteY15" fmla="*/ 114300 h 704850"/>
              <a:gd name="connsiteX16" fmla="*/ 0 w 762000"/>
              <a:gd name="connsiteY16" fmla="*/ 209550 h 704850"/>
              <a:gd name="connsiteX17" fmla="*/ 28575 w 762000"/>
              <a:gd name="connsiteY17" fmla="*/ 238125 h 704850"/>
              <a:gd name="connsiteX18" fmla="*/ 95250 w 762000"/>
              <a:gd name="connsiteY18" fmla="*/ 238125 h 704850"/>
              <a:gd name="connsiteX19" fmla="*/ 95250 w 762000"/>
              <a:gd name="connsiteY19" fmla="*/ 333375 h 704850"/>
              <a:gd name="connsiteX20" fmla="*/ 28575 w 762000"/>
              <a:gd name="connsiteY20" fmla="*/ 333375 h 704850"/>
              <a:gd name="connsiteX21" fmla="*/ 0 w 762000"/>
              <a:gd name="connsiteY21" fmla="*/ 361950 h 704850"/>
              <a:gd name="connsiteX22" fmla="*/ 0 w 762000"/>
              <a:gd name="connsiteY22" fmla="*/ 457200 h 704850"/>
              <a:gd name="connsiteX23" fmla="*/ 28575 w 762000"/>
              <a:gd name="connsiteY23" fmla="*/ 485775 h 704850"/>
              <a:gd name="connsiteX24" fmla="*/ 95250 w 762000"/>
              <a:gd name="connsiteY24" fmla="*/ 485775 h 704850"/>
              <a:gd name="connsiteX25" fmla="*/ 95250 w 762000"/>
              <a:gd name="connsiteY25" fmla="*/ 649043 h 704850"/>
              <a:gd name="connsiteX26" fmla="*/ 66675 w 762000"/>
              <a:gd name="connsiteY26" fmla="*/ 685800 h 704850"/>
              <a:gd name="connsiteX27" fmla="*/ 66675 w 762000"/>
              <a:gd name="connsiteY27" fmla="*/ 704850 h 704850"/>
              <a:gd name="connsiteX28" fmla="*/ 200025 w 762000"/>
              <a:gd name="connsiteY28" fmla="*/ 704850 h 704850"/>
              <a:gd name="connsiteX29" fmla="*/ 200025 w 762000"/>
              <a:gd name="connsiteY29" fmla="*/ 685800 h 704850"/>
              <a:gd name="connsiteX30" fmla="*/ 171450 w 762000"/>
              <a:gd name="connsiteY30" fmla="*/ 649043 h 704850"/>
              <a:gd name="connsiteX31" fmla="*/ 171450 w 762000"/>
              <a:gd name="connsiteY31" fmla="*/ 485775 h 704850"/>
              <a:gd name="connsiteX32" fmla="*/ 590550 w 762000"/>
              <a:gd name="connsiteY32" fmla="*/ 485775 h 704850"/>
              <a:gd name="connsiteX33" fmla="*/ 590550 w 762000"/>
              <a:gd name="connsiteY33" fmla="*/ 649043 h 704850"/>
              <a:gd name="connsiteX34" fmla="*/ 561975 w 762000"/>
              <a:gd name="connsiteY34" fmla="*/ 685800 h 704850"/>
              <a:gd name="connsiteX35" fmla="*/ 561975 w 762000"/>
              <a:gd name="connsiteY35" fmla="*/ 704850 h 704850"/>
              <a:gd name="connsiteX36" fmla="*/ 695325 w 762000"/>
              <a:gd name="connsiteY36" fmla="*/ 704850 h 704850"/>
              <a:gd name="connsiteX37" fmla="*/ 695325 w 762000"/>
              <a:gd name="connsiteY37" fmla="*/ 685800 h 704850"/>
              <a:gd name="connsiteX38" fmla="*/ 666750 w 762000"/>
              <a:gd name="connsiteY38" fmla="*/ 649043 h 704850"/>
              <a:gd name="connsiteX39" fmla="*/ 666750 w 762000"/>
              <a:gd name="connsiteY39" fmla="*/ 485775 h 704850"/>
              <a:gd name="connsiteX40" fmla="*/ 733425 w 762000"/>
              <a:gd name="connsiteY40" fmla="*/ 485775 h 704850"/>
              <a:gd name="connsiteX41" fmla="*/ 762000 w 762000"/>
              <a:gd name="connsiteY41" fmla="*/ 457200 h 704850"/>
              <a:gd name="connsiteX42" fmla="*/ 762000 w 762000"/>
              <a:gd name="connsiteY42" fmla="*/ 361950 h 704850"/>
              <a:gd name="connsiteX43" fmla="*/ 733425 w 762000"/>
              <a:gd name="connsiteY43" fmla="*/ 333375 h 704850"/>
              <a:gd name="connsiteX44" fmla="*/ 666750 w 762000"/>
              <a:gd name="connsiteY44" fmla="*/ 333375 h 704850"/>
              <a:gd name="connsiteX45" fmla="*/ 666750 w 762000"/>
              <a:gd name="connsiteY45" fmla="*/ 238125 h 704850"/>
              <a:gd name="connsiteX46" fmla="*/ 665455 w 762000"/>
              <a:gd name="connsiteY46" fmla="*/ 200025 h 704850"/>
              <a:gd name="connsiteX47" fmla="*/ 589255 w 762000"/>
              <a:gd name="connsiteY47" fmla="*/ 123825 h 704850"/>
              <a:gd name="connsiteX48" fmla="*/ 670065 w 762000"/>
              <a:gd name="connsiteY48" fmla="*/ 123825 h 704850"/>
              <a:gd name="connsiteX49" fmla="*/ 723900 w 762000"/>
              <a:gd name="connsiteY49" fmla="*/ 177651 h 704850"/>
              <a:gd name="connsiteX50" fmla="*/ 723900 w 762000"/>
              <a:gd name="connsiteY50" fmla="*/ 200025 h 704850"/>
              <a:gd name="connsiteX51" fmla="*/ 475907 w 762000"/>
              <a:gd name="connsiteY51" fmla="*/ 200025 h 704850"/>
              <a:gd name="connsiteX52" fmla="*/ 399707 w 762000"/>
              <a:gd name="connsiteY52" fmla="*/ 123825 h 704850"/>
              <a:gd name="connsiteX53" fmla="*/ 480517 w 762000"/>
              <a:gd name="connsiteY53" fmla="*/ 123825 h 704850"/>
              <a:gd name="connsiteX54" fmla="*/ 556717 w 762000"/>
              <a:gd name="connsiteY54" fmla="*/ 200025 h 704850"/>
              <a:gd name="connsiteX55" fmla="*/ 282016 w 762000"/>
              <a:gd name="connsiteY55" fmla="*/ 200025 h 704850"/>
              <a:gd name="connsiteX56" fmla="*/ 205816 w 762000"/>
              <a:gd name="connsiteY56" fmla="*/ 123825 h 704850"/>
              <a:gd name="connsiteX57" fmla="*/ 286636 w 762000"/>
              <a:gd name="connsiteY57" fmla="*/ 123825 h 704850"/>
              <a:gd name="connsiteX58" fmla="*/ 362836 w 762000"/>
              <a:gd name="connsiteY58" fmla="*/ 200025 h 704850"/>
              <a:gd name="connsiteX59" fmla="*/ 97555 w 762000"/>
              <a:gd name="connsiteY59" fmla="*/ 123825 h 704850"/>
              <a:gd name="connsiteX60" fmla="*/ 173755 w 762000"/>
              <a:gd name="connsiteY60" fmla="*/ 200025 h 704850"/>
              <a:gd name="connsiteX61" fmla="*/ 92945 w 762000"/>
              <a:gd name="connsiteY61" fmla="*/ 200025 h 704850"/>
              <a:gd name="connsiteX62" fmla="*/ 38100 w 762000"/>
              <a:gd name="connsiteY62" fmla="*/ 145180 h 704850"/>
              <a:gd name="connsiteX63" fmla="*/ 38100 w 762000"/>
              <a:gd name="connsiteY63" fmla="*/ 123825 h 704850"/>
              <a:gd name="connsiteX64" fmla="*/ 480460 w 762000"/>
              <a:gd name="connsiteY64" fmla="*/ 371475 h 704850"/>
              <a:gd name="connsiteX65" fmla="*/ 556660 w 762000"/>
              <a:gd name="connsiteY65" fmla="*/ 447675 h 704850"/>
              <a:gd name="connsiteX66" fmla="*/ 475869 w 762000"/>
              <a:gd name="connsiteY66" fmla="*/ 447675 h 704850"/>
              <a:gd name="connsiteX67" fmla="*/ 399669 w 762000"/>
              <a:gd name="connsiteY67" fmla="*/ 371475 h 704850"/>
              <a:gd name="connsiteX68" fmla="*/ 286636 w 762000"/>
              <a:gd name="connsiteY68" fmla="*/ 371475 h 704850"/>
              <a:gd name="connsiteX69" fmla="*/ 362836 w 762000"/>
              <a:gd name="connsiteY69" fmla="*/ 447675 h 704850"/>
              <a:gd name="connsiteX70" fmla="*/ 282016 w 762000"/>
              <a:gd name="connsiteY70" fmla="*/ 447675 h 704850"/>
              <a:gd name="connsiteX71" fmla="*/ 205816 w 762000"/>
              <a:gd name="connsiteY71" fmla="*/ 371475 h 704850"/>
              <a:gd name="connsiteX72" fmla="*/ 97555 w 762000"/>
              <a:gd name="connsiteY72" fmla="*/ 371475 h 704850"/>
              <a:gd name="connsiteX73" fmla="*/ 173755 w 762000"/>
              <a:gd name="connsiteY73" fmla="*/ 447675 h 704850"/>
              <a:gd name="connsiteX74" fmla="*/ 92945 w 762000"/>
              <a:gd name="connsiteY74" fmla="*/ 447675 h 704850"/>
              <a:gd name="connsiteX75" fmla="*/ 38100 w 762000"/>
              <a:gd name="connsiteY75" fmla="*/ 392830 h 704850"/>
              <a:gd name="connsiteX76" fmla="*/ 38100 w 762000"/>
              <a:gd name="connsiteY76" fmla="*/ 371475 h 704850"/>
              <a:gd name="connsiteX77" fmla="*/ 665455 w 762000"/>
              <a:gd name="connsiteY77" fmla="*/ 447675 h 704850"/>
              <a:gd name="connsiteX78" fmla="*/ 589255 w 762000"/>
              <a:gd name="connsiteY78" fmla="*/ 371475 h 704850"/>
              <a:gd name="connsiteX79" fmla="*/ 670065 w 762000"/>
              <a:gd name="connsiteY79" fmla="*/ 371475 h 704850"/>
              <a:gd name="connsiteX80" fmla="*/ 723900 w 762000"/>
              <a:gd name="connsiteY80" fmla="*/ 425301 h 704850"/>
              <a:gd name="connsiteX81" fmla="*/ 723900 w 762000"/>
              <a:gd name="connsiteY81" fmla="*/ 447675 h 704850"/>
              <a:gd name="connsiteX82" fmla="*/ 590550 w 762000"/>
              <a:gd name="connsiteY82" fmla="*/ 333375 h 704850"/>
              <a:gd name="connsiteX83" fmla="*/ 171450 w 762000"/>
              <a:gd name="connsiteY83" fmla="*/ 333375 h 704850"/>
              <a:gd name="connsiteX84" fmla="*/ 171450 w 762000"/>
              <a:gd name="connsiteY84" fmla="*/ 238125 h 704850"/>
              <a:gd name="connsiteX85" fmla="*/ 590550 w 762000"/>
              <a:gd name="connsiteY85" fmla="*/ 23812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62000" h="704850">
                <a:moveTo>
                  <a:pt x="733425" y="238125"/>
                </a:moveTo>
                <a:cubicBezTo>
                  <a:pt x="749207" y="238125"/>
                  <a:pt x="762000" y="225332"/>
                  <a:pt x="762000" y="209550"/>
                </a:cubicBezTo>
                <a:lnTo>
                  <a:pt x="762000" y="114300"/>
                </a:lnTo>
                <a:cubicBezTo>
                  <a:pt x="762000" y="98518"/>
                  <a:pt x="749207" y="85725"/>
                  <a:pt x="733425" y="85725"/>
                </a:cubicBezTo>
                <a:lnTo>
                  <a:pt x="666750" y="85725"/>
                </a:lnTo>
                <a:lnTo>
                  <a:pt x="666750" y="38100"/>
                </a:lnTo>
                <a:cubicBezTo>
                  <a:pt x="666750" y="17058"/>
                  <a:pt x="649692" y="0"/>
                  <a:pt x="628650" y="0"/>
                </a:cubicBezTo>
                <a:cubicBezTo>
                  <a:pt x="607608" y="0"/>
                  <a:pt x="590550" y="17058"/>
                  <a:pt x="590550" y="38100"/>
                </a:cubicBezTo>
                <a:lnTo>
                  <a:pt x="590550" y="85725"/>
                </a:lnTo>
                <a:lnTo>
                  <a:pt x="171450" y="85725"/>
                </a:lnTo>
                <a:lnTo>
                  <a:pt x="171450" y="38100"/>
                </a:lnTo>
                <a:cubicBezTo>
                  <a:pt x="171450" y="17058"/>
                  <a:pt x="154392" y="0"/>
                  <a:pt x="133350" y="0"/>
                </a:cubicBezTo>
                <a:cubicBezTo>
                  <a:pt x="112308" y="0"/>
                  <a:pt x="95250" y="17058"/>
                  <a:pt x="95250" y="38100"/>
                </a:cubicBezTo>
                <a:lnTo>
                  <a:pt x="95250" y="85725"/>
                </a:lnTo>
                <a:lnTo>
                  <a:pt x="28575" y="85725"/>
                </a:lnTo>
                <a:cubicBezTo>
                  <a:pt x="12794" y="85725"/>
                  <a:pt x="0" y="98518"/>
                  <a:pt x="0" y="114300"/>
                </a:cubicBezTo>
                <a:lnTo>
                  <a:pt x="0" y="209550"/>
                </a:lnTo>
                <a:cubicBezTo>
                  <a:pt x="0" y="225332"/>
                  <a:pt x="12794" y="238125"/>
                  <a:pt x="28575" y="238125"/>
                </a:cubicBezTo>
                <a:lnTo>
                  <a:pt x="95250" y="238125"/>
                </a:lnTo>
                <a:lnTo>
                  <a:pt x="95250" y="333375"/>
                </a:lnTo>
                <a:lnTo>
                  <a:pt x="28575" y="333375"/>
                </a:lnTo>
                <a:cubicBezTo>
                  <a:pt x="12794" y="333375"/>
                  <a:pt x="0" y="346168"/>
                  <a:pt x="0" y="361950"/>
                </a:cubicBezTo>
                <a:lnTo>
                  <a:pt x="0" y="457200"/>
                </a:lnTo>
                <a:cubicBezTo>
                  <a:pt x="0" y="472982"/>
                  <a:pt x="12794" y="485775"/>
                  <a:pt x="28575" y="485775"/>
                </a:cubicBezTo>
                <a:lnTo>
                  <a:pt x="95250" y="485775"/>
                </a:lnTo>
                <a:lnTo>
                  <a:pt x="95250" y="649043"/>
                </a:lnTo>
                <a:cubicBezTo>
                  <a:pt x="78458" y="653347"/>
                  <a:pt x="66705" y="668465"/>
                  <a:pt x="66675" y="685800"/>
                </a:cubicBezTo>
                <a:lnTo>
                  <a:pt x="66675" y="704850"/>
                </a:lnTo>
                <a:lnTo>
                  <a:pt x="200025" y="704850"/>
                </a:lnTo>
                <a:lnTo>
                  <a:pt x="200025" y="685800"/>
                </a:lnTo>
                <a:cubicBezTo>
                  <a:pt x="199995" y="668465"/>
                  <a:pt x="188242" y="653347"/>
                  <a:pt x="171450" y="649043"/>
                </a:cubicBezTo>
                <a:lnTo>
                  <a:pt x="171450" y="485775"/>
                </a:lnTo>
                <a:lnTo>
                  <a:pt x="590550" y="485775"/>
                </a:lnTo>
                <a:lnTo>
                  <a:pt x="590550" y="649043"/>
                </a:lnTo>
                <a:cubicBezTo>
                  <a:pt x="573758" y="653347"/>
                  <a:pt x="562005" y="668465"/>
                  <a:pt x="561975" y="685800"/>
                </a:cubicBezTo>
                <a:lnTo>
                  <a:pt x="561975" y="704850"/>
                </a:lnTo>
                <a:lnTo>
                  <a:pt x="695325" y="704850"/>
                </a:lnTo>
                <a:lnTo>
                  <a:pt x="695325" y="685800"/>
                </a:lnTo>
                <a:cubicBezTo>
                  <a:pt x="695295" y="668465"/>
                  <a:pt x="683542" y="653347"/>
                  <a:pt x="666750" y="649043"/>
                </a:cubicBezTo>
                <a:lnTo>
                  <a:pt x="666750" y="485775"/>
                </a:lnTo>
                <a:lnTo>
                  <a:pt x="733425" y="485775"/>
                </a:lnTo>
                <a:cubicBezTo>
                  <a:pt x="749207" y="485775"/>
                  <a:pt x="762000" y="472982"/>
                  <a:pt x="762000" y="457200"/>
                </a:cubicBezTo>
                <a:lnTo>
                  <a:pt x="762000" y="361950"/>
                </a:lnTo>
                <a:cubicBezTo>
                  <a:pt x="762000" y="346168"/>
                  <a:pt x="749207" y="333375"/>
                  <a:pt x="733425" y="333375"/>
                </a:cubicBezTo>
                <a:lnTo>
                  <a:pt x="666750" y="333375"/>
                </a:lnTo>
                <a:lnTo>
                  <a:pt x="666750" y="238125"/>
                </a:lnTo>
                <a:close/>
                <a:moveTo>
                  <a:pt x="665455" y="200025"/>
                </a:moveTo>
                <a:lnTo>
                  <a:pt x="589255" y="123825"/>
                </a:lnTo>
                <a:lnTo>
                  <a:pt x="670065" y="123825"/>
                </a:lnTo>
                <a:lnTo>
                  <a:pt x="723900" y="177651"/>
                </a:lnTo>
                <a:lnTo>
                  <a:pt x="723900" y="200025"/>
                </a:lnTo>
                <a:close/>
                <a:moveTo>
                  <a:pt x="475907" y="200025"/>
                </a:moveTo>
                <a:lnTo>
                  <a:pt x="399707" y="123825"/>
                </a:lnTo>
                <a:lnTo>
                  <a:pt x="480517" y="123825"/>
                </a:lnTo>
                <a:lnTo>
                  <a:pt x="556717" y="200025"/>
                </a:lnTo>
                <a:close/>
                <a:moveTo>
                  <a:pt x="282016" y="200025"/>
                </a:moveTo>
                <a:lnTo>
                  <a:pt x="205816" y="123825"/>
                </a:lnTo>
                <a:lnTo>
                  <a:pt x="286636" y="123825"/>
                </a:lnTo>
                <a:lnTo>
                  <a:pt x="362836" y="200025"/>
                </a:lnTo>
                <a:close/>
                <a:moveTo>
                  <a:pt x="97555" y="123825"/>
                </a:moveTo>
                <a:lnTo>
                  <a:pt x="173755" y="200025"/>
                </a:lnTo>
                <a:lnTo>
                  <a:pt x="92945" y="200025"/>
                </a:lnTo>
                <a:lnTo>
                  <a:pt x="38100" y="145180"/>
                </a:lnTo>
                <a:lnTo>
                  <a:pt x="38100" y="123825"/>
                </a:lnTo>
                <a:close/>
                <a:moveTo>
                  <a:pt x="480460" y="371475"/>
                </a:moveTo>
                <a:lnTo>
                  <a:pt x="556660" y="447675"/>
                </a:lnTo>
                <a:lnTo>
                  <a:pt x="475869" y="447675"/>
                </a:lnTo>
                <a:lnTo>
                  <a:pt x="399669" y="371475"/>
                </a:lnTo>
                <a:close/>
                <a:moveTo>
                  <a:pt x="286636" y="371475"/>
                </a:moveTo>
                <a:lnTo>
                  <a:pt x="362836" y="447675"/>
                </a:lnTo>
                <a:lnTo>
                  <a:pt x="282016" y="447675"/>
                </a:lnTo>
                <a:lnTo>
                  <a:pt x="205816" y="371475"/>
                </a:lnTo>
                <a:close/>
                <a:moveTo>
                  <a:pt x="97555" y="371475"/>
                </a:moveTo>
                <a:lnTo>
                  <a:pt x="173755" y="447675"/>
                </a:lnTo>
                <a:lnTo>
                  <a:pt x="92945" y="447675"/>
                </a:lnTo>
                <a:lnTo>
                  <a:pt x="38100" y="392830"/>
                </a:lnTo>
                <a:lnTo>
                  <a:pt x="38100" y="371475"/>
                </a:lnTo>
                <a:close/>
                <a:moveTo>
                  <a:pt x="665455" y="447675"/>
                </a:moveTo>
                <a:lnTo>
                  <a:pt x="589255" y="371475"/>
                </a:lnTo>
                <a:lnTo>
                  <a:pt x="670065" y="371475"/>
                </a:lnTo>
                <a:lnTo>
                  <a:pt x="723900" y="425301"/>
                </a:lnTo>
                <a:lnTo>
                  <a:pt x="723900" y="447675"/>
                </a:lnTo>
                <a:close/>
                <a:moveTo>
                  <a:pt x="590550" y="333375"/>
                </a:moveTo>
                <a:lnTo>
                  <a:pt x="171450" y="333375"/>
                </a:lnTo>
                <a:lnTo>
                  <a:pt x="171450" y="238125"/>
                </a:lnTo>
                <a:lnTo>
                  <a:pt x="590550" y="238125"/>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spTree>
    <p:extLst>
      <p:ext uri="{BB962C8B-B14F-4D97-AF65-F5344CB8AC3E}">
        <p14:creationId xmlns:p14="http://schemas.microsoft.com/office/powerpoint/2010/main" val="178973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Objective Assessment Summary</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2"/>
          <a:srcRect/>
          <a:stretch/>
        </p:blipFill>
        <p:spPr>
          <a:xfrm>
            <a:off x="11182350" y="5859901"/>
            <a:ext cx="882130" cy="899379"/>
          </a:xfrm>
          <a:prstGeom prst="rect">
            <a:avLst/>
          </a:prstGeom>
        </p:spPr>
      </p:pic>
      <p:pic>
        <p:nvPicPr>
          <p:cNvPr id="3" name="Picture 2">
            <a:extLst>
              <a:ext uri="{FF2B5EF4-FFF2-40B4-BE49-F238E27FC236}">
                <a16:creationId xmlns:a16="http://schemas.microsoft.com/office/drawing/2014/main" id="{86E16036-1931-12D8-D39F-6F02EC37C0F1}"/>
              </a:ext>
            </a:extLst>
          </p:cNvPr>
          <p:cNvPicPr>
            <a:picLocks noChangeAspect="1"/>
          </p:cNvPicPr>
          <p:nvPr/>
        </p:nvPicPr>
        <p:blipFill>
          <a:blip r:embed="rId3"/>
          <a:stretch>
            <a:fillRect/>
          </a:stretch>
        </p:blipFill>
        <p:spPr>
          <a:xfrm>
            <a:off x="1069847" y="1445050"/>
            <a:ext cx="5026153" cy="4864540"/>
          </a:xfrm>
          <a:prstGeom prst="rect">
            <a:avLst/>
          </a:prstGeom>
        </p:spPr>
      </p:pic>
      <p:graphicFrame>
        <p:nvGraphicFramePr>
          <p:cNvPr id="19" name="Diagram 18">
            <a:extLst>
              <a:ext uri="{FF2B5EF4-FFF2-40B4-BE49-F238E27FC236}">
                <a16:creationId xmlns:a16="http://schemas.microsoft.com/office/drawing/2014/main" id="{4EC4FFD1-BCEC-F472-1DF4-77752EBCF09D}"/>
              </a:ext>
            </a:extLst>
          </p:cNvPr>
          <p:cNvGraphicFramePr/>
          <p:nvPr>
            <p:extLst>
              <p:ext uri="{D42A27DB-BD31-4B8C-83A1-F6EECF244321}">
                <p14:modId xmlns:p14="http://schemas.microsoft.com/office/powerpoint/2010/main" val="1923529299"/>
              </p:ext>
            </p:extLst>
          </p:nvPr>
        </p:nvGraphicFramePr>
        <p:xfrm>
          <a:off x="6327647" y="1649999"/>
          <a:ext cx="5236347" cy="4250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467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Building Rapport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graphicFrame>
        <p:nvGraphicFramePr>
          <p:cNvPr id="4" name="Diagram 3">
            <a:extLst>
              <a:ext uri="{FF2B5EF4-FFF2-40B4-BE49-F238E27FC236}">
                <a16:creationId xmlns:a16="http://schemas.microsoft.com/office/drawing/2014/main" id="{2301F478-2953-FCC2-4C83-11325A7E8C03}"/>
              </a:ext>
            </a:extLst>
          </p:cNvPr>
          <p:cNvGraphicFramePr/>
          <p:nvPr>
            <p:extLst>
              <p:ext uri="{D42A27DB-BD31-4B8C-83A1-F6EECF244321}">
                <p14:modId xmlns:p14="http://schemas.microsoft.com/office/powerpoint/2010/main" val="2064125684"/>
              </p:ext>
            </p:extLst>
          </p:nvPr>
        </p:nvGraphicFramePr>
        <p:xfrm>
          <a:off x="838200" y="1464522"/>
          <a:ext cx="10228953" cy="4772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242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a:xfrm>
            <a:off x="593496" y="393406"/>
            <a:ext cx="11005008" cy="1325563"/>
          </a:xfrm>
        </p:spPr>
        <p:txBody>
          <a:bodyPr/>
          <a:lstStyle/>
          <a:p>
            <a:r>
              <a:rPr lang="en-US" b="1" dirty="0">
                <a:solidFill>
                  <a:srgbClr val="04A651"/>
                </a:solidFill>
                <a:latin typeface="Franklin Gothic Book" panose="020B0503020102020204" pitchFamily="34" charset="0"/>
              </a:rPr>
              <a:t>Building Rapport and Identifying Basic Needs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graphicFrame>
        <p:nvGraphicFramePr>
          <p:cNvPr id="3" name="Diagram 2">
            <a:extLst>
              <a:ext uri="{FF2B5EF4-FFF2-40B4-BE49-F238E27FC236}">
                <a16:creationId xmlns:a16="http://schemas.microsoft.com/office/drawing/2014/main" id="{53CE243D-205F-F67A-0F7C-84D5F4D8F818}"/>
              </a:ext>
            </a:extLst>
          </p:cNvPr>
          <p:cNvGraphicFramePr/>
          <p:nvPr>
            <p:extLst>
              <p:ext uri="{D42A27DB-BD31-4B8C-83A1-F6EECF244321}">
                <p14:modId xmlns:p14="http://schemas.microsoft.com/office/powerpoint/2010/main" val="968150319"/>
              </p:ext>
            </p:extLst>
          </p:nvPr>
        </p:nvGraphicFramePr>
        <p:xfrm>
          <a:off x="829773" y="1400051"/>
          <a:ext cx="10532454" cy="4909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6630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2090</Words>
  <Application>Microsoft Office PowerPoint</Application>
  <PresentationFormat>Widescreen</PresentationFormat>
  <Paragraphs>233</Paragraphs>
  <Slides>34</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Courier New</vt:lpstr>
      <vt:lpstr>Franklin Gothic Book</vt:lpstr>
      <vt:lpstr>Office Theme</vt:lpstr>
      <vt:lpstr>Jobs for Veterans’ State Grant (JVSG)</vt:lpstr>
      <vt:lpstr>Introduction</vt:lpstr>
      <vt:lpstr>Objectives</vt:lpstr>
      <vt:lpstr>Case Management Framework</vt:lpstr>
      <vt:lpstr>Objective Assessment</vt:lpstr>
      <vt:lpstr>V01 - Objective Assessment</vt:lpstr>
      <vt:lpstr>Objective Assessment Summary</vt:lpstr>
      <vt:lpstr>Building Rapport</vt:lpstr>
      <vt:lpstr>Building Rapport and Identifying Basic Needs</vt:lpstr>
      <vt:lpstr>Maslow’s Hierarchy of Needs</vt:lpstr>
      <vt:lpstr>Building Rapport and Identifying Basic Needs</vt:lpstr>
      <vt:lpstr>What is an Individual Employment Plan (IEP)</vt:lpstr>
      <vt:lpstr>What is an Individual Employment Plan (IEP)</vt:lpstr>
      <vt:lpstr>Purpose of an Individual Employment Plan (IEP)</vt:lpstr>
      <vt:lpstr>Attaining Commitment (The Buy-In)</vt:lpstr>
      <vt:lpstr>Attaining Commitment (The Buy-In)</vt:lpstr>
      <vt:lpstr>Attaining Commitment (The Buy-In)</vt:lpstr>
      <vt:lpstr>Developing a S.M.A.R.T. IEP</vt:lpstr>
      <vt:lpstr>S.M.A.R.T. Goals and Objectives</vt:lpstr>
      <vt:lpstr>IEP Example – Employment Goal</vt:lpstr>
      <vt:lpstr>IEP Example – Objectives</vt:lpstr>
      <vt:lpstr>Consistent Contact</vt:lpstr>
      <vt:lpstr>Consistent Contact</vt:lpstr>
      <vt:lpstr>Consistent Contact</vt:lpstr>
      <vt:lpstr>Employ Florida Reporting</vt:lpstr>
      <vt:lpstr>Employ Florida Reporting</vt:lpstr>
      <vt:lpstr>Employ Florida Reporting</vt:lpstr>
      <vt:lpstr>Case Closure</vt:lpstr>
      <vt:lpstr>Case Closure</vt:lpstr>
      <vt:lpstr>Case Closure</vt:lpstr>
      <vt:lpstr>Case Closure</vt:lpstr>
      <vt:lpstr>Reporting a V13</vt:lpstr>
      <vt:lpstr>Reporting a V13</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Jose Santos</dc:creator>
  <cp:lastModifiedBy>Thomas, Jewelisia</cp:lastModifiedBy>
  <cp:revision>7</cp:revision>
  <dcterms:created xsi:type="dcterms:W3CDTF">2023-06-29T18:41:40Z</dcterms:created>
  <dcterms:modified xsi:type="dcterms:W3CDTF">2024-04-03T19:31:25Z</dcterms:modified>
</cp:coreProperties>
</file>