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EAE"/>
    <a:srgbClr val="202452"/>
    <a:srgbClr val="9C9E9D"/>
    <a:srgbClr val="04A651"/>
    <a:srgbClr val="E2C549"/>
    <a:srgbClr val="7B8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562" autoAdjust="0"/>
  </p:normalViewPr>
  <p:slideViewPr>
    <p:cSldViewPr snapToGrid="0">
      <p:cViewPr varScale="1">
        <p:scale>
          <a:sx n="89" d="100"/>
          <a:sy n="89" d="100"/>
        </p:scale>
        <p:origin x="13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E486-7263-4839-85CF-8702BF5B2D9E}"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77398B3-4040-4A61-846D-6C5097580FC5}">
      <dgm:prSet/>
      <dgm:spPr>
        <a:solidFill>
          <a:srgbClr val="202452"/>
        </a:solidFill>
      </dgm:spPr>
      <dgm:t>
        <a:bodyPr/>
        <a:lstStyle/>
        <a:p>
          <a:pPr rtl="0"/>
          <a:r>
            <a:rPr lang="en-US" dirty="0"/>
            <a:t>Learn and understand WT Automation Codes</a:t>
          </a:r>
        </a:p>
      </dgm:t>
    </dgm:pt>
    <dgm:pt modelId="{5E3B703F-39ED-44B2-8656-28959B3D3D53}" type="parTrans" cxnId="{B30EEC10-1052-4E7A-A4A8-E5930DCDC153}">
      <dgm:prSet/>
      <dgm:spPr/>
      <dgm:t>
        <a:bodyPr/>
        <a:lstStyle/>
        <a:p>
          <a:endParaRPr lang="en-US"/>
        </a:p>
      </dgm:t>
    </dgm:pt>
    <dgm:pt modelId="{44E14D14-32D6-4405-B343-B26CB91A99F8}" type="sibTrans" cxnId="{B30EEC10-1052-4E7A-A4A8-E5930DCDC153}">
      <dgm:prSet/>
      <dgm:spPr/>
      <dgm:t>
        <a:bodyPr/>
        <a:lstStyle/>
        <a:p>
          <a:endParaRPr lang="en-US"/>
        </a:p>
      </dgm:t>
    </dgm:pt>
    <dgm:pt modelId="{8C8E2F01-3EB7-409C-85AA-F1618A3BDC1A}">
      <dgm:prSet/>
      <dgm:spPr>
        <a:solidFill>
          <a:srgbClr val="202452"/>
        </a:solidFill>
      </dgm:spPr>
      <dgm:t>
        <a:bodyPr/>
        <a:lstStyle/>
        <a:p>
          <a:pPr rtl="0"/>
          <a:r>
            <a:rPr lang="en-US" dirty="0"/>
            <a:t>What they are</a:t>
          </a:r>
        </a:p>
      </dgm:t>
    </dgm:pt>
    <dgm:pt modelId="{C7B31A6A-6DAE-4A47-92FB-F409D0A9229E}" type="parTrans" cxnId="{7E7EAF6E-760F-484E-8000-E3619AB103A7}">
      <dgm:prSet/>
      <dgm:spPr/>
      <dgm:t>
        <a:bodyPr/>
        <a:lstStyle/>
        <a:p>
          <a:endParaRPr lang="en-US"/>
        </a:p>
      </dgm:t>
    </dgm:pt>
    <dgm:pt modelId="{65F45E2B-9DBF-4BB4-BB78-5826F88BC92A}" type="sibTrans" cxnId="{7E7EAF6E-760F-484E-8000-E3619AB103A7}">
      <dgm:prSet/>
      <dgm:spPr/>
      <dgm:t>
        <a:bodyPr/>
        <a:lstStyle/>
        <a:p>
          <a:endParaRPr lang="en-US"/>
        </a:p>
      </dgm:t>
    </dgm:pt>
    <dgm:pt modelId="{F0026D8F-593C-4776-B669-DE8767090B8E}">
      <dgm:prSet/>
      <dgm:spPr>
        <a:solidFill>
          <a:srgbClr val="202452"/>
        </a:solidFill>
      </dgm:spPr>
      <dgm:t>
        <a:bodyPr/>
        <a:lstStyle/>
        <a:p>
          <a:pPr rtl="0"/>
          <a:r>
            <a:rPr lang="en-US" dirty="0"/>
            <a:t>What they mean</a:t>
          </a:r>
        </a:p>
      </dgm:t>
    </dgm:pt>
    <dgm:pt modelId="{999C9F41-1696-46F5-B9D7-47C04566B64B}" type="parTrans" cxnId="{99453E54-FBC4-414D-B256-431768146DB3}">
      <dgm:prSet/>
      <dgm:spPr/>
      <dgm:t>
        <a:bodyPr/>
        <a:lstStyle/>
        <a:p>
          <a:endParaRPr lang="en-US"/>
        </a:p>
      </dgm:t>
    </dgm:pt>
    <dgm:pt modelId="{2EA3CE40-D496-4022-9342-A837CDD44598}" type="sibTrans" cxnId="{99453E54-FBC4-414D-B256-431768146DB3}">
      <dgm:prSet/>
      <dgm:spPr/>
      <dgm:t>
        <a:bodyPr/>
        <a:lstStyle/>
        <a:p>
          <a:endParaRPr lang="en-US"/>
        </a:p>
      </dgm:t>
    </dgm:pt>
    <dgm:pt modelId="{BED09923-640D-4527-84B2-EA4A82F2410F}">
      <dgm:prSet/>
      <dgm:spPr>
        <a:solidFill>
          <a:srgbClr val="202452"/>
        </a:solidFill>
      </dgm:spPr>
      <dgm:t>
        <a:bodyPr/>
        <a:lstStyle/>
        <a:p>
          <a:pPr rtl="0"/>
          <a:r>
            <a:rPr lang="en-US" dirty="0"/>
            <a:t>How they are activated</a:t>
          </a:r>
        </a:p>
      </dgm:t>
    </dgm:pt>
    <dgm:pt modelId="{A77F9E42-B1BC-4B12-86C9-43BCDCDCA416}" type="parTrans" cxnId="{793693EA-9965-43E7-99E3-0527AB0B56C5}">
      <dgm:prSet/>
      <dgm:spPr/>
      <dgm:t>
        <a:bodyPr/>
        <a:lstStyle/>
        <a:p>
          <a:endParaRPr lang="en-US"/>
        </a:p>
      </dgm:t>
    </dgm:pt>
    <dgm:pt modelId="{2D7A5AA5-D683-4453-BB6E-D82B079C7CCA}" type="sibTrans" cxnId="{793693EA-9965-43E7-99E3-0527AB0B56C5}">
      <dgm:prSet/>
      <dgm:spPr/>
      <dgm:t>
        <a:bodyPr/>
        <a:lstStyle/>
        <a:p>
          <a:endParaRPr lang="en-US"/>
        </a:p>
      </dgm:t>
    </dgm:pt>
    <dgm:pt modelId="{E81D3E7A-B778-49FD-B71B-C8A9202613B2}">
      <dgm:prSet/>
      <dgm:spPr>
        <a:solidFill>
          <a:srgbClr val="202452"/>
        </a:solidFill>
      </dgm:spPr>
      <dgm:t>
        <a:bodyPr/>
        <a:lstStyle/>
        <a:p>
          <a:pPr rtl="0"/>
          <a:r>
            <a:rPr lang="en-US" dirty="0"/>
            <a:t>Where they appear</a:t>
          </a:r>
        </a:p>
      </dgm:t>
    </dgm:pt>
    <dgm:pt modelId="{B879EDF9-5D27-494F-B75C-A82E42EFFA00}" type="parTrans" cxnId="{E6158053-A452-468D-8A11-29C85DFFF8A3}">
      <dgm:prSet/>
      <dgm:spPr/>
      <dgm:t>
        <a:bodyPr/>
        <a:lstStyle/>
        <a:p>
          <a:endParaRPr lang="en-US"/>
        </a:p>
      </dgm:t>
    </dgm:pt>
    <dgm:pt modelId="{16A58174-30B1-4348-86F9-7CBFCC4D1E07}" type="sibTrans" cxnId="{E6158053-A452-468D-8A11-29C85DFFF8A3}">
      <dgm:prSet/>
      <dgm:spPr/>
      <dgm:t>
        <a:bodyPr/>
        <a:lstStyle/>
        <a:p>
          <a:endParaRPr lang="en-US"/>
        </a:p>
      </dgm:t>
    </dgm:pt>
    <dgm:pt modelId="{4B929F8B-2DBF-49D6-BA93-43810E8530ED}" type="pres">
      <dgm:prSet presAssocID="{C232E486-7263-4839-85CF-8702BF5B2D9E}" presName="linear" presStyleCnt="0">
        <dgm:presLayoutVars>
          <dgm:dir/>
          <dgm:animLvl val="lvl"/>
          <dgm:resizeHandles val="exact"/>
        </dgm:presLayoutVars>
      </dgm:prSet>
      <dgm:spPr/>
    </dgm:pt>
    <dgm:pt modelId="{F1E78213-A7EB-49FB-B7F6-C6D7DB6E7A4F}" type="pres">
      <dgm:prSet presAssocID="{477398B3-4040-4A61-846D-6C5097580FC5}" presName="parentLin" presStyleCnt="0"/>
      <dgm:spPr/>
    </dgm:pt>
    <dgm:pt modelId="{AEDECCE7-E3F2-48D0-A24C-96418E7888BE}" type="pres">
      <dgm:prSet presAssocID="{477398B3-4040-4A61-846D-6C5097580FC5}" presName="parentLeftMargin" presStyleLbl="node1" presStyleIdx="0" presStyleCnt="5"/>
      <dgm:spPr/>
    </dgm:pt>
    <dgm:pt modelId="{EEF66786-5A7A-4FCC-BDE9-F92996526F32}" type="pres">
      <dgm:prSet presAssocID="{477398B3-4040-4A61-846D-6C5097580FC5}" presName="parentText" presStyleLbl="node1" presStyleIdx="0" presStyleCnt="5">
        <dgm:presLayoutVars>
          <dgm:chMax val="0"/>
          <dgm:bulletEnabled val="1"/>
        </dgm:presLayoutVars>
      </dgm:prSet>
      <dgm:spPr/>
    </dgm:pt>
    <dgm:pt modelId="{BD26964B-A6D2-4DD7-B475-948B22DF40C0}" type="pres">
      <dgm:prSet presAssocID="{477398B3-4040-4A61-846D-6C5097580FC5}" presName="negativeSpace" presStyleCnt="0"/>
      <dgm:spPr/>
    </dgm:pt>
    <dgm:pt modelId="{A4421D27-52BE-45B8-8204-67EAE72FBE9F}" type="pres">
      <dgm:prSet presAssocID="{477398B3-4040-4A61-846D-6C5097580FC5}" presName="childText" presStyleLbl="conFgAcc1" presStyleIdx="0" presStyleCnt="5">
        <dgm:presLayoutVars>
          <dgm:bulletEnabled val="1"/>
        </dgm:presLayoutVars>
      </dgm:prSet>
      <dgm:spPr>
        <a:ln>
          <a:solidFill>
            <a:srgbClr val="202452"/>
          </a:solidFill>
        </a:ln>
      </dgm:spPr>
    </dgm:pt>
    <dgm:pt modelId="{8989E182-E1FE-4898-B1D4-CA8F04633114}" type="pres">
      <dgm:prSet presAssocID="{44E14D14-32D6-4405-B343-B26CB91A99F8}" presName="spaceBetweenRectangles" presStyleCnt="0"/>
      <dgm:spPr/>
    </dgm:pt>
    <dgm:pt modelId="{8F484CFA-1EEF-4D91-AC09-A7EE08DE698D}" type="pres">
      <dgm:prSet presAssocID="{8C8E2F01-3EB7-409C-85AA-F1618A3BDC1A}" presName="parentLin" presStyleCnt="0"/>
      <dgm:spPr/>
    </dgm:pt>
    <dgm:pt modelId="{D6D47A4D-9EDA-4951-B931-8EFC9F9C2B8B}" type="pres">
      <dgm:prSet presAssocID="{8C8E2F01-3EB7-409C-85AA-F1618A3BDC1A}" presName="parentLeftMargin" presStyleLbl="node1" presStyleIdx="0" presStyleCnt="5"/>
      <dgm:spPr/>
    </dgm:pt>
    <dgm:pt modelId="{6ADD512F-BDBE-45B9-86A1-6D4223ED66C6}" type="pres">
      <dgm:prSet presAssocID="{8C8E2F01-3EB7-409C-85AA-F1618A3BDC1A}" presName="parentText" presStyleLbl="node1" presStyleIdx="1" presStyleCnt="5">
        <dgm:presLayoutVars>
          <dgm:chMax val="0"/>
          <dgm:bulletEnabled val="1"/>
        </dgm:presLayoutVars>
      </dgm:prSet>
      <dgm:spPr/>
    </dgm:pt>
    <dgm:pt modelId="{0A90815E-4D4D-4C89-8C1C-8BDB48E33292}" type="pres">
      <dgm:prSet presAssocID="{8C8E2F01-3EB7-409C-85AA-F1618A3BDC1A}" presName="negativeSpace" presStyleCnt="0"/>
      <dgm:spPr/>
    </dgm:pt>
    <dgm:pt modelId="{7D67A4F1-9122-4AA0-A975-7E41B7CFA344}" type="pres">
      <dgm:prSet presAssocID="{8C8E2F01-3EB7-409C-85AA-F1618A3BDC1A}" presName="childText" presStyleLbl="conFgAcc1" presStyleIdx="1" presStyleCnt="5">
        <dgm:presLayoutVars>
          <dgm:bulletEnabled val="1"/>
        </dgm:presLayoutVars>
      </dgm:prSet>
      <dgm:spPr>
        <a:ln>
          <a:solidFill>
            <a:srgbClr val="202452"/>
          </a:solidFill>
        </a:ln>
      </dgm:spPr>
    </dgm:pt>
    <dgm:pt modelId="{C79E2D12-0817-4A65-A3D2-A3923E355519}" type="pres">
      <dgm:prSet presAssocID="{65F45E2B-9DBF-4BB4-BB78-5826F88BC92A}" presName="spaceBetweenRectangles" presStyleCnt="0"/>
      <dgm:spPr/>
    </dgm:pt>
    <dgm:pt modelId="{5CD96C08-23A3-489A-8CE0-F18C73EAB277}" type="pres">
      <dgm:prSet presAssocID="{F0026D8F-593C-4776-B669-DE8767090B8E}" presName="parentLin" presStyleCnt="0"/>
      <dgm:spPr/>
    </dgm:pt>
    <dgm:pt modelId="{17784D13-8FE2-4592-A2E7-BB3F8ACA25CE}" type="pres">
      <dgm:prSet presAssocID="{F0026D8F-593C-4776-B669-DE8767090B8E}" presName="parentLeftMargin" presStyleLbl="node1" presStyleIdx="1" presStyleCnt="5"/>
      <dgm:spPr/>
    </dgm:pt>
    <dgm:pt modelId="{1129121D-9DC5-4D5B-B3F9-424926FF3DCB}" type="pres">
      <dgm:prSet presAssocID="{F0026D8F-593C-4776-B669-DE8767090B8E}" presName="parentText" presStyleLbl="node1" presStyleIdx="2" presStyleCnt="5">
        <dgm:presLayoutVars>
          <dgm:chMax val="0"/>
          <dgm:bulletEnabled val="1"/>
        </dgm:presLayoutVars>
      </dgm:prSet>
      <dgm:spPr/>
    </dgm:pt>
    <dgm:pt modelId="{A94D4BA8-362A-4A34-AF6B-A259A2E2786D}" type="pres">
      <dgm:prSet presAssocID="{F0026D8F-593C-4776-B669-DE8767090B8E}" presName="negativeSpace" presStyleCnt="0"/>
      <dgm:spPr/>
    </dgm:pt>
    <dgm:pt modelId="{B7CF2E7B-CEF2-46B7-B1DB-C7A537F87126}" type="pres">
      <dgm:prSet presAssocID="{F0026D8F-593C-4776-B669-DE8767090B8E}" presName="childText" presStyleLbl="conFgAcc1" presStyleIdx="2" presStyleCnt="5">
        <dgm:presLayoutVars>
          <dgm:bulletEnabled val="1"/>
        </dgm:presLayoutVars>
      </dgm:prSet>
      <dgm:spPr>
        <a:ln>
          <a:solidFill>
            <a:srgbClr val="202452"/>
          </a:solidFill>
        </a:ln>
      </dgm:spPr>
    </dgm:pt>
    <dgm:pt modelId="{3304C215-14CD-44C5-A09C-71DD54ABC7F5}" type="pres">
      <dgm:prSet presAssocID="{2EA3CE40-D496-4022-9342-A837CDD44598}" presName="spaceBetweenRectangles" presStyleCnt="0"/>
      <dgm:spPr/>
    </dgm:pt>
    <dgm:pt modelId="{6B1F7E4A-5C76-4AC2-B826-BE3C96738416}" type="pres">
      <dgm:prSet presAssocID="{BED09923-640D-4527-84B2-EA4A82F2410F}" presName="parentLin" presStyleCnt="0"/>
      <dgm:spPr/>
    </dgm:pt>
    <dgm:pt modelId="{C4DB9141-44FE-4FA9-A200-A6D3772840DC}" type="pres">
      <dgm:prSet presAssocID="{BED09923-640D-4527-84B2-EA4A82F2410F}" presName="parentLeftMargin" presStyleLbl="node1" presStyleIdx="2" presStyleCnt="5"/>
      <dgm:spPr/>
    </dgm:pt>
    <dgm:pt modelId="{4759466A-3CA8-45A3-8301-81B1DF4039AD}" type="pres">
      <dgm:prSet presAssocID="{BED09923-640D-4527-84B2-EA4A82F2410F}" presName="parentText" presStyleLbl="node1" presStyleIdx="3" presStyleCnt="5">
        <dgm:presLayoutVars>
          <dgm:chMax val="0"/>
          <dgm:bulletEnabled val="1"/>
        </dgm:presLayoutVars>
      </dgm:prSet>
      <dgm:spPr/>
    </dgm:pt>
    <dgm:pt modelId="{0675EA4A-ECF7-45F7-8451-986077486814}" type="pres">
      <dgm:prSet presAssocID="{BED09923-640D-4527-84B2-EA4A82F2410F}" presName="negativeSpace" presStyleCnt="0"/>
      <dgm:spPr/>
    </dgm:pt>
    <dgm:pt modelId="{57EF727E-AD4C-4915-A058-5DF4FD1DDC66}" type="pres">
      <dgm:prSet presAssocID="{BED09923-640D-4527-84B2-EA4A82F2410F}" presName="childText" presStyleLbl="conFgAcc1" presStyleIdx="3" presStyleCnt="5">
        <dgm:presLayoutVars>
          <dgm:bulletEnabled val="1"/>
        </dgm:presLayoutVars>
      </dgm:prSet>
      <dgm:spPr>
        <a:ln>
          <a:solidFill>
            <a:srgbClr val="202452"/>
          </a:solidFill>
        </a:ln>
      </dgm:spPr>
    </dgm:pt>
    <dgm:pt modelId="{CB841E30-40F0-4F70-BD2B-4D989B83E962}" type="pres">
      <dgm:prSet presAssocID="{2D7A5AA5-D683-4453-BB6E-D82B079C7CCA}" presName="spaceBetweenRectangles" presStyleCnt="0"/>
      <dgm:spPr/>
    </dgm:pt>
    <dgm:pt modelId="{AE905676-7B1C-46D2-BE18-2021BA714116}" type="pres">
      <dgm:prSet presAssocID="{E81D3E7A-B778-49FD-B71B-C8A9202613B2}" presName="parentLin" presStyleCnt="0"/>
      <dgm:spPr/>
    </dgm:pt>
    <dgm:pt modelId="{6A0C60FE-1174-4ED1-A91B-2CEDDFE887AF}" type="pres">
      <dgm:prSet presAssocID="{E81D3E7A-B778-49FD-B71B-C8A9202613B2}" presName="parentLeftMargin" presStyleLbl="node1" presStyleIdx="3" presStyleCnt="5"/>
      <dgm:spPr/>
    </dgm:pt>
    <dgm:pt modelId="{4AD1F61D-D22D-47E2-BB20-AF6E4A89A1C3}" type="pres">
      <dgm:prSet presAssocID="{E81D3E7A-B778-49FD-B71B-C8A9202613B2}" presName="parentText" presStyleLbl="node1" presStyleIdx="4" presStyleCnt="5">
        <dgm:presLayoutVars>
          <dgm:chMax val="0"/>
          <dgm:bulletEnabled val="1"/>
        </dgm:presLayoutVars>
      </dgm:prSet>
      <dgm:spPr/>
    </dgm:pt>
    <dgm:pt modelId="{D6B7B6FA-EEC1-4FF9-B3F0-E28FE4F18E1C}" type="pres">
      <dgm:prSet presAssocID="{E81D3E7A-B778-49FD-B71B-C8A9202613B2}" presName="negativeSpace" presStyleCnt="0"/>
      <dgm:spPr/>
    </dgm:pt>
    <dgm:pt modelId="{B076B1FE-DD32-4227-83BC-178F2A1D295F}" type="pres">
      <dgm:prSet presAssocID="{E81D3E7A-B778-49FD-B71B-C8A9202613B2}" presName="childText" presStyleLbl="conFgAcc1" presStyleIdx="4" presStyleCnt="5">
        <dgm:presLayoutVars>
          <dgm:bulletEnabled val="1"/>
        </dgm:presLayoutVars>
      </dgm:prSet>
      <dgm:spPr>
        <a:ln>
          <a:solidFill>
            <a:srgbClr val="202452"/>
          </a:solidFill>
        </a:ln>
      </dgm:spPr>
    </dgm:pt>
  </dgm:ptLst>
  <dgm:cxnLst>
    <dgm:cxn modelId="{B30EEC10-1052-4E7A-A4A8-E5930DCDC153}" srcId="{C232E486-7263-4839-85CF-8702BF5B2D9E}" destId="{477398B3-4040-4A61-846D-6C5097580FC5}" srcOrd="0" destOrd="0" parTransId="{5E3B703F-39ED-44B2-8656-28959B3D3D53}" sibTransId="{44E14D14-32D6-4405-B343-B26CB91A99F8}"/>
    <dgm:cxn modelId="{D2FC7E11-46D7-432B-A10A-4FC29569999A}" type="presOf" srcId="{E81D3E7A-B778-49FD-B71B-C8A9202613B2}" destId="{4AD1F61D-D22D-47E2-BB20-AF6E4A89A1C3}" srcOrd="1" destOrd="0" presId="urn:microsoft.com/office/officeart/2005/8/layout/list1"/>
    <dgm:cxn modelId="{1C4BBA20-3E2A-463C-99EC-9751D1A1A58C}" type="presOf" srcId="{BED09923-640D-4527-84B2-EA4A82F2410F}" destId="{4759466A-3CA8-45A3-8301-81B1DF4039AD}" srcOrd="1" destOrd="0" presId="urn:microsoft.com/office/officeart/2005/8/layout/list1"/>
    <dgm:cxn modelId="{EEAC2D40-8143-4FD4-92E7-1845FBB03B04}" type="presOf" srcId="{8C8E2F01-3EB7-409C-85AA-F1618A3BDC1A}" destId="{6ADD512F-BDBE-45B9-86A1-6D4223ED66C6}" srcOrd="1" destOrd="0" presId="urn:microsoft.com/office/officeart/2005/8/layout/list1"/>
    <dgm:cxn modelId="{F892805B-9F98-4876-B1C4-33CA91ADDE27}" type="presOf" srcId="{477398B3-4040-4A61-846D-6C5097580FC5}" destId="{EEF66786-5A7A-4FCC-BDE9-F92996526F32}" srcOrd="1" destOrd="0" presId="urn:microsoft.com/office/officeart/2005/8/layout/list1"/>
    <dgm:cxn modelId="{F387A560-D0CD-478B-BDD4-25A6EC928DA6}" type="presOf" srcId="{E81D3E7A-B778-49FD-B71B-C8A9202613B2}" destId="{6A0C60FE-1174-4ED1-A91B-2CEDDFE887AF}" srcOrd="0" destOrd="0" presId="urn:microsoft.com/office/officeart/2005/8/layout/list1"/>
    <dgm:cxn modelId="{5F3F4441-4816-40B7-9B5C-EED6E2DAD9B0}" type="presOf" srcId="{477398B3-4040-4A61-846D-6C5097580FC5}" destId="{AEDECCE7-E3F2-48D0-A24C-96418E7888BE}" srcOrd="0" destOrd="0" presId="urn:microsoft.com/office/officeart/2005/8/layout/list1"/>
    <dgm:cxn modelId="{7E7EAF6E-760F-484E-8000-E3619AB103A7}" srcId="{C232E486-7263-4839-85CF-8702BF5B2D9E}" destId="{8C8E2F01-3EB7-409C-85AA-F1618A3BDC1A}" srcOrd="1" destOrd="0" parTransId="{C7B31A6A-6DAE-4A47-92FB-F409D0A9229E}" sibTransId="{65F45E2B-9DBF-4BB4-BB78-5826F88BC92A}"/>
    <dgm:cxn modelId="{E6158053-A452-468D-8A11-29C85DFFF8A3}" srcId="{C232E486-7263-4839-85CF-8702BF5B2D9E}" destId="{E81D3E7A-B778-49FD-B71B-C8A9202613B2}" srcOrd="4" destOrd="0" parTransId="{B879EDF9-5D27-494F-B75C-A82E42EFFA00}" sibTransId="{16A58174-30B1-4348-86F9-7CBFCC4D1E07}"/>
    <dgm:cxn modelId="{99453E54-FBC4-414D-B256-431768146DB3}" srcId="{C232E486-7263-4839-85CF-8702BF5B2D9E}" destId="{F0026D8F-593C-4776-B669-DE8767090B8E}" srcOrd="2" destOrd="0" parTransId="{999C9F41-1696-46F5-B9D7-47C04566B64B}" sibTransId="{2EA3CE40-D496-4022-9342-A837CDD44598}"/>
    <dgm:cxn modelId="{AB00A181-5154-4D43-91FA-4C0BD0CA78D4}" type="presOf" srcId="{C232E486-7263-4839-85CF-8702BF5B2D9E}" destId="{4B929F8B-2DBF-49D6-BA93-43810E8530ED}" srcOrd="0" destOrd="0" presId="urn:microsoft.com/office/officeart/2005/8/layout/list1"/>
    <dgm:cxn modelId="{9F9FE89D-08A0-41F3-B469-BF265F1D6456}" type="presOf" srcId="{BED09923-640D-4527-84B2-EA4A82F2410F}" destId="{C4DB9141-44FE-4FA9-A200-A6D3772840DC}" srcOrd="0" destOrd="0" presId="urn:microsoft.com/office/officeart/2005/8/layout/list1"/>
    <dgm:cxn modelId="{8A651BB8-339F-4149-964A-04089D8AEFE4}" type="presOf" srcId="{F0026D8F-593C-4776-B669-DE8767090B8E}" destId="{1129121D-9DC5-4D5B-B3F9-424926FF3DCB}" srcOrd="1" destOrd="0" presId="urn:microsoft.com/office/officeart/2005/8/layout/list1"/>
    <dgm:cxn modelId="{78D120BD-58C9-4386-BA91-0F8AB1ACEFF1}" type="presOf" srcId="{8C8E2F01-3EB7-409C-85AA-F1618A3BDC1A}" destId="{D6D47A4D-9EDA-4951-B931-8EFC9F9C2B8B}" srcOrd="0" destOrd="0" presId="urn:microsoft.com/office/officeart/2005/8/layout/list1"/>
    <dgm:cxn modelId="{E65383E0-D92B-4141-A8C3-5EAE218A4B48}" type="presOf" srcId="{F0026D8F-593C-4776-B669-DE8767090B8E}" destId="{17784D13-8FE2-4592-A2E7-BB3F8ACA25CE}" srcOrd="0" destOrd="0" presId="urn:microsoft.com/office/officeart/2005/8/layout/list1"/>
    <dgm:cxn modelId="{793693EA-9965-43E7-99E3-0527AB0B56C5}" srcId="{C232E486-7263-4839-85CF-8702BF5B2D9E}" destId="{BED09923-640D-4527-84B2-EA4A82F2410F}" srcOrd="3" destOrd="0" parTransId="{A77F9E42-B1BC-4B12-86C9-43BCDCDCA416}" sibTransId="{2D7A5AA5-D683-4453-BB6E-D82B079C7CCA}"/>
    <dgm:cxn modelId="{A843D7C4-7947-4F83-8F11-BD161447F3C6}" type="presParOf" srcId="{4B929F8B-2DBF-49D6-BA93-43810E8530ED}" destId="{F1E78213-A7EB-49FB-B7F6-C6D7DB6E7A4F}" srcOrd="0" destOrd="0" presId="urn:microsoft.com/office/officeart/2005/8/layout/list1"/>
    <dgm:cxn modelId="{1CFEB8A8-7448-440E-AD58-8D8FD5D46614}" type="presParOf" srcId="{F1E78213-A7EB-49FB-B7F6-C6D7DB6E7A4F}" destId="{AEDECCE7-E3F2-48D0-A24C-96418E7888BE}" srcOrd="0" destOrd="0" presId="urn:microsoft.com/office/officeart/2005/8/layout/list1"/>
    <dgm:cxn modelId="{091B0C26-6847-4A7D-9D70-39B64AA20130}" type="presParOf" srcId="{F1E78213-A7EB-49FB-B7F6-C6D7DB6E7A4F}" destId="{EEF66786-5A7A-4FCC-BDE9-F92996526F32}" srcOrd="1" destOrd="0" presId="urn:microsoft.com/office/officeart/2005/8/layout/list1"/>
    <dgm:cxn modelId="{9BC8FFAF-608C-4204-B19E-B04EE4975CE9}" type="presParOf" srcId="{4B929F8B-2DBF-49D6-BA93-43810E8530ED}" destId="{BD26964B-A6D2-4DD7-B475-948B22DF40C0}" srcOrd="1" destOrd="0" presId="urn:microsoft.com/office/officeart/2005/8/layout/list1"/>
    <dgm:cxn modelId="{32A20FCF-FB57-4DC9-86F8-8C396116C55D}" type="presParOf" srcId="{4B929F8B-2DBF-49D6-BA93-43810E8530ED}" destId="{A4421D27-52BE-45B8-8204-67EAE72FBE9F}" srcOrd="2" destOrd="0" presId="urn:microsoft.com/office/officeart/2005/8/layout/list1"/>
    <dgm:cxn modelId="{33AC2972-3D7D-456E-B6C7-81474D19F0F5}" type="presParOf" srcId="{4B929F8B-2DBF-49D6-BA93-43810E8530ED}" destId="{8989E182-E1FE-4898-B1D4-CA8F04633114}" srcOrd="3" destOrd="0" presId="urn:microsoft.com/office/officeart/2005/8/layout/list1"/>
    <dgm:cxn modelId="{9EE66CD3-4D24-41FC-909C-47613CF9A999}" type="presParOf" srcId="{4B929F8B-2DBF-49D6-BA93-43810E8530ED}" destId="{8F484CFA-1EEF-4D91-AC09-A7EE08DE698D}" srcOrd="4" destOrd="0" presId="urn:microsoft.com/office/officeart/2005/8/layout/list1"/>
    <dgm:cxn modelId="{8F078DF9-B988-4CBE-8833-CF5B07183D5A}" type="presParOf" srcId="{8F484CFA-1EEF-4D91-AC09-A7EE08DE698D}" destId="{D6D47A4D-9EDA-4951-B931-8EFC9F9C2B8B}" srcOrd="0" destOrd="0" presId="urn:microsoft.com/office/officeart/2005/8/layout/list1"/>
    <dgm:cxn modelId="{BA4698F9-3609-4DB6-8856-E7D8E11E89BF}" type="presParOf" srcId="{8F484CFA-1EEF-4D91-AC09-A7EE08DE698D}" destId="{6ADD512F-BDBE-45B9-86A1-6D4223ED66C6}" srcOrd="1" destOrd="0" presId="urn:microsoft.com/office/officeart/2005/8/layout/list1"/>
    <dgm:cxn modelId="{C79312A9-1DD9-4330-8C89-C324FDF7E634}" type="presParOf" srcId="{4B929F8B-2DBF-49D6-BA93-43810E8530ED}" destId="{0A90815E-4D4D-4C89-8C1C-8BDB48E33292}" srcOrd="5" destOrd="0" presId="urn:microsoft.com/office/officeart/2005/8/layout/list1"/>
    <dgm:cxn modelId="{383F726A-7531-4698-A3C4-05D6F0B1EB54}" type="presParOf" srcId="{4B929F8B-2DBF-49D6-BA93-43810E8530ED}" destId="{7D67A4F1-9122-4AA0-A975-7E41B7CFA344}" srcOrd="6" destOrd="0" presId="urn:microsoft.com/office/officeart/2005/8/layout/list1"/>
    <dgm:cxn modelId="{E4A067E1-A702-4DE1-86F8-4BC4B2502BBD}" type="presParOf" srcId="{4B929F8B-2DBF-49D6-BA93-43810E8530ED}" destId="{C79E2D12-0817-4A65-A3D2-A3923E355519}" srcOrd="7" destOrd="0" presId="urn:microsoft.com/office/officeart/2005/8/layout/list1"/>
    <dgm:cxn modelId="{ED686854-DD71-4C19-B7DC-FB71C8871A60}" type="presParOf" srcId="{4B929F8B-2DBF-49D6-BA93-43810E8530ED}" destId="{5CD96C08-23A3-489A-8CE0-F18C73EAB277}" srcOrd="8" destOrd="0" presId="urn:microsoft.com/office/officeart/2005/8/layout/list1"/>
    <dgm:cxn modelId="{DC800852-632F-494A-908D-99BE952AC0EC}" type="presParOf" srcId="{5CD96C08-23A3-489A-8CE0-F18C73EAB277}" destId="{17784D13-8FE2-4592-A2E7-BB3F8ACA25CE}" srcOrd="0" destOrd="0" presId="urn:microsoft.com/office/officeart/2005/8/layout/list1"/>
    <dgm:cxn modelId="{73C8C33F-E481-46FE-A7A8-CEA61ABAC2F7}" type="presParOf" srcId="{5CD96C08-23A3-489A-8CE0-F18C73EAB277}" destId="{1129121D-9DC5-4D5B-B3F9-424926FF3DCB}" srcOrd="1" destOrd="0" presId="urn:microsoft.com/office/officeart/2005/8/layout/list1"/>
    <dgm:cxn modelId="{D65779C6-61BA-433B-9E38-F024C885F0EA}" type="presParOf" srcId="{4B929F8B-2DBF-49D6-BA93-43810E8530ED}" destId="{A94D4BA8-362A-4A34-AF6B-A259A2E2786D}" srcOrd="9" destOrd="0" presId="urn:microsoft.com/office/officeart/2005/8/layout/list1"/>
    <dgm:cxn modelId="{52074EDA-B562-4D87-A073-F9E6A9AE6D4E}" type="presParOf" srcId="{4B929F8B-2DBF-49D6-BA93-43810E8530ED}" destId="{B7CF2E7B-CEF2-46B7-B1DB-C7A537F87126}" srcOrd="10" destOrd="0" presId="urn:microsoft.com/office/officeart/2005/8/layout/list1"/>
    <dgm:cxn modelId="{8143A515-E68D-4F7F-AC75-1D2C79873510}" type="presParOf" srcId="{4B929F8B-2DBF-49D6-BA93-43810E8530ED}" destId="{3304C215-14CD-44C5-A09C-71DD54ABC7F5}" srcOrd="11" destOrd="0" presId="urn:microsoft.com/office/officeart/2005/8/layout/list1"/>
    <dgm:cxn modelId="{610B2E27-E1E3-4278-8212-B8F058DAC619}" type="presParOf" srcId="{4B929F8B-2DBF-49D6-BA93-43810E8530ED}" destId="{6B1F7E4A-5C76-4AC2-B826-BE3C96738416}" srcOrd="12" destOrd="0" presId="urn:microsoft.com/office/officeart/2005/8/layout/list1"/>
    <dgm:cxn modelId="{C825B55F-C6A8-4545-8BBD-780E60143CC5}" type="presParOf" srcId="{6B1F7E4A-5C76-4AC2-B826-BE3C96738416}" destId="{C4DB9141-44FE-4FA9-A200-A6D3772840DC}" srcOrd="0" destOrd="0" presId="urn:microsoft.com/office/officeart/2005/8/layout/list1"/>
    <dgm:cxn modelId="{3DBF51D6-E139-4F66-95EA-6099CC7D07E6}" type="presParOf" srcId="{6B1F7E4A-5C76-4AC2-B826-BE3C96738416}" destId="{4759466A-3CA8-45A3-8301-81B1DF4039AD}" srcOrd="1" destOrd="0" presId="urn:microsoft.com/office/officeart/2005/8/layout/list1"/>
    <dgm:cxn modelId="{FE258070-D689-4FE2-B6F3-D512EAED25D6}" type="presParOf" srcId="{4B929F8B-2DBF-49D6-BA93-43810E8530ED}" destId="{0675EA4A-ECF7-45F7-8451-986077486814}" srcOrd="13" destOrd="0" presId="urn:microsoft.com/office/officeart/2005/8/layout/list1"/>
    <dgm:cxn modelId="{8AFA3DD9-43C2-4200-A09A-18845BD61D16}" type="presParOf" srcId="{4B929F8B-2DBF-49D6-BA93-43810E8530ED}" destId="{57EF727E-AD4C-4915-A058-5DF4FD1DDC66}" srcOrd="14" destOrd="0" presId="urn:microsoft.com/office/officeart/2005/8/layout/list1"/>
    <dgm:cxn modelId="{EBCFC447-6C83-47A9-9785-021A275AB73D}" type="presParOf" srcId="{4B929F8B-2DBF-49D6-BA93-43810E8530ED}" destId="{CB841E30-40F0-4F70-BD2B-4D989B83E962}" srcOrd="15" destOrd="0" presId="urn:microsoft.com/office/officeart/2005/8/layout/list1"/>
    <dgm:cxn modelId="{A954C855-30AD-482F-AFBE-7DB4E8405BD5}" type="presParOf" srcId="{4B929F8B-2DBF-49D6-BA93-43810E8530ED}" destId="{AE905676-7B1C-46D2-BE18-2021BA714116}" srcOrd="16" destOrd="0" presId="urn:microsoft.com/office/officeart/2005/8/layout/list1"/>
    <dgm:cxn modelId="{2C294D6A-AE57-4F29-BD43-52452797FCEF}" type="presParOf" srcId="{AE905676-7B1C-46D2-BE18-2021BA714116}" destId="{6A0C60FE-1174-4ED1-A91B-2CEDDFE887AF}" srcOrd="0" destOrd="0" presId="urn:microsoft.com/office/officeart/2005/8/layout/list1"/>
    <dgm:cxn modelId="{AA10D66B-2982-4A98-9638-622759B4E775}" type="presParOf" srcId="{AE905676-7B1C-46D2-BE18-2021BA714116}" destId="{4AD1F61D-D22D-47E2-BB20-AF6E4A89A1C3}" srcOrd="1" destOrd="0" presId="urn:microsoft.com/office/officeart/2005/8/layout/list1"/>
    <dgm:cxn modelId="{D79FE33A-723C-4F4B-9C57-08CB6161F6CC}" type="presParOf" srcId="{4B929F8B-2DBF-49D6-BA93-43810E8530ED}" destId="{D6B7B6FA-EEC1-4FF9-B3F0-E28FE4F18E1C}" srcOrd="17" destOrd="0" presId="urn:microsoft.com/office/officeart/2005/8/layout/list1"/>
    <dgm:cxn modelId="{A95AD6EC-03F4-418F-8775-22E0012C54DD}" type="presParOf" srcId="{4B929F8B-2DBF-49D6-BA93-43810E8530ED}" destId="{B076B1FE-DD32-4227-83BC-178F2A1D295F}" srcOrd="18" destOrd="0" presId="urn:microsoft.com/office/officeart/2005/8/layout/list1"/>
  </dgm:cxnLst>
  <dgm:bg/>
  <dgm:whole>
    <a:ln>
      <a:solidFill>
        <a:srgbClr val="202452"/>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285C2-5B8F-4715-A25C-8C17F23DB36C}" type="doc">
      <dgm:prSet loTypeId="urn:microsoft.com/office/officeart/2005/8/layout/lProcess2" loCatId="list" qsTypeId="urn:microsoft.com/office/officeart/2005/8/quickstyle/3d2#1" qsCatId="3D" csTypeId="urn:microsoft.com/office/officeart/2005/8/colors/accent1_4" csCatId="accent1" phldr="1"/>
      <dgm:spPr/>
      <dgm:t>
        <a:bodyPr/>
        <a:lstStyle/>
        <a:p>
          <a:endParaRPr lang="en-US"/>
        </a:p>
      </dgm:t>
    </dgm:pt>
    <dgm:pt modelId="{92F6C15B-A286-4152-9ED8-BAA50807BC12}">
      <dgm:prSet phldrT="[Text]"/>
      <dgm:spPr>
        <a:solidFill>
          <a:srgbClr val="9C9E9D"/>
        </a:solidFill>
      </dgm:spPr>
      <dgm:t>
        <a:bodyPr/>
        <a:lstStyle/>
        <a:p>
          <a:r>
            <a:rPr lang="en-US" dirty="0">
              <a:solidFill>
                <a:schemeClr val="bg1"/>
              </a:solidFill>
              <a:latin typeface="+mn-lt"/>
            </a:rPr>
            <a:t>499</a:t>
          </a:r>
        </a:p>
      </dgm:t>
    </dgm:pt>
    <dgm:pt modelId="{1008ED03-2EED-47D6-9BF2-41C1F75D3317}" type="parTrans" cxnId="{0C6EF61F-67E1-4677-AA53-AD30B4CDF1AB}">
      <dgm:prSet/>
      <dgm:spPr/>
      <dgm:t>
        <a:bodyPr/>
        <a:lstStyle/>
        <a:p>
          <a:endParaRPr lang="en-US"/>
        </a:p>
      </dgm:t>
    </dgm:pt>
    <dgm:pt modelId="{9D8CBDEE-13DE-4812-AB87-A168A55CD792}" type="sibTrans" cxnId="{0C6EF61F-67E1-4677-AA53-AD30B4CDF1AB}">
      <dgm:prSet/>
      <dgm:spPr/>
      <dgm:t>
        <a:bodyPr/>
        <a:lstStyle/>
        <a:p>
          <a:endParaRPr lang="en-US"/>
        </a:p>
      </dgm:t>
    </dgm:pt>
    <dgm:pt modelId="{FBB8B8D3-CAC4-411D-8F29-86331B7625E9}">
      <dgm:prSet phldrT="[Text]"/>
      <dgm:spPr>
        <a:solidFill>
          <a:srgbClr val="9C9E9D"/>
        </a:solidFill>
      </dgm:spPr>
      <dgm:t>
        <a:bodyPr/>
        <a:lstStyle/>
        <a:p>
          <a:r>
            <a:rPr lang="en-US" dirty="0">
              <a:solidFill>
                <a:schemeClr val="bg1"/>
              </a:solidFill>
              <a:latin typeface="+mn-lt"/>
            </a:rPr>
            <a:t>498</a:t>
          </a:r>
        </a:p>
      </dgm:t>
    </dgm:pt>
    <dgm:pt modelId="{E7F1A33D-D755-461D-8F72-FE061490A060}" type="parTrans" cxnId="{E7071295-66F8-4C68-B8A0-159F6954C7F8}">
      <dgm:prSet/>
      <dgm:spPr/>
      <dgm:t>
        <a:bodyPr/>
        <a:lstStyle/>
        <a:p>
          <a:endParaRPr lang="en-US"/>
        </a:p>
      </dgm:t>
    </dgm:pt>
    <dgm:pt modelId="{7B93FFC0-22C1-4E22-A4B5-47D3ECEEB7D2}" type="sibTrans" cxnId="{E7071295-66F8-4C68-B8A0-159F6954C7F8}">
      <dgm:prSet/>
      <dgm:spPr/>
      <dgm:t>
        <a:bodyPr/>
        <a:lstStyle/>
        <a:p>
          <a:endParaRPr lang="en-US"/>
        </a:p>
      </dgm:t>
    </dgm:pt>
    <dgm:pt modelId="{679B1DD3-6ADE-43D1-8AA6-2267EC198116}">
      <dgm:prSet phldrT="[Text]" custT="1"/>
      <dgm:spPr>
        <a:solidFill>
          <a:srgbClr val="202452"/>
        </a:solidFill>
      </dgm:spPr>
      <dgm:t>
        <a:bodyPr/>
        <a:lstStyle/>
        <a:p>
          <a:r>
            <a:rPr lang="en-US" sz="3000" dirty="0">
              <a:latin typeface="+mn-lt"/>
            </a:rPr>
            <a:t>Orientation/Program Overview</a:t>
          </a:r>
        </a:p>
      </dgm:t>
    </dgm:pt>
    <dgm:pt modelId="{7F0BE575-E089-4F40-BA46-BE651CDB2D97}" type="parTrans" cxnId="{D0DBEA48-93C3-4DDB-BBD5-45EED4928CCD}">
      <dgm:prSet/>
      <dgm:spPr/>
      <dgm:t>
        <a:bodyPr/>
        <a:lstStyle/>
        <a:p>
          <a:endParaRPr lang="en-US"/>
        </a:p>
      </dgm:t>
    </dgm:pt>
    <dgm:pt modelId="{6AC198F8-DBED-457F-8119-8C409A8B7C1E}" type="sibTrans" cxnId="{D0DBEA48-93C3-4DDB-BBD5-45EED4928CCD}">
      <dgm:prSet/>
      <dgm:spPr/>
      <dgm:t>
        <a:bodyPr/>
        <a:lstStyle/>
        <a:p>
          <a:endParaRPr lang="en-US"/>
        </a:p>
      </dgm:t>
    </dgm:pt>
    <dgm:pt modelId="{4F690D85-7880-482C-B35F-F0016397BA34}">
      <dgm:prSet phldrT="[Text]" custT="1"/>
      <dgm:spPr>
        <a:solidFill>
          <a:srgbClr val="9C9E9D"/>
        </a:solidFill>
      </dgm:spPr>
      <dgm:t>
        <a:bodyPr/>
        <a:lstStyle/>
        <a:p>
          <a:r>
            <a:rPr lang="en-US" sz="5500" dirty="0">
              <a:solidFill>
                <a:schemeClr val="bg1"/>
              </a:solidFill>
              <a:latin typeface="+mn-lt"/>
            </a:rPr>
            <a:t>497</a:t>
          </a:r>
        </a:p>
      </dgm:t>
    </dgm:pt>
    <dgm:pt modelId="{61396183-7100-434D-9427-4A86024A04F6}" type="parTrans" cxnId="{2D48170B-1D9A-4CFB-AA68-825FE2E35EC5}">
      <dgm:prSet/>
      <dgm:spPr/>
      <dgm:t>
        <a:bodyPr/>
        <a:lstStyle/>
        <a:p>
          <a:endParaRPr lang="en-US"/>
        </a:p>
      </dgm:t>
    </dgm:pt>
    <dgm:pt modelId="{4FF4D1DF-CC3D-458C-91D9-FE157FEC6378}" type="sibTrans" cxnId="{2D48170B-1D9A-4CFB-AA68-825FE2E35EC5}">
      <dgm:prSet/>
      <dgm:spPr/>
      <dgm:t>
        <a:bodyPr/>
        <a:lstStyle/>
        <a:p>
          <a:endParaRPr lang="en-US"/>
        </a:p>
      </dgm:t>
    </dgm:pt>
    <dgm:pt modelId="{0E67F23D-9C59-46A6-984B-1B93AC5A8266}">
      <dgm:prSet phldrT="[Text]" custT="1"/>
      <dgm:spPr>
        <a:solidFill>
          <a:srgbClr val="202452"/>
        </a:solidFill>
      </dgm:spPr>
      <dgm:t>
        <a:bodyPr/>
        <a:lstStyle/>
        <a:p>
          <a:r>
            <a:rPr lang="en-US" sz="3200" dirty="0">
              <a:latin typeface="+mn-lt"/>
            </a:rPr>
            <a:t>Intake/ Screening</a:t>
          </a:r>
        </a:p>
      </dgm:t>
    </dgm:pt>
    <dgm:pt modelId="{CD4A873B-4487-4B21-9783-1F2A489005AC}" type="parTrans" cxnId="{4D2467AB-EE95-40C2-A6F9-046FF67DD19C}">
      <dgm:prSet/>
      <dgm:spPr/>
      <dgm:t>
        <a:bodyPr/>
        <a:lstStyle/>
        <a:p>
          <a:endParaRPr lang="en-US"/>
        </a:p>
      </dgm:t>
    </dgm:pt>
    <dgm:pt modelId="{E57DE874-A4F0-460B-9A52-478706336517}" type="sibTrans" cxnId="{4D2467AB-EE95-40C2-A6F9-046FF67DD19C}">
      <dgm:prSet/>
      <dgm:spPr/>
      <dgm:t>
        <a:bodyPr/>
        <a:lstStyle/>
        <a:p>
          <a:endParaRPr lang="en-US"/>
        </a:p>
      </dgm:t>
    </dgm:pt>
    <dgm:pt modelId="{F0657B01-A707-448B-BAED-EAEF57698EE3}">
      <dgm:prSet phldrT="[Text]" custT="1"/>
      <dgm:spPr>
        <a:solidFill>
          <a:srgbClr val="04A651"/>
        </a:solidFill>
      </dgm:spPr>
      <dgm:t>
        <a:bodyPr/>
        <a:lstStyle/>
        <a:p>
          <a:r>
            <a:rPr lang="en-US" sz="2600" dirty="0">
              <a:latin typeface="+mn-lt"/>
            </a:rPr>
            <a:t>Completed Client Form</a:t>
          </a:r>
        </a:p>
      </dgm:t>
    </dgm:pt>
    <dgm:pt modelId="{9015B33B-60A6-4D55-AD72-F00AAB4CBBA7}" type="sibTrans" cxnId="{24389B1D-303B-4050-9305-CF14881B643B}">
      <dgm:prSet/>
      <dgm:spPr/>
      <dgm:t>
        <a:bodyPr/>
        <a:lstStyle/>
        <a:p>
          <a:endParaRPr lang="en-US"/>
        </a:p>
      </dgm:t>
    </dgm:pt>
    <dgm:pt modelId="{9A583FFC-A1CC-45BE-8DFC-FC281362C23E}" type="parTrans" cxnId="{24389B1D-303B-4050-9305-CF14881B643B}">
      <dgm:prSet/>
      <dgm:spPr/>
      <dgm:t>
        <a:bodyPr/>
        <a:lstStyle/>
        <a:p>
          <a:endParaRPr lang="en-US"/>
        </a:p>
      </dgm:t>
    </dgm:pt>
    <dgm:pt modelId="{8AF2D6F9-F4F8-4848-BF5B-160EBD7E4A18}">
      <dgm:prSet phldrT="[Text]" custT="1"/>
      <dgm:spPr>
        <a:solidFill>
          <a:srgbClr val="202452"/>
        </a:solidFill>
      </dgm:spPr>
      <dgm:t>
        <a:bodyPr/>
        <a:lstStyle/>
        <a:p>
          <a:r>
            <a:rPr lang="en-US" sz="2200" dirty="0">
              <a:latin typeface="+mn-lt"/>
            </a:rPr>
            <a:t>Accepted O &amp; O</a:t>
          </a:r>
        </a:p>
      </dgm:t>
    </dgm:pt>
    <dgm:pt modelId="{9A197C42-E3AE-4E60-83F2-3C07328AD5BB}" type="sibTrans" cxnId="{7DDCE7CC-D482-4B79-979E-5C0C698C24EE}">
      <dgm:prSet/>
      <dgm:spPr/>
      <dgm:t>
        <a:bodyPr/>
        <a:lstStyle/>
        <a:p>
          <a:endParaRPr lang="en-US"/>
        </a:p>
      </dgm:t>
    </dgm:pt>
    <dgm:pt modelId="{6972DC63-0F42-48A0-BFC3-501FC75CE68F}" type="parTrans" cxnId="{7DDCE7CC-D482-4B79-979E-5C0C698C24EE}">
      <dgm:prSet/>
      <dgm:spPr/>
      <dgm:t>
        <a:bodyPr/>
        <a:lstStyle/>
        <a:p>
          <a:endParaRPr lang="en-US"/>
        </a:p>
      </dgm:t>
    </dgm:pt>
    <dgm:pt modelId="{04DC6DD1-D540-4F4F-A8F2-6DA4271F24A2}" type="pres">
      <dgm:prSet presAssocID="{549285C2-5B8F-4715-A25C-8C17F23DB36C}" presName="theList" presStyleCnt="0">
        <dgm:presLayoutVars>
          <dgm:dir/>
          <dgm:animLvl val="lvl"/>
          <dgm:resizeHandles val="exact"/>
        </dgm:presLayoutVars>
      </dgm:prSet>
      <dgm:spPr/>
    </dgm:pt>
    <dgm:pt modelId="{2FDAA774-FFFE-4AE6-B99A-93AB611629C0}" type="pres">
      <dgm:prSet presAssocID="{92F6C15B-A286-4152-9ED8-BAA50807BC12}" presName="compNode" presStyleCnt="0"/>
      <dgm:spPr/>
    </dgm:pt>
    <dgm:pt modelId="{2B916BB5-EBDC-4FF0-AB32-220D90239C73}" type="pres">
      <dgm:prSet presAssocID="{92F6C15B-A286-4152-9ED8-BAA50807BC12}" presName="aNode" presStyleLbl="bgShp" presStyleIdx="0" presStyleCnt="3"/>
      <dgm:spPr/>
    </dgm:pt>
    <dgm:pt modelId="{347A59F9-A105-4C03-97F0-1D76FAB53221}" type="pres">
      <dgm:prSet presAssocID="{92F6C15B-A286-4152-9ED8-BAA50807BC12}" presName="textNode" presStyleLbl="bgShp" presStyleIdx="0" presStyleCnt="3"/>
      <dgm:spPr/>
    </dgm:pt>
    <dgm:pt modelId="{DF342203-05C0-4D55-BF6B-69C5634F75FC}" type="pres">
      <dgm:prSet presAssocID="{92F6C15B-A286-4152-9ED8-BAA50807BC12}" presName="compChildNode" presStyleCnt="0"/>
      <dgm:spPr/>
    </dgm:pt>
    <dgm:pt modelId="{BAAB4330-10CA-401E-9536-3D3310CC50CD}" type="pres">
      <dgm:prSet presAssocID="{92F6C15B-A286-4152-9ED8-BAA50807BC12}" presName="theInnerList" presStyleCnt="0"/>
      <dgm:spPr/>
    </dgm:pt>
    <dgm:pt modelId="{03D077F3-E37D-4C33-9120-C0ECE1AE19BE}" type="pres">
      <dgm:prSet presAssocID="{8AF2D6F9-F4F8-4848-BF5B-160EBD7E4A18}" presName="childNode" presStyleLbl="node1" presStyleIdx="0" presStyleCnt="4">
        <dgm:presLayoutVars>
          <dgm:bulletEnabled val="1"/>
        </dgm:presLayoutVars>
      </dgm:prSet>
      <dgm:spPr/>
    </dgm:pt>
    <dgm:pt modelId="{6D40E168-5E34-46B5-9E7D-3B1C33E8BBC3}" type="pres">
      <dgm:prSet presAssocID="{8AF2D6F9-F4F8-4848-BF5B-160EBD7E4A18}" presName="aSpace2" presStyleCnt="0"/>
      <dgm:spPr/>
    </dgm:pt>
    <dgm:pt modelId="{379C493F-EAF9-421E-B321-1656971F9FC3}" type="pres">
      <dgm:prSet presAssocID="{F0657B01-A707-448B-BAED-EAEF57698EE3}" presName="childNode" presStyleLbl="node1" presStyleIdx="1" presStyleCnt="4">
        <dgm:presLayoutVars>
          <dgm:bulletEnabled val="1"/>
        </dgm:presLayoutVars>
      </dgm:prSet>
      <dgm:spPr/>
    </dgm:pt>
    <dgm:pt modelId="{77DBD29D-97D5-4F60-B5ED-A672406C0B42}" type="pres">
      <dgm:prSet presAssocID="{92F6C15B-A286-4152-9ED8-BAA50807BC12}" presName="aSpace" presStyleCnt="0"/>
      <dgm:spPr/>
    </dgm:pt>
    <dgm:pt modelId="{FE79DA0C-2DA0-454A-82A8-80AAC8BF7289}" type="pres">
      <dgm:prSet presAssocID="{FBB8B8D3-CAC4-411D-8F29-86331B7625E9}" presName="compNode" presStyleCnt="0"/>
      <dgm:spPr/>
    </dgm:pt>
    <dgm:pt modelId="{AF2474A9-2F0F-4E0C-87C5-3720EE47B5D6}" type="pres">
      <dgm:prSet presAssocID="{FBB8B8D3-CAC4-411D-8F29-86331B7625E9}" presName="aNode" presStyleLbl="bgShp" presStyleIdx="1" presStyleCnt="3"/>
      <dgm:spPr/>
    </dgm:pt>
    <dgm:pt modelId="{88D4AEE5-DBA1-42FE-B0D4-123C657933AA}" type="pres">
      <dgm:prSet presAssocID="{FBB8B8D3-CAC4-411D-8F29-86331B7625E9}" presName="textNode" presStyleLbl="bgShp" presStyleIdx="1" presStyleCnt="3"/>
      <dgm:spPr/>
    </dgm:pt>
    <dgm:pt modelId="{F8D051B3-8BF5-4AC7-B7A2-895872954274}" type="pres">
      <dgm:prSet presAssocID="{FBB8B8D3-CAC4-411D-8F29-86331B7625E9}" presName="compChildNode" presStyleCnt="0"/>
      <dgm:spPr/>
    </dgm:pt>
    <dgm:pt modelId="{4051250C-3A0A-4B78-9BCC-B0E3D4B181B5}" type="pres">
      <dgm:prSet presAssocID="{FBB8B8D3-CAC4-411D-8F29-86331B7625E9}" presName="theInnerList" presStyleCnt="0"/>
      <dgm:spPr/>
    </dgm:pt>
    <dgm:pt modelId="{A1CA025C-80C4-4CA6-8A87-D43AAB9D0810}" type="pres">
      <dgm:prSet presAssocID="{679B1DD3-6ADE-43D1-8AA6-2267EC198116}" presName="childNode" presStyleLbl="node1" presStyleIdx="2" presStyleCnt="4">
        <dgm:presLayoutVars>
          <dgm:bulletEnabled val="1"/>
        </dgm:presLayoutVars>
      </dgm:prSet>
      <dgm:spPr/>
    </dgm:pt>
    <dgm:pt modelId="{AAAA2C0B-E1BC-467E-A87A-DEB42EAABEDC}" type="pres">
      <dgm:prSet presAssocID="{FBB8B8D3-CAC4-411D-8F29-86331B7625E9}" presName="aSpace" presStyleCnt="0"/>
      <dgm:spPr/>
    </dgm:pt>
    <dgm:pt modelId="{46BEB1CF-7125-4AFA-9936-3EF0A8101B81}" type="pres">
      <dgm:prSet presAssocID="{4F690D85-7880-482C-B35F-F0016397BA34}" presName="compNode" presStyleCnt="0"/>
      <dgm:spPr/>
    </dgm:pt>
    <dgm:pt modelId="{0DBC0E29-737E-4E71-9E48-6BEAF96FE442}" type="pres">
      <dgm:prSet presAssocID="{4F690D85-7880-482C-B35F-F0016397BA34}" presName="aNode" presStyleLbl="bgShp" presStyleIdx="2" presStyleCnt="3"/>
      <dgm:spPr/>
    </dgm:pt>
    <dgm:pt modelId="{729AE9FE-4500-4DF5-9C3E-9F206AB6CBAF}" type="pres">
      <dgm:prSet presAssocID="{4F690D85-7880-482C-B35F-F0016397BA34}" presName="textNode" presStyleLbl="bgShp" presStyleIdx="2" presStyleCnt="3"/>
      <dgm:spPr/>
    </dgm:pt>
    <dgm:pt modelId="{348C856E-5031-4B6A-B442-8F51AABF6626}" type="pres">
      <dgm:prSet presAssocID="{4F690D85-7880-482C-B35F-F0016397BA34}" presName="compChildNode" presStyleCnt="0"/>
      <dgm:spPr/>
    </dgm:pt>
    <dgm:pt modelId="{5896CBBA-74AB-4F3E-A619-61961009B8D0}" type="pres">
      <dgm:prSet presAssocID="{4F690D85-7880-482C-B35F-F0016397BA34}" presName="theInnerList" presStyleCnt="0"/>
      <dgm:spPr/>
    </dgm:pt>
    <dgm:pt modelId="{30F2CC9C-10D0-4079-81BE-73CFA6CDAD81}" type="pres">
      <dgm:prSet presAssocID="{0E67F23D-9C59-46A6-984B-1B93AC5A8266}" presName="childNode" presStyleLbl="node1" presStyleIdx="3" presStyleCnt="4">
        <dgm:presLayoutVars>
          <dgm:bulletEnabled val="1"/>
        </dgm:presLayoutVars>
      </dgm:prSet>
      <dgm:spPr/>
    </dgm:pt>
  </dgm:ptLst>
  <dgm:cxnLst>
    <dgm:cxn modelId="{87EF3B01-9997-43A5-85EE-631948E7F745}" type="presOf" srcId="{4F690D85-7880-482C-B35F-F0016397BA34}" destId="{729AE9FE-4500-4DF5-9C3E-9F206AB6CBAF}" srcOrd="1" destOrd="0" presId="urn:microsoft.com/office/officeart/2005/8/layout/lProcess2"/>
    <dgm:cxn modelId="{99904602-F233-47F0-89C4-03D67CBBAF7C}" type="presOf" srcId="{92F6C15B-A286-4152-9ED8-BAA50807BC12}" destId="{347A59F9-A105-4C03-97F0-1D76FAB53221}" srcOrd="1" destOrd="0" presId="urn:microsoft.com/office/officeart/2005/8/layout/lProcess2"/>
    <dgm:cxn modelId="{2D48170B-1D9A-4CFB-AA68-825FE2E35EC5}" srcId="{549285C2-5B8F-4715-A25C-8C17F23DB36C}" destId="{4F690D85-7880-482C-B35F-F0016397BA34}" srcOrd="2" destOrd="0" parTransId="{61396183-7100-434D-9427-4A86024A04F6}" sibTransId="{4FF4D1DF-CC3D-458C-91D9-FE157FEC6378}"/>
    <dgm:cxn modelId="{EBFDC712-1BEA-473A-A61E-0E9077453FD7}" type="presOf" srcId="{FBB8B8D3-CAC4-411D-8F29-86331B7625E9}" destId="{AF2474A9-2F0F-4E0C-87C5-3720EE47B5D6}" srcOrd="0" destOrd="0" presId="urn:microsoft.com/office/officeart/2005/8/layout/lProcess2"/>
    <dgm:cxn modelId="{20693419-D740-451E-92AB-3324E464CA79}" type="presOf" srcId="{F0657B01-A707-448B-BAED-EAEF57698EE3}" destId="{379C493F-EAF9-421E-B321-1656971F9FC3}" srcOrd="0" destOrd="0" presId="urn:microsoft.com/office/officeart/2005/8/layout/lProcess2"/>
    <dgm:cxn modelId="{24389B1D-303B-4050-9305-CF14881B643B}" srcId="{92F6C15B-A286-4152-9ED8-BAA50807BC12}" destId="{F0657B01-A707-448B-BAED-EAEF57698EE3}" srcOrd="1" destOrd="0" parTransId="{9A583FFC-A1CC-45BE-8DFC-FC281362C23E}" sibTransId="{9015B33B-60A6-4D55-AD72-F00AAB4CBBA7}"/>
    <dgm:cxn modelId="{0C6EF61F-67E1-4677-AA53-AD30B4CDF1AB}" srcId="{549285C2-5B8F-4715-A25C-8C17F23DB36C}" destId="{92F6C15B-A286-4152-9ED8-BAA50807BC12}" srcOrd="0" destOrd="0" parTransId="{1008ED03-2EED-47D6-9BF2-41C1F75D3317}" sibTransId="{9D8CBDEE-13DE-4812-AB87-A168A55CD792}"/>
    <dgm:cxn modelId="{F3B01A25-6340-486F-ACB1-C688BD257E1D}" type="presOf" srcId="{FBB8B8D3-CAC4-411D-8F29-86331B7625E9}" destId="{88D4AEE5-DBA1-42FE-B0D4-123C657933AA}" srcOrd="1" destOrd="0" presId="urn:microsoft.com/office/officeart/2005/8/layout/lProcess2"/>
    <dgm:cxn modelId="{E19AE337-62F6-4F69-A2D4-50B5502FA024}" type="presOf" srcId="{92F6C15B-A286-4152-9ED8-BAA50807BC12}" destId="{2B916BB5-EBDC-4FF0-AB32-220D90239C73}" srcOrd="0" destOrd="0" presId="urn:microsoft.com/office/officeart/2005/8/layout/lProcess2"/>
    <dgm:cxn modelId="{D0DBEA48-93C3-4DDB-BBD5-45EED4928CCD}" srcId="{FBB8B8D3-CAC4-411D-8F29-86331B7625E9}" destId="{679B1DD3-6ADE-43D1-8AA6-2267EC198116}" srcOrd="0" destOrd="0" parTransId="{7F0BE575-E089-4F40-BA46-BE651CDB2D97}" sibTransId="{6AC198F8-DBED-457F-8119-8C409A8B7C1E}"/>
    <dgm:cxn modelId="{21DFCD80-74D3-421F-96B3-46343BF9862A}" type="presOf" srcId="{679B1DD3-6ADE-43D1-8AA6-2267EC198116}" destId="{A1CA025C-80C4-4CA6-8A87-D43AAB9D0810}" srcOrd="0" destOrd="0" presId="urn:microsoft.com/office/officeart/2005/8/layout/lProcess2"/>
    <dgm:cxn modelId="{E7071295-66F8-4C68-B8A0-159F6954C7F8}" srcId="{549285C2-5B8F-4715-A25C-8C17F23DB36C}" destId="{FBB8B8D3-CAC4-411D-8F29-86331B7625E9}" srcOrd="1" destOrd="0" parTransId="{E7F1A33D-D755-461D-8F72-FE061490A060}" sibTransId="{7B93FFC0-22C1-4E22-A4B5-47D3ECEEB7D2}"/>
    <dgm:cxn modelId="{4D2467AB-EE95-40C2-A6F9-046FF67DD19C}" srcId="{4F690D85-7880-482C-B35F-F0016397BA34}" destId="{0E67F23D-9C59-46A6-984B-1B93AC5A8266}" srcOrd="0" destOrd="0" parTransId="{CD4A873B-4487-4B21-9783-1F2A489005AC}" sibTransId="{E57DE874-A4F0-460B-9A52-478706336517}"/>
    <dgm:cxn modelId="{D430EFC6-45F3-48E0-A253-87E67D86D853}" type="presOf" srcId="{549285C2-5B8F-4715-A25C-8C17F23DB36C}" destId="{04DC6DD1-D540-4F4F-A8F2-6DA4271F24A2}" srcOrd="0" destOrd="0" presId="urn:microsoft.com/office/officeart/2005/8/layout/lProcess2"/>
    <dgm:cxn modelId="{7DDCE7CC-D482-4B79-979E-5C0C698C24EE}" srcId="{92F6C15B-A286-4152-9ED8-BAA50807BC12}" destId="{8AF2D6F9-F4F8-4848-BF5B-160EBD7E4A18}" srcOrd="0" destOrd="0" parTransId="{6972DC63-0F42-48A0-BFC3-501FC75CE68F}" sibTransId="{9A197C42-E3AE-4E60-83F2-3C07328AD5BB}"/>
    <dgm:cxn modelId="{C793A2E4-9B65-4C3A-A048-48DB048A87B3}" type="presOf" srcId="{8AF2D6F9-F4F8-4848-BF5B-160EBD7E4A18}" destId="{03D077F3-E37D-4C33-9120-C0ECE1AE19BE}" srcOrd="0" destOrd="0" presId="urn:microsoft.com/office/officeart/2005/8/layout/lProcess2"/>
    <dgm:cxn modelId="{1E92F8E9-A413-4537-9D13-42838F4145D0}" type="presOf" srcId="{4F690D85-7880-482C-B35F-F0016397BA34}" destId="{0DBC0E29-737E-4E71-9E48-6BEAF96FE442}" srcOrd="0" destOrd="0" presId="urn:microsoft.com/office/officeart/2005/8/layout/lProcess2"/>
    <dgm:cxn modelId="{C3B51AFF-5210-400C-AD97-0B19990F7D48}" type="presOf" srcId="{0E67F23D-9C59-46A6-984B-1B93AC5A8266}" destId="{30F2CC9C-10D0-4079-81BE-73CFA6CDAD81}" srcOrd="0" destOrd="0" presId="urn:microsoft.com/office/officeart/2005/8/layout/lProcess2"/>
    <dgm:cxn modelId="{DFC3DCCF-F964-41DC-9A1A-E9D541901A52}" type="presParOf" srcId="{04DC6DD1-D540-4F4F-A8F2-6DA4271F24A2}" destId="{2FDAA774-FFFE-4AE6-B99A-93AB611629C0}" srcOrd="0" destOrd="0" presId="urn:microsoft.com/office/officeart/2005/8/layout/lProcess2"/>
    <dgm:cxn modelId="{587F24EC-66C9-4F2F-9A7B-CA539DF2ABCC}" type="presParOf" srcId="{2FDAA774-FFFE-4AE6-B99A-93AB611629C0}" destId="{2B916BB5-EBDC-4FF0-AB32-220D90239C73}" srcOrd="0" destOrd="0" presId="urn:microsoft.com/office/officeart/2005/8/layout/lProcess2"/>
    <dgm:cxn modelId="{7695B0E5-EA0E-4819-8A1F-8A4EF90FB0CF}" type="presParOf" srcId="{2FDAA774-FFFE-4AE6-B99A-93AB611629C0}" destId="{347A59F9-A105-4C03-97F0-1D76FAB53221}" srcOrd="1" destOrd="0" presId="urn:microsoft.com/office/officeart/2005/8/layout/lProcess2"/>
    <dgm:cxn modelId="{EE682B92-95AA-4340-896D-FD0E109B5287}" type="presParOf" srcId="{2FDAA774-FFFE-4AE6-B99A-93AB611629C0}" destId="{DF342203-05C0-4D55-BF6B-69C5634F75FC}" srcOrd="2" destOrd="0" presId="urn:microsoft.com/office/officeart/2005/8/layout/lProcess2"/>
    <dgm:cxn modelId="{AD74BAAD-D68F-418A-BADF-60292CE9F917}" type="presParOf" srcId="{DF342203-05C0-4D55-BF6B-69C5634F75FC}" destId="{BAAB4330-10CA-401E-9536-3D3310CC50CD}" srcOrd="0" destOrd="0" presId="urn:microsoft.com/office/officeart/2005/8/layout/lProcess2"/>
    <dgm:cxn modelId="{7F324EE8-8153-40FE-A2BF-F89E9803C878}" type="presParOf" srcId="{BAAB4330-10CA-401E-9536-3D3310CC50CD}" destId="{03D077F3-E37D-4C33-9120-C0ECE1AE19BE}" srcOrd="0" destOrd="0" presId="urn:microsoft.com/office/officeart/2005/8/layout/lProcess2"/>
    <dgm:cxn modelId="{4B77690D-B7C9-4401-A4D4-AD90A8E92F2B}" type="presParOf" srcId="{BAAB4330-10CA-401E-9536-3D3310CC50CD}" destId="{6D40E168-5E34-46B5-9E7D-3B1C33E8BBC3}" srcOrd="1" destOrd="0" presId="urn:microsoft.com/office/officeart/2005/8/layout/lProcess2"/>
    <dgm:cxn modelId="{D9880214-53D7-4EE2-9A58-165596FA9851}" type="presParOf" srcId="{BAAB4330-10CA-401E-9536-3D3310CC50CD}" destId="{379C493F-EAF9-421E-B321-1656971F9FC3}" srcOrd="2" destOrd="0" presId="urn:microsoft.com/office/officeart/2005/8/layout/lProcess2"/>
    <dgm:cxn modelId="{F5DB8ADE-4A11-41E2-BB7A-B0D65FE993AD}" type="presParOf" srcId="{04DC6DD1-D540-4F4F-A8F2-6DA4271F24A2}" destId="{77DBD29D-97D5-4F60-B5ED-A672406C0B42}" srcOrd="1" destOrd="0" presId="urn:microsoft.com/office/officeart/2005/8/layout/lProcess2"/>
    <dgm:cxn modelId="{E45A4C7D-27B7-4186-BFD4-D127EECF52A0}" type="presParOf" srcId="{04DC6DD1-D540-4F4F-A8F2-6DA4271F24A2}" destId="{FE79DA0C-2DA0-454A-82A8-80AAC8BF7289}" srcOrd="2" destOrd="0" presId="urn:microsoft.com/office/officeart/2005/8/layout/lProcess2"/>
    <dgm:cxn modelId="{4BB9327F-3182-4384-8526-5B8713C85C31}" type="presParOf" srcId="{FE79DA0C-2DA0-454A-82A8-80AAC8BF7289}" destId="{AF2474A9-2F0F-4E0C-87C5-3720EE47B5D6}" srcOrd="0" destOrd="0" presId="urn:microsoft.com/office/officeart/2005/8/layout/lProcess2"/>
    <dgm:cxn modelId="{FD2328F9-2138-4024-AF36-04577551A521}" type="presParOf" srcId="{FE79DA0C-2DA0-454A-82A8-80AAC8BF7289}" destId="{88D4AEE5-DBA1-42FE-B0D4-123C657933AA}" srcOrd="1" destOrd="0" presId="urn:microsoft.com/office/officeart/2005/8/layout/lProcess2"/>
    <dgm:cxn modelId="{759FDD62-C59B-426D-96FB-9AD1EBCEC972}" type="presParOf" srcId="{FE79DA0C-2DA0-454A-82A8-80AAC8BF7289}" destId="{F8D051B3-8BF5-4AC7-B7A2-895872954274}" srcOrd="2" destOrd="0" presId="urn:microsoft.com/office/officeart/2005/8/layout/lProcess2"/>
    <dgm:cxn modelId="{6CE59E8A-34F5-4A8B-9B24-18035DEC489B}" type="presParOf" srcId="{F8D051B3-8BF5-4AC7-B7A2-895872954274}" destId="{4051250C-3A0A-4B78-9BCC-B0E3D4B181B5}" srcOrd="0" destOrd="0" presId="urn:microsoft.com/office/officeart/2005/8/layout/lProcess2"/>
    <dgm:cxn modelId="{2A4F30E1-79C3-4DFF-9986-E039E540015C}" type="presParOf" srcId="{4051250C-3A0A-4B78-9BCC-B0E3D4B181B5}" destId="{A1CA025C-80C4-4CA6-8A87-D43AAB9D0810}" srcOrd="0" destOrd="0" presId="urn:microsoft.com/office/officeart/2005/8/layout/lProcess2"/>
    <dgm:cxn modelId="{EDF13034-A6BF-4B16-B907-0C686B48E68B}" type="presParOf" srcId="{04DC6DD1-D540-4F4F-A8F2-6DA4271F24A2}" destId="{AAAA2C0B-E1BC-467E-A87A-DEB42EAABEDC}" srcOrd="3" destOrd="0" presId="urn:microsoft.com/office/officeart/2005/8/layout/lProcess2"/>
    <dgm:cxn modelId="{A0AE3DF6-086D-4D59-AD47-6CF87A2F0ABC}" type="presParOf" srcId="{04DC6DD1-D540-4F4F-A8F2-6DA4271F24A2}" destId="{46BEB1CF-7125-4AFA-9936-3EF0A8101B81}" srcOrd="4" destOrd="0" presId="urn:microsoft.com/office/officeart/2005/8/layout/lProcess2"/>
    <dgm:cxn modelId="{189CCF9F-3823-4521-A8B5-DEE21A058B30}" type="presParOf" srcId="{46BEB1CF-7125-4AFA-9936-3EF0A8101B81}" destId="{0DBC0E29-737E-4E71-9E48-6BEAF96FE442}" srcOrd="0" destOrd="0" presId="urn:microsoft.com/office/officeart/2005/8/layout/lProcess2"/>
    <dgm:cxn modelId="{0ACF341B-8F01-4C1E-A09D-814BA37129A4}" type="presParOf" srcId="{46BEB1CF-7125-4AFA-9936-3EF0A8101B81}" destId="{729AE9FE-4500-4DF5-9C3E-9F206AB6CBAF}" srcOrd="1" destOrd="0" presId="urn:microsoft.com/office/officeart/2005/8/layout/lProcess2"/>
    <dgm:cxn modelId="{F5BDB2DB-01A0-4ED1-8A9B-63D1D0945A4D}" type="presParOf" srcId="{46BEB1CF-7125-4AFA-9936-3EF0A8101B81}" destId="{348C856E-5031-4B6A-B442-8F51AABF6626}" srcOrd="2" destOrd="0" presId="urn:microsoft.com/office/officeart/2005/8/layout/lProcess2"/>
    <dgm:cxn modelId="{694183B2-50A1-4624-8466-DBE57A43F5FF}" type="presParOf" srcId="{348C856E-5031-4B6A-B442-8F51AABF6626}" destId="{5896CBBA-74AB-4F3E-A619-61961009B8D0}" srcOrd="0" destOrd="0" presId="urn:microsoft.com/office/officeart/2005/8/layout/lProcess2"/>
    <dgm:cxn modelId="{E05103C9-CDE5-439B-B889-18FFF9304C7D}" type="presParOf" srcId="{5896CBBA-74AB-4F3E-A619-61961009B8D0}" destId="{30F2CC9C-10D0-4079-81BE-73CFA6CDAD81}"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285C2-5B8F-4715-A25C-8C17F23DB36C}" type="doc">
      <dgm:prSet loTypeId="urn:microsoft.com/office/officeart/2005/8/layout/lProcess2" loCatId="list" qsTypeId="urn:microsoft.com/office/officeart/2005/8/quickstyle/3d2#2" qsCatId="3D" csTypeId="urn:microsoft.com/office/officeart/2005/8/colors/accent2_4" csCatId="accent2" phldr="1"/>
      <dgm:spPr/>
      <dgm:t>
        <a:bodyPr/>
        <a:lstStyle/>
        <a:p>
          <a:endParaRPr lang="en-US"/>
        </a:p>
      </dgm:t>
    </dgm:pt>
    <dgm:pt modelId="{92F6C15B-A286-4152-9ED8-BAA50807BC12}">
      <dgm:prSet phldrT="[Text]"/>
      <dgm:spPr>
        <a:solidFill>
          <a:srgbClr val="04A651"/>
        </a:solidFill>
      </dgm:spPr>
      <dgm:t>
        <a:bodyPr/>
        <a:lstStyle/>
        <a:p>
          <a:r>
            <a:rPr lang="en-US" dirty="0">
              <a:solidFill>
                <a:srgbClr val="202452"/>
              </a:solidFill>
            </a:rPr>
            <a:t>495</a:t>
          </a:r>
        </a:p>
      </dgm:t>
    </dgm:pt>
    <dgm:pt modelId="{1008ED03-2EED-47D6-9BF2-41C1F75D3317}" type="parTrans" cxnId="{0C6EF61F-67E1-4677-AA53-AD30B4CDF1AB}">
      <dgm:prSet/>
      <dgm:spPr/>
      <dgm:t>
        <a:bodyPr/>
        <a:lstStyle/>
        <a:p>
          <a:endParaRPr lang="en-US"/>
        </a:p>
      </dgm:t>
    </dgm:pt>
    <dgm:pt modelId="{9D8CBDEE-13DE-4812-AB87-A168A55CD792}" type="sibTrans" cxnId="{0C6EF61F-67E1-4677-AA53-AD30B4CDF1AB}">
      <dgm:prSet/>
      <dgm:spPr/>
      <dgm:t>
        <a:bodyPr/>
        <a:lstStyle/>
        <a:p>
          <a:endParaRPr lang="en-US"/>
        </a:p>
      </dgm:t>
    </dgm:pt>
    <dgm:pt modelId="{5D995FA1-C1C7-4238-A1EE-1CEEC5EB1702}">
      <dgm:prSet phldrT="[Text]"/>
      <dgm:spPr>
        <a:solidFill>
          <a:srgbClr val="E2C549"/>
        </a:solidFill>
      </dgm:spPr>
      <dgm:t>
        <a:bodyPr/>
        <a:lstStyle/>
        <a:p>
          <a:r>
            <a:rPr lang="en-US" dirty="0">
              <a:solidFill>
                <a:srgbClr val="202452"/>
              </a:solidFill>
            </a:rPr>
            <a:t>Check out</a:t>
          </a:r>
        </a:p>
      </dgm:t>
    </dgm:pt>
    <dgm:pt modelId="{D0710E0E-97BA-4F84-8EC2-80BAF6C2B175}" type="parTrans" cxnId="{A40B28A5-339D-4CDC-901B-24C346160BD6}">
      <dgm:prSet/>
      <dgm:spPr/>
      <dgm:t>
        <a:bodyPr/>
        <a:lstStyle/>
        <a:p>
          <a:endParaRPr lang="en-US"/>
        </a:p>
      </dgm:t>
    </dgm:pt>
    <dgm:pt modelId="{B1858A3A-10C7-4ED6-B9CD-0C2E5EF2C906}" type="sibTrans" cxnId="{A40B28A5-339D-4CDC-901B-24C346160BD6}">
      <dgm:prSet/>
      <dgm:spPr/>
      <dgm:t>
        <a:bodyPr/>
        <a:lstStyle/>
        <a:p>
          <a:endParaRPr lang="en-US"/>
        </a:p>
      </dgm:t>
    </dgm:pt>
    <dgm:pt modelId="{DF83A6E3-438D-4ACD-BB9D-269ACE8E55A9}">
      <dgm:prSet phldrT="[Text]"/>
      <dgm:spPr>
        <a:solidFill>
          <a:srgbClr val="04A651"/>
        </a:solidFill>
      </dgm:spPr>
      <dgm:t>
        <a:bodyPr/>
        <a:lstStyle/>
        <a:p>
          <a:r>
            <a:rPr lang="en-US" dirty="0">
              <a:solidFill>
                <a:srgbClr val="202452"/>
              </a:solidFill>
            </a:rPr>
            <a:t>494</a:t>
          </a:r>
        </a:p>
      </dgm:t>
    </dgm:pt>
    <dgm:pt modelId="{108D9DDC-FAF6-4B65-B094-97D01BC0616A}" type="parTrans" cxnId="{B660B4DD-0798-46BA-8D12-76D3206CED18}">
      <dgm:prSet/>
      <dgm:spPr/>
      <dgm:t>
        <a:bodyPr/>
        <a:lstStyle/>
        <a:p>
          <a:endParaRPr lang="en-US"/>
        </a:p>
      </dgm:t>
    </dgm:pt>
    <dgm:pt modelId="{8AD877D8-471D-4A15-B1AE-9E9FDB632E2D}" type="sibTrans" cxnId="{B660B4DD-0798-46BA-8D12-76D3206CED18}">
      <dgm:prSet/>
      <dgm:spPr/>
      <dgm:t>
        <a:bodyPr/>
        <a:lstStyle/>
        <a:p>
          <a:endParaRPr lang="en-US"/>
        </a:p>
      </dgm:t>
    </dgm:pt>
    <dgm:pt modelId="{57A1B4E4-3381-44A6-8932-6D8DDD4453B4}">
      <dgm:prSet phldrT="[Text]"/>
      <dgm:spPr>
        <a:solidFill>
          <a:srgbClr val="E2C549"/>
        </a:solidFill>
      </dgm:spPr>
      <dgm:t>
        <a:bodyPr/>
        <a:lstStyle/>
        <a:p>
          <a:r>
            <a:rPr lang="en-US" dirty="0">
              <a:solidFill>
                <a:srgbClr val="202452"/>
              </a:solidFill>
            </a:rPr>
            <a:t>Work Registration Complete – Automated</a:t>
          </a:r>
        </a:p>
      </dgm:t>
    </dgm:pt>
    <dgm:pt modelId="{44A72AC3-EB5C-429D-B2BC-AF4C9DA68C3B}" type="parTrans" cxnId="{2D2DFA0C-6351-4635-B22D-4BA87B33C5B1}">
      <dgm:prSet/>
      <dgm:spPr/>
      <dgm:t>
        <a:bodyPr/>
        <a:lstStyle/>
        <a:p>
          <a:endParaRPr lang="en-US"/>
        </a:p>
      </dgm:t>
    </dgm:pt>
    <dgm:pt modelId="{60101B43-3D16-466D-B1D0-DDAA0334CBED}" type="sibTrans" cxnId="{2D2DFA0C-6351-4635-B22D-4BA87B33C5B1}">
      <dgm:prSet/>
      <dgm:spPr/>
      <dgm:t>
        <a:bodyPr/>
        <a:lstStyle/>
        <a:p>
          <a:endParaRPr lang="en-US"/>
        </a:p>
      </dgm:t>
    </dgm:pt>
    <dgm:pt modelId="{3A4CC3E7-58E9-486F-B787-312B37FBDEEA}">
      <dgm:prSet phldrT="[Text]"/>
      <dgm:spPr>
        <a:solidFill>
          <a:srgbClr val="04A651"/>
        </a:solidFill>
      </dgm:spPr>
      <dgm:t>
        <a:bodyPr/>
        <a:lstStyle/>
        <a:p>
          <a:r>
            <a:rPr lang="en-US" dirty="0">
              <a:solidFill>
                <a:srgbClr val="202452"/>
              </a:solidFill>
            </a:rPr>
            <a:t>493</a:t>
          </a:r>
        </a:p>
      </dgm:t>
    </dgm:pt>
    <dgm:pt modelId="{4D27DEB7-4FE9-46A3-B4A6-4AD5BD9E360E}" type="parTrans" cxnId="{A6CFAFEE-06B3-4819-B3B8-D9927BC07A16}">
      <dgm:prSet/>
      <dgm:spPr/>
      <dgm:t>
        <a:bodyPr/>
        <a:lstStyle/>
        <a:p>
          <a:endParaRPr lang="en-US"/>
        </a:p>
      </dgm:t>
    </dgm:pt>
    <dgm:pt modelId="{BC4916BD-E642-4752-B036-C46F3C1801F2}" type="sibTrans" cxnId="{A6CFAFEE-06B3-4819-B3B8-D9927BC07A16}">
      <dgm:prSet/>
      <dgm:spPr/>
      <dgm:t>
        <a:bodyPr/>
        <a:lstStyle/>
        <a:p>
          <a:endParaRPr lang="en-US"/>
        </a:p>
      </dgm:t>
    </dgm:pt>
    <dgm:pt modelId="{AE2DF658-766E-421B-9EFC-5467527BFB28}">
      <dgm:prSet phldrT="[Text]"/>
      <dgm:spPr>
        <a:solidFill>
          <a:srgbClr val="E2C549"/>
        </a:solidFill>
      </dgm:spPr>
      <dgm:t>
        <a:bodyPr/>
        <a:lstStyle/>
        <a:p>
          <a:r>
            <a:rPr lang="en-US" dirty="0">
              <a:solidFill>
                <a:srgbClr val="202452"/>
              </a:solidFill>
            </a:rPr>
            <a:t>Work Registration Complete - Manual</a:t>
          </a:r>
        </a:p>
      </dgm:t>
    </dgm:pt>
    <dgm:pt modelId="{B1D26975-B7EC-49C4-B9C8-D0528E2D19D6}" type="parTrans" cxnId="{C94C2E00-27C0-4B89-8847-474D50CECDE1}">
      <dgm:prSet/>
      <dgm:spPr/>
      <dgm:t>
        <a:bodyPr/>
        <a:lstStyle/>
        <a:p>
          <a:endParaRPr lang="en-US"/>
        </a:p>
      </dgm:t>
    </dgm:pt>
    <dgm:pt modelId="{1C955BFA-8E7A-4A0F-872B-4B9F90CA9B6C}" type="sibTrans" cxnId="{C94C2E00-27C0-4B89-8847-474D50CECDE1}">
      <dgm:prSet/>
      <dgm:spPr/>
      <dgm:t>
        <a:bodyPr/>
        <a:lstStyle/>
        <a:p>
          <a:endParaRPr lang="en-US"/>
        </a:p>
      </dgm:t>
    </dgm:pt>
    <dgm:pt modelId="{04DC6DD1-D540-4F4F-A8F2-6DA4271F24A2}" type="pres">
      <dgm:prSet presAssocID="{549285C2-5B8F-4715-A25C-8C17F23DB36C}" presName="theList" presStyleCnt="0">
        <dgm:presLayoutVars>
          <dgm:dir/>
          <dgm:animLvl val="lvl"/>
          <dgm:resizeHandles val="exact"/>
        </dgm:presLayoutVars>
      </dgm:prSet>
      <dgm:spPr/>
    </dgm:pt>
    <dgm:pt modelId="{2FDAA774-FFFE-4AE6-B99A-93AB611629C0}" type="pres">
      <dgm:prSet presAssocID="{92F6C15B-A286-4152-9ED8-BAA50807BC12}" presName="compNode" presStyleCnt="0"/>
      <dgm:spPr/>
    </dgm:pt>
    <dgm:pt modelId="{2B916BB5-EBDC-4FF0-AB32-220D90239C73}" type="pres">
      <dgm:prSet presAssocID="{92F6C15B-A286-4152-9ED8-BAA50807BC12}" presName="aNode" presStyleLbl="bgShp" presStyleIdx="0" presStyleCnt="3"/>
      <dgm:spPr/>
    </dgm:pt>
    <dgm:pt modelId="{347A59F9-A105-4C03-97F0-1D76FAB53221}" type="pres">
      <dgm:prSet presAssocID="{92F6C15B-A286-4152-9ED8-BAA50807BC12}" presName="textNode" presStyleLbl="bgShp" presStyleIdx="0" presStyleCnt="3"/>
      <dgm:spPr/>
    </dgm:pt>
    <dgm:pt modelId="{DF342203-05C0-4D55-BF6B-69C5634F75FC}" type="pres">
      <dgm:prSet presAssocID="{92F6C15B-A286-4152-9ED8-BAA50807BC12}" presName="compChildNode" presStyleCnt="0"/>
      <dgm:spPr/>
    </dgm:pt>
    <dgm:pt modelId="{BAAB4330-10CA-401E-9536-3D3310CC50CD}" type="pres">
      <dgm:prSet presAssocID="{92F6C15B-A286-4152-9ED8-BAA50807BC12}" presName="theInnerList" presStyleCnt="0"/>
      <dgm:spPr/>
    </dgm:pt>
    <dgm:pt modelId="{4B19C46E-53C0-4B85-8007-0C219F2F7E58}" type="pres">
      <dgm:prSet presAssocID="{5D995FA1-C1C7-4238-A1EE-1CEEC5EB1702}" presName="childNode" presStyleLbl="node1" presStyleIdx="0" presStyleCnt="3">
        <dgm:presLayoutVars>
          <dgm:bulletEnabled val="1"/>
        </dgm:presLayoutVars>
      </dgm:prSet>
      <dgm:spPr/>
    </dgm:pt>
    <dgm:pt modelId="{77DBD29D-97D5-4F60-B5ED-A672406C0B42}" type="pres">
      <dgm:prSet presAssocID="{92F6C15B-A286-4152-9ED8-BAA50807BC12}" presName="aSpace" presStyleCnt="0"/>
      <dgm:spPr/>
    </dgm:pt>
    <dgm:pt modelId="{F114BD45-E22E-484D-8320-FDB7D3A01E28}" type="pres">
      <dgm:prSet presAssocID="{DF83A6E3-438D-4ACD-BB9D-269ACE8E55A9}" presName="compNode" presStyleCnt="0"/>
      <dgm:spPr/>
    </dgm:pt>
    <dgm:pt modelId="{7137F437-B2A4-4262-98F0-8E4D4FF5E0B2}" type="pres">
      <dgm:prSet presAssocID="{DF83A6E3-438D-4ACD-BB9D-269ACE8E55A9}" presName="aNode" presStyleLbl="bgShp" presStyleIdx="1" presStyleCnt="3"/>
      <dgm:spPr/>
    </dgm:pt>
    <dgm:pt modelId="{2AABE228-194E-4267-8A4A-0674F41429E1}" type="pres">
      <dgm:prSet presAssocID="{DF83A6E3-438D-4ACD-BB9D-269ACE8E55A9}" presName="textNode" presStyleLbl="bgShp" presStyleIdx="1" presStyleCnt="3"/>
      <dgm:spPr/>
    </dgm:pt>
    <dgm:pt modelId="{319A2D4F-CA5E-442D-BB71-FEA91DF75414}" type="pres">
      <dgm:prSet presAssocID="{DF83A6E3-438D-4ACD-BB9D-269ACE8E55A9}" presName="compChildNode" presStyleCnt="0"/>
      <dgm:spPr/>
    </dgm:pt>
    <dgm:pt modelId="{44C9FBCC-358F-442C-B7A0-BE4BFA4199B4}" type="pres">
      <dgm:prSet presAssocID="{DF83A6E3-438D-4ACD-BB9D-269ACE8E55A9}" presName="theInnerList" presStyleCnt="0"/>
      <dgm:spPr/>
    </dgm:pt>
    <dgm:pt modelId="{D0A15785-D319-4167-AD75-5E3D9B703B8A}" type="pres">
      <dgm:prSet presAssocID="{57A1B4E4-3381-44A6-8932-6D8DDD4453B4}" presName="childNode" presStyleLbl="node1" presStyleIdx="1" presStyleCnt="3">
        <dgm:presLayoutVars>
          <dgm:bulletEnabled val="1"/>
        </dgm:presLayoutVars>
      </dgm:prSet>
      <dgm:spPr/>
    </dgm:pt>
    <dgm:pt modelId="{7B30DE99-3FB2-457E-A763-FDD2462654CD}" type="pres">
      <dgm:prSet presAssocID="{DF83A6E3-438D-4ACD-BB9D-269ACE8E55A9}" presName="aSpace" presStyleCnt="0"/>
      <dgm:spPr/>
    </dgm:pt>
    <dgm:pt modelId="{7477DA9D-D275-4802-99A5-7729A1C0566D}" type="pres">
      <dgm:prSet presAssocID="{3A4CC3E7-58E9-486F-B787-312B37FBDEEA}" presName="compNode" presStyleCnt="0"/>
      <dgm:spPr/>
    </dgm:pt>
    <dgm:pt modelId="{9FAFB3A3-5D30-4B73-B9F5-578AFB961B7E}" type="pres">
      <dgm:prSet presAssocID="{3A4CC3E7-58E9-486F-B787-312B37FBDEEA}" presName="aNode" presStyleLbl="bgShp" presStyleIdx="2" presStyleCnt="3"/>
      <dgm:spPr/>
    </dgm:pt>
    <dgm:pt modelId="{9955FAD0-8384-4DB9-9ECD-082E87F83F7E}" type="pres">
      <dgm:prSet presAssocID="{3A4CC3E7-58E9-486F-B787-312B37FBDEEA}" presName="textNode" presStyleLbl="bgShp" presStyleIdx="2" presStyleCnt="3"/>
      <dgm:spPr/>
    </dgm:pt>
    <dgm:pt modelId="{23AA2F83-671E-4A2F-B980-905E6329002F}" type="pres">
      <dgm:prSet presAssocID="{3A4CC3E7-58E9-486F-B787-312B37FBDEEA}" presName="compChildNode" presStyleCnt="0"/>
      <dgm:spPr/>
    </dgm:pt>
    <dgm:pt modelId="{8B2C6030-8DBD-4B26-9C0E-18A469ECE3BB}" type="pres">
      <dgm:prSet presAssocID="{3A4CC3E7-58E9-486F-B787-312B37FBDEEA}" presName="theInnerList" presStyleCnt="0"/>
      <dgm:spPr/>
    </dgm:pt>
    <dgm:pt modelId="{7F6F9582-A555-4D72-BD23-F9F1E9D07B4D}" type="pres">
      <dgm:prSet presAssocID="{AE2DF658-766E-421B-9EFC-5467527BFB28}" presName="childNode" presStyleLbl="node1" presStyleIdx="2" presStyleCnt="3">
        <dgm:presLayoutVars>
          <dgm:bulletEnabled val="1"/>
        </dgm:presLayoutVars>
      </dgm:prSet>
      <dgm:spPr/>
    </dgm:pt>
  </dgm:ptLst>
  <dgm:cxnLst>
    <dgm:cxn modelId="{C94C2E00-27C0-4B89-8847-474D50CECDE1}" srcId="{3A4CC3E7-58E9-486F-B787-312B37FBDEEA}" destId="{AE2DF658-766E-421B-9EFC-5467527BFB28}" srcOrd="0" destOrd="0" parTransId="{B1D26975-B7EC-49C4-B9C8-D0528E2D19D6}" sibTransId="{1C955BFA-8E7A-4A0F-872B-4B9F90CA9B6C}"/>
    <dgm:cxn modelId="{2D2DFA0C-6351-4635-B22D-4BA87B33C5B1}" srcId="{DF83A6E3-438D-4ACD-BB9D-269ACE8E55A9}" destId="{57A1B4E4-3381-44A6-8932-6D8DDD4453B4}" srcOrd="0" destOrd="0" parTransId="{44A72AC3-EB5C-429D-B2BC-AF4C9DA68C3B}" sibTransId="{60101B43-3D16-466D-B1D0-DDAA0334CBED}"/>
    <dgm:cxn modelId="{81218F1D-97A0-43B1-ABDF-22A7604851A7}" type="presOf" srcId="{5D995FA1-C1C7-4238-A1EE-1CEEC5EB1702}" destId="{4B19C46E-53C0-4B85-8007-0C219F2F7E58}" srcOrd="0" destOrd="0" presId="urn:microsoft.com/office/officeart/2005/8/layout/lProcess2"/>
    <dgm:cxn modelId="{0C6EF61F-67E1-4677-AA53-AD30B4CDF1AB}" srcId="{549285C2-5B8F-4715-A25C-8C17F23DB36C}" destId="{92F6C15B-A286-4152-9ED8-BAA50807BC12}" srcOrd="0" destOrd="0" parTransId="{1008ED03-2EED-47D6-9BF2-41C1F75D3317}" sibTransId="{9D8CBDEE-13DE-4812-AB87-A168A55CD792}"/>
    <dgm:cxn modelId="{089DAA66-E32E-4A8D-92CF-A67F1CD05BE6}" type="presOf" srcId="{57A1B4E4-3381-44A6-8932-6D8DDD4453B4}" destId="{D0A15785-D319-4167-AD75-5E3D9B703B8A}" srcOrd="0" destOrd="0" presId="urn:microsoft.com/office/officeart/2005/8/layout/lProcess2"/>
    <dgm:cxn modelId="{8C8F3C72-4674-487B-B12A-2D67718C5B41}" type="presOf" srcId="{92F6C15B-A286-4152-9ED8-BAA50807BC12}" destId="{2B916BB5-EBDC-4FF0-AB32-220D90239C73}" srcOrd="0" destOrd="0" presId="urn:microsoft.com/office/officeart/2005/8/layout/lProcess2"/>
    <dgm:cxn modelId="{AA8E3057-5CCC-4B90-9292-40464D790FAF}" type="presOf" srcId="{549285C2-5B8F-4715-A25C-8C17F23DB36C}" destId="{04DC6DD1-D540-4F4F-A8F2-6DA4271F24A2}" srcOrd="0" destOrd="0" presId="urn:microsoft.com/office/officeart/2005/8/layout/lProcess2"/>
    <dgm:cxn modelId="{7531908C-BDB5-44A9-B41C-8130ADD1ACF4}" type="presOf" srcId="{92F6C15B-A286-4152-9ED8-BAA50807BC12}" destId="{347A59F9-A105-4C03-97F0-1D76FAB53221}" srcOrd="1" destOrd="0" presId="urn:microsoft.com/office/officeart/2005/8/layout/lProcess2"/>
    <dgm:cxn modelId="{A40B28A5-339D-4CDC-901B-24C346160BD6}" srcId="{92F6C15B-A286-4152-9ED8-BAA50807BC12}" destId="{5D995FA1-C1C7-4238-A1EE-1CEEC5EB1702}" srcOrd="0" destOrd="0" parTransId="{D0710E0E-97BA-4F84-8EC2-80BAF6C2B175}" sibTransId="{B1858A3A-10C7-4ED6-B9CD-0C2E5EF2C906}"/>
    <dgm:cxn modelId="{4680F1B2-64FE-4811-92BB-AD79553EF1C9}" type="presOf" srcId="{DF83A6E3-438D-4ACD-BB9D-269ACE8E55A9}" destId="{2AABE228-194E-4267-8A4A-0674F41429E1}" srcOrd="1" destOrd="0" presId="urn:microsoft.com/office/officeart/2005/8/layout/lProcess2"/>
    <dgm:cxn modelId="{F08225BB-065A-4FFD-8447-D21BE0BEC9C8}" type="presOf" srcId="{3A4CC3E7-58E9-486F-B787-312B37FBDEEA}" destId="{9FAFB3A3-5D30-4B73-B9F5-578AFB961B7E}" srcOrd="0" destOrd="0" presId="urn:microsoft.com/office/officeart/2005/8/layout/lProcess2"/>
    <dgm:cxn modelId="{B660B4DD-0798-46BA-8D12-76D3206CED18}" srcId="{549285C2-5B8F-4715-A25C-8C17F23DB36C}" destId="{DF83A6E3-438D-4ACD-BB9D-269ACE8E55A9}" srcOrd="1" destOrd="0" parTransId="{108D9DDC-FAF6-4B65-B094-97D01BC0616A}" sibTransId="{8AD877D8-471D-4A15-B1AE-9E9FDB632E2D}"/>
    <dgm:cxn modelId="{B83F2FE2-25E1-4FD4-9D2E-36E87F3F9FFC}" type="presOf" srcId="{3A4CC3E7-58E9-486F-B787-312B37FBDEEA}" destId="{9955FAD0-8384-4DB9-9ECD-082E87F83F7E}" srcOrd="1" destOrd="0" presId="urn:microsoft.com/office/officeart/2005/8/layout/lProcess2"/>
    <dgm:cxn modelId="{B00CCEEA-9B7D-4DCC-911A-77BCB4A39F84}" type="presOf" srcId="{DF83A6E3-438D-4ACD-BB9D-269ACE8E55A9}" destId="{7137F437-B2A4-4262-98F0-8E4D4FF5E0B2}" srcOrd="0" destOrd="0" presId="urn:microsoft.com/office/officeart/2005/8/layout/lProcess2"/>
    <dgm:cxn modelId="{A6CFAFEE-06B3-4819-B3B8-D9927BC07A16}" srcId="{549285C2-5B8F-4715-A25C-8C17F23DB36C}" destId="{3A4CC3E7-58E9-486F-B787-312B37FBDEEA}" srcOrd="2" destOrd="0" parTransId="{4D27DEB7-4FE9-46A3-B4A6-4AD5BD9E360E}" sibTransId="{BC4916BD-E642-4752-B036-C46F3C1801F2}"/>
    <dgm:cxn modelId="{6E2487F9-B3E4-426D-8AE3-3B5FC2C2F32A}" type="presOf" srcId="{AE2DF658-766E-421B-9EFC-5467527BFB28}" destId="{7F6F9582-A555-4D72-BD23-F9F1E9D07B4D}" srcOrd="0" destOrd="0" presId="urn:microsoft.com/office/officeart/2005/8/layout/lProcess2"/>
    <dgm:cxn modelId="{CC7D7C10-8E8E-42BE-914F-B3BB714A91E1}" type="presParOf" srcId="{04DC6DD1-D540-4F4F-A8F2-6DA4271F24A2}" destId="{2FDAA774-FFFE-4AE6-B99A-93AB611629C0}" srcOrd="0" destOrd="0" presId="urn:microsoft.com/office/officeart/2005/8/layout/lProcess2"/>
    <dgm:cxn modelId="{A709822B-A6CD-4D9A-9737-72E9AC70FBEF}" type="presParOf" srcId="{2FDAA774-FFFE-4AE6-B99A-93AB611629C0}" destId="{2B916BB5-EBDC-4FF0-AB32-220D90239C73}" srcOrd="0" destOrd="0" presId="urn:microsoft.com/office/officeart/2005/8/layout/lProcess2"/>
    <dgm:cxn modelId="{07C55386-8F3D-49DA-AB74-E25D16FB37BF}" type="presParOf" srcId="{2FDAA774-FFFE-4AE6-B99A-93AB611629C0}" destId="{347A59F9-A105-4C03-97F0-1D76FAB53221}" srcOrd="1" destOrd="0" presId="urn:microsoft.com/office/officeart/2005/8/layout/lProcess2"/>
    <dgm:cxn modelId="{1E222DC9-8DE4-4952-90D5-19E73E99C358}" type="presParOf" srcId="{2FDAA774-FFFE-4AE6-B99A-93AB611629C0}" destId="{DF342203-05C0-4D55-BF6B-69C5634F75FC}" srcOrd="2" destOrd="0" presId="urn:microsoft.com/office/officeart/2005/8/layout/lProcess2"/>
    <dgm:cxn modelId="{374EBD85-646E-4842-83D7-1E0B119CEE0E}" type="presParOf" srcId="{DF342203-05C0-4D55-BF6B-69C5634F75FC}" destId="{BAAB4330-10CA-401E-9536-3D3310CC50CD}" srcOrd="0" destOrd="0" presId="urn:microsoft.com/office/officeart/2005/8/layout/lProcess2"/>
    <dgm:cxn modelId="{838E2687-D3E3-44B0-BDB8-77F8E1929F79}" type="presParOf" srcId="{BAAB4330-10CA-401E-9536-3D3310CC50CD}" destId="{4B19C46E-53C0-4B85-8007-0C219F2F7E58}" srcOrd="0" destOrd="0" presId="urn:microsoft.com/office/officeart/2005/8/layout/lProcess2"/>
    <dgm:cxn modelId="{A5106B86-C64D-4453-ABE4-622B37201F58}" type="presParOf" srcId="{04DC6DD1-D540-4F4F-A8F2-6DA4271F24A2}" destId="{77DBD29D-97D5-4F60-B5ED-A672406C0B42}" srcOrd="1" destOrd="0" presId="urn:microsoft.com/office/officeart/2005/8/layout/lProcess2"/>
    <dgm:cxn modelId="{F269758F-D258-445B-AD4C-32C797302CFA}" type="presParOf" srcId="{04DC6DD1-D540-4F4F-A8F2-6DA4271F24A2}" destId="{F114BD45-E22E-484D-8320-FDB7D3A01E28}" srcOrd="2" destOrd="0" presId="urn:microsoft.com/office/officeart/2005/8/layout/lProcess2"/>
    <dgm:cxn modelId="{7E20B53C-059C-4186-8E93-F09AEEA5D39F}" type="presParOf" srcId="{F114BD45-E22E-484D-8320-FDB7D3A01E28}" destId="{7137F437-B2A4-4262-98F0-8E4D4FF5E0B2}" srcOrd="0" destOrd="0" presId="urn:microsoft.com/office/officeart/2005/8/layout/lProcess2"/>
    <dgm:cxn modelId="{0E71E4F3-EAC0-48B5-8B68-E3CE58DDCB88}" type="presParOf" srcId="{F114BD45-E22E-484D-8320-FDB7D3A01E28}" destId="{2AABE228-194E-4267-8A4A-0674F41429E1}" srcOrd="1" destOrd="0" presId="urn:microsoft.com/office/officeart/2005/8/layout/lProcess2"/>
    <dgm:cxn modelId="{43564C12-6801-44C5-A87E-519F04071BE5}" type="presParOf" srcId="{F114BD45-E22E-484D-8320-FDB7D3A01E28}" destId="{319A2D4F-CA5E-442D-BB71-FEA91DF75414}" srcOrd="2" destOrd="0" presId="urn:microsoft.com/office/officeart/2005/8/layout/lProcess2"/>
    <dgm:cxn modelId="{53E5E670-1D71-4AE5-9754-6E7A27EFCF9C}" type="presParOf" srcId="{319A2D4F-CA5E-442D-BB71-FEA91DF75414}" destId="{44C9FBCC-358F-442C-B7A0-BE4BFA4199B4}" srcOrd="0" destOrd="0" presId="urn:microsoft.com/office/officeart/2005/8/layout/lProcess2"/>
    <dgm:cxn modelId="{2E0D95E7-6D7E-4D77-8877-A324044DD4DF}" type="presParOf" srcId="{44C9FBCC-358F-442C-B7A0-BE4BFA4199B4}" destId="{D0A15785-D319-4167-AD75-5E3D9B703B8A}" srcOrd="0" destOrd="0" presId="urn:microsoft.com/office/officeart/2005/8/layout/lProcess2"/>
    <dgm:cxn modelId="{3CD08BB0-70D1-408F-ABC9-8A5C85300A95}" type="presParOf" srcId="{04DC6DD1-D540-4F4F-A8F2-6DA4271F24A2}" destId="{7B30DE99-3FB2-457E-A763-FDD2462654CD}" srcOrd="3" destOrd="0" presId="urn:microsoft.com/office/officeart/2005/8/layout/lProcess2"/>
    <dgm:cxn modelId="{8F0FC931-AFB7-4E5C-93A7-31CE462C09E5}" type="presParOf" srcId="{04DC6DD1-D540-4F4F-A8F2-6DA4271F24A2}" destId="{7477DA9D-D275-4802-99A5-7729A1C0566D}" srcOrd="4" destOrd="0" presId="urn:microsoft.com/office/officeart/2005/8/layout/lProcess2"/>
    <dgm:cxn modelId="{F2B4E168-5AD0-47B9-875D-06DE4A446C92}" type="presParOf" srcId="{7477DA9D-D275-4802-99A5-7729A1C0566D}" destId="{9FAFB3A3-5D30-4B73-B9F5-578AFB961B7E}" srcOrd="0" destOrd="0" presId="urn:microsoft.com/office/officeart/2005/8/layout/lProcess2"/>
    <dgm:cxn modelId="{AD229E2A-C427-4F98-AF88-CAF05305462E}" type="presParOf" srcId="{7477DA9D-D275-4802-99A5-7729A1C0566D}" destId="{9955FAD0-8384-4DB9-9ECD-082E87F83F7E}" srcOrd="1" destOrd="0" presId="urn:microsoft.com/office/officeart/2005/8/layout/lProcess2"/>
    <dgm:cxn modelId="{5CE9D167-B5E1-4612-B356-1B904ACC2D7E}" type="presParOf" srcId="{7477DA9D-D275-4802-99A5-7729A1C0566D}" destId="{23AA2F83-671E-4A2F-B980-905E6329002F}" srcOrd="2" destOrd="0" presId="urn:microsoft.com/office/officeart/2005/8/layout/lProcess2"/>
    <dgm:cxn modelId="{57DCEE55-C308-4D04-989C-26C58ED02762}" type="presParOf" srcId="{23AA2F83-671E-4A2F-B980-905E6329002F}" destId="{8B2C6030-8DBD-4B26-9C0E-18A469ECE3BB}" srcOrd="0" destOrd="0" presId="urn:microsoft.com/office/officeart/2005/8/layout/lProcess2"/>
    <dgm:cxn modelId="{57E4DD47-9FC7-4798-AA5E-779809A16EA6}" type="presParOf" srcId="{8B2C6030-8DBD-4B26-9C0E-18A469ECE3BB}" destId="{7F6F9582-A555-4D72-BD23-F9F1E9D07B4D}"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285C2-5B8F-4715-A25C-8C17F23DB36C}" type="doc">
      <dgm:prSet loTypeId="urn:microsoft.com/office/officeart/2005/8/layout/lProcess2" loCatId="list" qsTypeId="urn:microsoft.com/office/officeart/2005/8/quickstyle/3d2#3" qsCatId="3D" csTypeId="urn:microsoft.com/office/officeart/2005/8/colors/accent3_4" csCatId="accent3" phldr="1"/>
      <dgm:spPr/>
      <dgm:t>
        <a:bodyPr/>
        <a:lstStyle/>
        <a:p>
          <a:endParaRPr lang="en-US"/>
        </a:p>
      </dgm:t>
    </dgm:pt>
    <dgm:pt modelId="{92F6C15B-A286-4152-9ED8-BAA50807BC12}">
      <dgm:prSet phldrT="[Text]"/>
      <dgm:spPr>
        <a:solidFill>
          <a:srgbClr val="E2C549"/>
        </a:solidFill>
      </dgm:spPr>
      <dgm:t>
        <a:bodyPr/>
        <a:lstStyle/>
        <a:p>
          <a:r>
            <a:rPr lang="en-US" dirty="0">
              <a:solidFill>
                <a:srgbClr val="202452"/>
              </a:solidFill>
              <a:latin typeface="+mn-lt"/>
            </a:rPr>
            <a:t>492</a:t>
          </a:r>
        </a:p>
      </dgm:t>
    </dgm:pt>
    <dgm:pt modelId="{1008ED03-2EED-47D6-9BF2-41C1F75D3317}" type="parTrans" cxnId="{0C6EF61F-67E1-4677-AA53-AD30B4CDF1AB}">
      <dgm:prSet/>
      <dgm:spPr/>
      <dgm:t>
        <a:bodyPr/>
        <a:lstStyle/>
        <a:p>
          <a:endParaRPr lang="en-US"/>
        </a:p>
      </dgm:t>
    </dgm:pt>
    <dgm:pt modelId="{9D8CBDEE-13DE-4812-AB87-A168A55CD792}" type="sibTrans" cxnId="{0C6EF61F-67E1-4677-AA53-AD30B4CDF1AB}">
      <dgm:prSet/>
      <dgm:spPr/>
      <dgm:t>
        <a:bodyPr/>
        <a:lstStyle/>
        <a:p>
          <a:endParaRPr lang="en-US"/>
        </a:p>
      </dgm:t>
    </dgm:pt>
    <dgm:pt modelId="{FBB8B8D3-CAC4-411D-8F29-86331B7625E9}">
      <dgm:prSet phldrT="[Text]"/>
      <dgm:spPr>
        <a:solidFill>
          <a:srgbClr val="E2C549"/>
        </a:solidFill>
      </dgm:spPr>
      <dgm:t>
        <a:bodyPr/>
        <a:lstStyle/>
        <a:p>
          <a:r>
            <a:rPr lang="en-US" dirty="0">
              <a:solidFill>
                <a:srgbClr val="202452"/>
              </a:solidFill>
              <a:latin typeface="+mn-lt"/>
            </a:rPr>
            <a:t>491</a:t>
          </a:r>
        </a:p>
      </dgm:t>
    </dgm:pt>
    <dgm:pt modelId="{E7F1A33D-D755-461D-8F72-FE061490A060}" type="parTrans" cxnId="{E7071295-66F8-4C68-B8A0-159F6954C7F8}">
      <dgm:prSet/>
      <dgm:spPr/>
      <dgm:t>
        <a:bodyPr/>
        <a:lstStyle/>
        <a:p>
          <a:endParaRPr lang="en-US"/>
        </a:p>
      </dgm:t>
    </dgm:pt>
    <dgm:pt modelId="{7B93FFC0-22C1-4E22-A4B5-47D3ECEEB7D2}" type="sibTrans" cxnId="{E7071295-66F8-4C68-B8A0-159F6954C7F8}">
      <dgm:prSet/>
      <dgm:spPr/>
      <dgm:t>
        <a:bodyPr/>
        <a:lstStyle/>
        <a:p>
          <a:endParaRPr lang="en-US"/>
        </a:p>
      </dgm:t>
    </dgm:pt>
    <dgm:pt modelId="{679B1DD3-6ADE-43D1-8AA6-2267EC198116}">
      <dgm:prSet phldrT="[Text]" custT="1"/>
      <dgm:spPr>
        <a:solidFill>
          <a:srgbClr val="202452"/>
        </a:solidFill>
      </dgm:spPr>
      <dgm:t>
        <a:bodyPr/>
        <a:lstStyle/>
        <a:p>
          <a:r>
            <a:rPr lang="en-US" sz="3000" dirty="0">
              <a:latin typeface="+mn-lt"/>
            </a:rPr>
            <a:t>Initial Assessment</a:t>
          </a:r>
        </a:p>
      </dgm:t>
    </dgm:pt>
    <dgm:pt modelId="{7F0BE575-E089-4F40-BA46-BE651CDB2D97}" type="parTrans" cxnId="{D0DBEA48-93C3-4DDB-BBD5-45EED4928CCD}">
      <dgm:prSet/>
      <dgm:spPr/>
      <dgm:t>
        <a:bodyPr/>
        <a:lstStyle/>
        <a:p>
          <a:endParaRPr lang="en-US"/>
        </a:p>
      </dgm:t>
    </dgm:pt>
    <dgm:pt modelId="{6AC198F8-DBED-457F-8119-8C409A8B7C1E}" type="sibTrans" cxnId="{D0DBEA48-93C3-4DDB-BBD5-45EED4928CCD}">
      <dgm:prSet/>
      <dgm:spPr/>
      <dgm:t>
        <a:bodyPr/>
        <a:lstStyle/>
        <a:p>
          <a:endParaRPr lang="en-US"/>
        </a:p>
      </dgm:t>
    </dgm:pt>
    <dgm:pt modelId="{56BC339C-C8E4-4B0F-84F8-E3C742DAFDE2}">
      <dgm:prSet phldrT="[Text]" custT="1"/>
      <dgm:spPr>
        <a:solidFill>
          <a:srgbClr val="202452"/>
        </a:solidFill>
      </dgm:spPr>
      <dgm:t>
        <a:bodyPr/>
        <a:lstStyle/>
        <a:p>
          <a:r>
            <a:rPr lang="en-US" sz="3000" dirty="0">
              <a:latin typeface="+mn-lt"/>
            </a:rPr>
            <a:t>Invitation Letter</a:t>
          </a:r>
        </a:p>
      </dgm:t>
    </dgm:pt>
    <dgm:pt modelId="{598DD462-7601-4936-947C-90E04E6320D3}" type="parTrans" cxnId="{E2FD976D-66E8-4573-8022-661894A32AE4}">
      <dgm:prSet/>
      <dgm:spPr/>
      <dgm:t>
        <a:bodyPr/>
        <a:lstStyle/>
        <a:p>
          <a:endParaRPr lang="en-US"/>
        </a:p>
      </dgm:t>
    </dgm:pt>
    <dgm:pt modelId="{1890EB1B-5C0F-4C41-BC75-7BA813A3E967}" type="sibTrans" cxnId="{E2FD976D-66E8-4573-8022-661894A32AE4}">
      <dgm:prSet/>
      <dgm:spPr/>
      <dgm:t>
        <a:bodyPr/>
        <a:lstStyle/>
        <a:p>
          <a:endParaRPr lang="en-US"/>
        </a:p>
      </dgm:t>
    </dgm:pt>
    <dgm:pt modelId="{04DC6DD1-D540-4F4F-A8F2-6DA4271F24A2}" type="pres">
      <dgm:prSet presAssocID="{549285C2-5B8F-4715-A25C-8C17F23DB36C}" presName="theList" presStyleCnt="0">
        <dgm:presLayoutVars>
          <dgm:dir/>
          <dgm:animLvl val="lvl"/>
          <dgm:resizeHandles val="exact"/>
        </dgm:presLayoutVars>
      </dgm:prSet>
      <dgm:spPr/>
    </dgm:pt>
    <dgm:pt modelId="{2FDAA774-FFFE-4AE6-B99A-93AB611629C0}" type="pres">
      <dgm:prSet presAssocID="{92F6C15B-A286-4152-9ED8-BAA50807BC12}" presName="compNode" presStyleCnt="0"/>
      <dgm:spPr/>
    </dgm:pt>
    <dgm:pt modelId="{2B916BB5-EBDC-4FF0-AB32-220D90239C73}" type="pres">
      <dgm:prSet presAssocID="{92F6C15B-A286-4152-9ED8-BAA50807BC12}" presName="aNode" presStyleLbl="bgShp" presStyleIdx="0" presStyleCnt="2"/>
      <dgm:spPr/>
    </dgm:pt>
    <dgm:pt modelId="{347A59F9-A105-4C03-97F0-1D76FAB53221}" type="pres">
      <dgm:prSet presAssocID="{92F6C15B-A286-4152-9ED8-BAA50807BC12}" presName="textNode" presStyleLbl="bgShp" presStyleIdx="0" presStyleCnt="2"/>
      <dgm:spPr/>
    </dgm:pt>
    <dgm:pt modelId="{DF342203-05C0-4D55-BF6B-69C5634F75FC}" type="pres">
      <dgm:prSet presAssocID="{92F6C15B-A286-4152-9ED8-BAA50807BC12}" presName="compChildNode" presStyleCnt="0"/>
      <dgm:spPr/>
    </dgm:pt>
    <dgm:pt modelId="{BAAB4330-10CA-401E-9536-3D3310CC50CD}" type="pres">
      <dgm:prSet presAssocID="{92F6C15B-A286-4152-9ED8-BAA50807BC12}" presName="theInnerList" presStyleCnt="0"/>
      <dgm:spPr/>
    </dgm:pt>
    <dgm:pt modelId="{5C9A993C-BD4D-449E-BBE3-920F9C68E1E0}" type="pres">
      <dgm:prSet presAssocID="{56BC339C-C8E4-4B0F-84F8-E3C742DAFDE2}" presName="childNode" presStyleLbl="node1" presStyleIdx="0" presStyleCnt="2">
        <dgm:presLayoutVars>
          <dgm:bulletEnabled val="1"/>
        </dgm:presLayoutVars>
      </dgm:prSet>
      <dgm:spPr/>
    </dgm:pt>
    <dgm:pt modelId="{77DBD29D-97D5-4F60-B5ED-A672406C0B42}" type="pres">
      <dgm:prSet presAssocID="{92F6C15B-A286-4152-9ED8-BAA50807BC12}" presName="aSpace" presStyleCnt="0"/>
      <dgm:spPr/>
    </dgm:pt>
    <dgm:pt modelId="{FE79DA0C-2DA0-454A-82A8-80AAC8BF7289}" type="pres">
      <dgm:prSet presAssocID="{FBB8B8D3-CAC4-411D-8F29-86331B7625E9}" presName="compNode" presStyleCnt="0"/>
      <dgm:spPr/>
    </dgm:pt>
    <dgm:pt modelId="{AF2474A9-2F0F-4E0C-87C5-3720EE47B5D6}" type="pres">
      <dgm:prSet presAssocID="{FBB8B8D3-CAC4-411D-8F29-86331B7625E9}" presName="aNode" presStyleLbl="bgShp" presStyleIdx="1" presStyleCnt="2"/>
      <dgm:spPr/>
    </dgm:pt>
    <dgm:pt modelId="{88D4AEE5-DBA1-42FE-B0D4-123C657933AA}" type="pres">
      <dgm:prSet presAssocID="{FBB8B8D3-CAC4-411D-8F29-86331B7625E9}" presName="textNode" presStyleLbl="bgShp" presStyleIdx="1" presStyleCnt="2"/>
      <dgm:spPr/>
    </dgm:pt>
    <dgm:pt modelId="{F8D051B3-8BF5-4AC7-B7A2-895872954274}" type="pres">
      <dgm:prSet presAssocID="{FBB8B8D3-CAC4-411D-8F29-86331B7625E9}" presName="compChildNode" presStyleCnt="0"/>
      <dgm:spPr/>
    </dgm:pt>
    <dgm:pt modelId="{4051250C-3A0A-4B78-9BCC-B0E3D4B181B5}" type="pres">
      <dgm:prSet presAssocID="{FBB8B8D3-CAC4-411D-8F29-86331B7625E9}" presName="theInnerList" presStyleCnt="0"/>
      <dgm:spPr/>
    </dgm:pt>
    <dgm:pt modelId="{A1CA025C-80C4-4CA6-8A87-D43AAB9D0810}" type="pres">
      <dgm:prSet presAssocID="{679B1DD3-6ADE-43D1-8AA6-2267EC198116}" presName="childNode" presStyleLbl="node1" presStyleIdx="1" presStyleCnt="2">
        <dgm:presLayoutVars>
          <dgm:bulletEnabled val="1"/>
        </dgm:presLayoutVars>
      </dgm:prSet>
      <dgm:spPr/>
    </dgm:pt>
  </dgm:ptLst>
  <dgm:cxnLst>
    <dgm:cxn modelId="{DFB5F20C-3A32-45FE-A270-89A9B2C278C0}" type="presOf" srcId="{92F6C15B-A286-4152-9ED8-BAA50807BC12}" destId="{347A59F9-A105-4C03-97F0-1D76FAB53221}" srcOrd="1" destOrd="0" presId="urn:microsoft.com/office/officeart/2005/8/layout/lProcess2"/>
    <dgm:cxn modelId="{15DBBD18-5268-4557-9E5A-C81E350B3D56}" type="presOf" srcId="{679B1DD3-6ADE-43D1-8AA6-2267EC198116}" destId="{A1CA025C-80C4-4CA6-8A87-D43AAB9D0810}" srcOrd="0" destOrd="0" presId="urn:microsoft.com/office/officeart/2005/8/layout/lProcess2"/>
    <dgm:cxn modelId="{0C6EF61F-67E1-4677-AA53-AD30B4CDF1AB}" srcId="{549285C2-5B8F-4715-A25C-8C17F23DB36C}" destId="{92F6C15B-A286-4152-9ED8-BAA50807BC12}" srcOrd="0" destOrd="0" parTransId="{1008ED03-2EED-47D6-9BF2-41C1F75D3317}" sibTransId="{9D8CBDEE-13DE-4812-AB87-A168A55CD792}"/>
    <dgm:cxn modelId="{8514A344-6F30-49E6-BDC4-5A7A4162B4DF}" type="presOf" srcId="{FBB8B8D3-CAC4-411D-8F29-86331B7625E9}" destId="{AF2474A9-2F0F-4E0C-87C5-3720EE47B5D6}" srcOrd="0" destOrd="0" presId="urn:microsoft.com/office/officeart/2005/8/layout/lProcess2"/>
    <dgm:cxn modelId="{D0DBEA48-93C3-4DDB-BBD5-45EED4928CCD}" srcId="{FBB8B8D3-CAC4-411D-8F29-86331B7625E9}" destId="{679B1DD3-6ADE-43D1-8AA6-2267EC198116}" srcOrd="0" destOrd="0" parTransId="{7F0BE575-E089-4F40-BA46-BE651CDB2D97}" sibTransId="{6AC198F8-DBED-457F-8119-8C409A8B7C1E}"/>
    <dgm:cxn modelId="{E2FD976D-66E8-4573-8022-661894A32AE4}" srcId="{92F6C15B-A286-4152-9ED8-BAA50807BC12}" destId="{56BC339C-C8E4-4B0F-84F8-E3C742DAFDE2}" srcOrd="0" destOrd="0" parTransId="{598DD462-7601-4936-947C-90E04E6320D3}" sibTransId="{1890EB1B-5C0F-4C41-BC75-7BA813A3E967}"/>
    <dgm:cxn modelId="{2957FE51-374C-4837-B169-3D06F4C86F87}" type="presOf" srcId="{56BC339C-C8E4-4B0F-84F8-E3C742DAFDE2}" destId="{5C9A993C-BD4D-449E-BBE3-920F9C68E1E0}" srcOrd="0" destOrd="0" presId="urn:microsoft.com/office/officeart/2005/8/layout/lProcess2"/>
    <dgm:cxn modelId="{E7071295-66F8-4C68-B8A0-159F6954C7F8}" srcId="{549285C2-5B8F-4715-A25C-8C17F23DB36C}" destId="{FBB8B8D3-CAC4-411D-8F29-86331B7625E9}" srcOrd="1" destOrd="0" parTransId="{E7F1A33D-D755-461D-8F72-FE061490A060}" sibTransId="{7B93FFC0-22C1-4E22-A4B5-47D3ECEEB7D2}"/>
    <dgm:cxn modelId="{ABD827A3-B4A4-4DDA-81FC-B1D1DE36C3D3}" type="presOf" srcId="{549285C2-5B8F-4715-A25C-8C17F23DB36C}" destId="{04DC6DD1-D540-4F4F-A8F2-6DA4271F24A2}" srcOrd="0" destOrd="0" presId="urn:microsoft.com/office/officeart/2005/8/layout/lProcess2"/>
    <dgm:cxn modelId="{B10945C2-A9BB-4D0B-838D-8805745C69A9}" type="presOf" srcId="{FBB8B8D3-CAC4-411D-8F29-86331B7625E9}" destId="{88D4AEE5-DBA1-42FE-B0D4-123C657933AA}" srcOrd="1" destOrd="0" presId="urn:microsoft.com/office/officeart/2005/8/layout/lProcess2"/>
    <dgm:cxn modelId="{834806EE-29C5-48E7-83B8-9426E480ABC2}" type="presOf" srcId="{92F6C15B-A286-4152-9ED8-BAA50807BC12}" destId="{2B916BB5-EBDC-4FF0-AB32-220D90239C73}" srcOrd="0" destOrd="0" presId="urn:microsoft.com/office/officeart/2005/8/layout/lProcess2"/>
    <dgm:cxn modelId="{BFF7C034-0409-49C9-9596-F2389F68A724}" type="presParOf" srcId="{04DC6DD1-D540-4F4F-A8F2-6DA4271F24A2}" destId="{2FDAA774-FFFE-4AE6-B99A-93AB611629C0}" srcOrd="0" destOrd="0" presId="urn:microsoft.com/office/officeart/2005/8/layout/lProcess2"/>
    <dgm:cxn modelId="{DA777AE0-3D38-4E77-B9DE-977ECB0C1556}" type="presParOf" srcId="{2FDAA774-FFFE-4AE6-B99A-93AB611629C0}" destId="{2B916BB5-EBDC-4FF0-AB32-220D90239C73}" srcOrd="0" destOrd="0" presId="urn:microsoft.com/office/officeart/2005/8/layout/lProcess2"/>
    <dgm:cxn modelId="{433E8E09-5902-4E23-8EEC-DD7F8D608D32}" type="presParOf" srcId="{2FDAA774-FFFE-4AE6-B99A-93AB611629C0}" destId="{347A59F9-A105-4C03-97F0-1D76FAB53221}" srcOrd="1" destOrd="0" presId="urn:microsoft.com/office/officeart/2005/8/layout/lProcess2"/>
    <dgm:cxn modelId="{5F6F5423-C881-4BAF-87F3-8811D0B20D86}" type="presParOf" srcId="{2FDAA774-FFFE-4AE6-B99A-93AB611629C0}" destId="{DF342203-05C0-4D55-BF6B-69C5634F75FC}" srcOrd="2" destOrd="0" presId="urn:microsoft.com/office/officeart/2005/8/layout/lProcess2"/>
    <dgm:cxn modelId="{06D53097-3B9C-4FED-B5AD-A187EB13809E}" type="presParOf" srcId="{DF342203-05C0-4D55-BF6B-69C5634F75FC}" destId="{BAAB4330-10CA-401E-9536-3D3310CC50CD}" srcOrd="0" destOrd="0" presId="urn:microsoft.com/office/officeart/2005/8/layout/lProcess2"/>
    <dgm:cxn modelId="{BCBA78E8-F403-4CBA-A9A9-8C6D9CDADC82}" type="presParOf" srcId="{BAAB4330-10CA-401E-9536-3D3310CC50CD}" destId="{5C9A993C-BD4D-449E-BBE3-920F9C68E1E0}" srcOrd="0" destOrd="0" presId="urn:microsoft.com/office/officeart/2005/8/layout/lProcess2"/>
    <dgm:cxn modelId="{FC230D49-E0D2-4F4D-82F7-5EB7E62C7DEC}" type="presParOf" srcId="{04DC6DD1-D540-4F4F-A8F2-6DA4271F24A2}" destId="{77DBD29D-97D5-4F60-B5ED-A672406C0B42}" srcOrd="1" destOrd="0" presId="urn:microsoft.com/office/officeart/2005/8/layout/lProcess2"/>
    <dgm:cxn modelId="{69326BA9-A1FE-432C-9416-EF49E2726828}" type="presParOf" srcId="{04DC6DD1-D540-4F4F-A8F2-6DA4271F24A2}" destId="{FE79DA0C-2DA0-454A-82A8-80AAC8BF7289}" srcOrd="2" destOrd="0" presId="urn:microsoft.com/office/officeart/2005/8/layout/lProcess2"/>
    <dgm:cxn modelId="{DC01ECB2-91C1-4088-B74E-B827898A33DA}" type="presParOf" srcId="{FE79DA0C-2DA0-454A-82A8-80AAC8BF7289}" destId="{AF2474A9-2F0F-4E0C-87C5-3720EE47B5D6}" srcOrd="0" destOrd="0" presId="urn:microsoft.com/office/officeart/2005/8/layout/lProcess2"/>
    <dgm:cxn modelId="{184D52C7-3471-47C1-962B-2420D91861C4}" type="presParOf" srcId="{FE79DA0C-2DA0-454A-82A8-80AAC8BF7289}" destId="{88D4AEE5-DBA1-42FE-B0D4-123C657933AA}" srcOrd="1" destOrd="0" presId="urn:microsoft.com/office/officeart/2005/8/layout/lProcess2"/>
    <dgm:cxn modelId="{D00BCA14-0379-4EDD-B9BE-6BF86D873EDB}" type="presParOf" srcId="{FE79DA0C-2DA0-454A-82A8-80AAC8BF7289}" destId="{F8D051B3-8BF5-4AC7-B7A2-895872954274}" srcOrd="2" destOrd="0" presId="urn:microsoft.com/office/officeart/2005/8/layout/lProcess2"/>
    <dgm:cxn modelId="{AE9693F1-1E26-4CFF-9813-A7D1B16BB8F9}" type="presParOf" srcId="{F8D051B3-8BF5-4AC7-B7A2-895872954274}" destId="{4051250C-3A0A-4B78-9BCC-B0E3D4B181B5}" srcOrd="0" destOrd="0" presId="urn:microsoft.com/office/officeart/2005/8/layout/lProcess2"/>
    <dgm:cxn modelId="{68570CE2-52A0-4129-B9DC-B71B8E5B76E2}" type="presParOf" srcId="{4051250C-3A0A-4B78-9BCC-B0E3D4B181B5}" destId="{A1CA025C-80C4-4CA6-8A87-D43AAB9D0810}"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9285C2-5B8F-4715-A25C-8C17F23DB36C}" type="doc">
      <dgm:prSet loTypeId="urn:microsoft.com/office/officeart/2005/8/layout/lProcess2" loCatId="list" qsTypeId="urn:microsoft.com/office/officeart/2005/8/quickstyle/3d2#4" qsCatId="3D" csTypeId="urn:microsoft.com/office/officeart/2005/8/colors/accent4_3" csCatId="accent4" phldr="1"/>
      <dgm:spPr/>
      <dgm:t>
        <a:bodyPr/>
        <a:lstStyle/>
        <a:p>
          <a:endParaRPr lang="en-US"/>
        </a:p>
      </dgm:t>
    </dgm:pt>
    <dgm:pt modelId="{E3CA6322-CF77-49F8-AFAD-B734CB37D402}">
      <dgm:prSet phldrT="[Text]" custT="1"/>
      <dgm:spPr>
        <a:solidFill>
          <a:srgbClr val="202452"/>
        </a:solidFill>
      </dgm:spPr>
      <dgm:t>
        <a:bodyPr/>
        <a:lstStyle/>
        <a:p>
          <a:r>
            <a:rPr lang="en-US" sz="5500" dirty="0">
              <a:solidFill>
                <a:schemeClr val="bg1"/>
              </a:solidFill>
              <a:latin typeface="+mn-lt"/>
            </a:rPr>
            <a:t>488</a:t>
          </a:r>
        </a:p>
      </dgm:t>
    </dgm:pt>
    <dgm:pt modelId="{0F2E1311-8538-4BFA-91DA-BF718B1C7A75}" type="parTrans" cxnId="{11E3F2ED-0765-4145-BAD8-8684268BA50E}">
      <dgm:prSet/>
      <dgm:spPr/>
      <dgm:t>
        <a:bodyPr/>
        <a:lstStyle/>
        <a:p>
          <a:endParaRPr lang="en-US"/>
        </a:p>
      </dgm:t>
    </dgm:pt>
    <dgm:pt modelId="{1E91DD11-6A18-474B-9133-30693E6C48C1}" type="sibTrans" cxnId="{11E3F2ED-0765-4145-BAD8-8684268BA50E}">
      <dgm:prSet/>
      <dgm:spPr/>
      <dgm:t>
        <a:bodyPr/>
        <a:lstStyle/>
        <a:p>
          <a:endParaRPr lang="en-US"/>
        </a:p>
      </dgm:t>
    </dgm:pt>
    <dgm:pt modelId="{33E62A02-6FA0-4D40-926A-3816AEA1A8D3}">
      <dgm:prSet phldrT="[Text]" custT="1"/>
      <dgm:spPr>
        <a:solidFill>
          <a:srgbClr val="04A651"/>
        </a:solidFill>
      </dgm:spPr>
      <dgm:t>
        <a:bodyPr/>
        <a:lstStyle/>
        <a:p>
          <a:r>
            <a:rPr lang="en-US" sz="3000" dirty="0">
              <a:latin typeface="+mn-lt"/>
            </a:rPr>
            <a:t>Case Manager Authorized System Access</a:t>
          </a:r>
        </a:p>
      </dgm:t>
    </dgm:pt>
    <dgm:pt modelId="{ED20D39F-C53D-41C1-ABA4-A042493E9CC9}" type="parTrans" cxnId="{78E0F532-4144-4E2D-9944-8683216E3326}">
      <dgm:prSet/>
      <dgm:spPr/>
      <dgm:t>
        <a:bodyPr/>
        <a:lstStyle/>
        <a:p>
          <a:endParaRPr lang="en-US"/>
        </a:p>
      </dgm:t>
    </dgm:pt>
    <dgm:pt modelId="{805F3454-11D1-44D2-A323-F0E26917ED42}" type="sibTrans" cxnId="{78E0F532-4144-4E2D-9944-8683216E3326}">
      <dgm:prSet/>
      <dgm:spPr/>
      <dgm:t>
        <a:bodyPr/>
        <a:lstStyle/>
        <a:p>
          <a:endParaRPr lang="en-US"/>
        </a:p>
      </dgm:t>
    </dgm:pt>
    <dgm:pt modelId="{806C9391-E419-4C21-90ED-65F41311700C}">
      <dgm:prSet phldrT="[Text]" custT="1"/>
      <dgm:spPr>
        <a:solidFill>
          <a:srgbClr val="202452"/>
        </a:solidFill>
      </dgm:spPr>
      <dgm:t>
        <a:bodyPr/>
        <a:lstStyle/>
        <a:p>
          <a:r>
            <a:rPr lang="en-US" sz="5500" dirty="0">
              <a:solidFill>
                <a:schemeClr val="bg1"/>
              </a:solidFill>
              <a:latin typeface="+mn-lt"/>
            </a:rPr>
            <a:t>489</a:t>
          </a:r>
        </a:p>
      </dgm:t>
    </dgm:pt>
    <dgm:pt modelId="{E6F17DB8-A6DB-4D6D-B2AD-FB22FA6BEEAE}" type="parTrans" cxnId="{17FE3D0E-33D0-44F0-AE21-C9FE6234C56E}">
      <dgm:prSet/>
      <dgm:spPr/>
      <dgm:t>
        <a:bodyPr/>
        <a:lstStyle/>
        <a:p>
          <a:endParaRPr lang="en-US"/>
        </a:p>
      </dgm:t>
    </dgm:pt>
    <dgm:pt modelId="{B762D538-DCB4-48E2-B0E8-06AFFB133142}" type="sibTrans" cxnId="{17FE3D0E-33D0-44F0-AE21-C9FE6234C56E}">
      <dgm:prSet/>
      <dgm:spPr/>
      <dgm:t>
        <a:bodyPr/>
        <a:lstStyle/>
        <a:p>
          <a:endParaRPr lang="en-US"/>
        </a:p>
      </dgm:t>
    </dgm:pt>
    <dgm:pt modelId="{EA395202-8A0B-4BA6-B7FF-78CEAAF1ED51}">
      <dgm:prSet phldrT="[Text]" custT="1"/>
      <dgm:spPr>
        <a:solidFill>
          <a:srgbClr val="04A651"/>
        </a:solidFill>
      </dgm:spPr>
      <dgm:t>
        <a:bodyPr/>
        <a:lstStyle/>
        <a:p>
          <a:r>
            <a:rPr lang="en-US" sz="3200" dirty="0">
              <a:latin typeface="+mn-lt"/>
            </a:rPr>
            <a:t>Document Submission – </a:t>
          </a:r>
          <a:r>
            <a:rPr lang="en-US" sz="2800" dirty="0">
              <a:latin typeface="+mn-lt"/>
            </a:rPr>
            <a:t>Caring for Disabled Family member</a:t>
          </a:r>
        </a:p>
      </dgm:t>
    </dgm:pt>
    <dgm:pt modelId="{702CC6D2-3916-45AB-AD89-12CD3C92C6B0}" type="parTrans" cxnId="{1A2AB887-E0E5-46AC-A9F2-4FC01E913966}">
      <dgm:prSet/>
      <dgm:spPr/>
      <dgm:t>
        <a:bodyPr/>
        <a:lstStyle/>
        <a:p>
          <a:endParaRPr lang="en-US"/>
        </a:p>
      </dgm:t>
    </dgm:pt>
    <dgm:pt modelId="{7D8C1EEA-10B9-482F-BB00-218A6366406C}" type="sibTrans" cxnId="{1A2AB887-E0E5-46AC-A9F2-4FC01E913966}">
      <dgm:prSet/>
      <dgm:spPr/>
      <dgm:t>
        <a:bodyPr/>
        <a:lstStyle/>
        <a:p>
          <a:endParaRPr lang="en-US"/>
        </a:p>
      </dgm:t>
    </dgm:pt>
    <dgm:pt modelId="{04DC6DD1-D540-4F4F-A8F2-6DA4271F24A2}" type="pres">
      <dgm:prSet presAssocID="{549285C2-5B8F-4715-A25C-8C17F23DB36C}" presName="theList" presStyleCnt="0">
        <dgm:presLayoutVars>
          <dgm:dir/>
          <dgm:animLvl val="lvl"/>
          <dgm:resizeHandles val="exact"/>
        </dgm:presLayoutVars>
      </dgm:prSet>
      <dgm:spPr/>
    </dgm:pt>
    <dgm:pt modelId="{B2A3BD13-CD9B-41A8-B978-3E82ECC2D21F}" type="pres">
      <dgm:prSet presAssocID="{806C9391-E419-4C21-90ED-65F41311700C}" presName="compNode" presStyleCnt="0"/>
      <dgm:spPr/>
    </dgm:pt>
    <dgm:pt modelId="{A6908C7D-5B5F-4D3B-930F-578D18A5A1E5}" type="pres">
      <dgm:prSet presAssocID="{806C9391-E419-4C21-90ED-65F41311700C}" presName="aNode" presStyleLbl="bgShp" presStyleIdx="0" presStyleCnt="2"/>
      <dgm:spPr/>
    </dgm:pt>
    <dgm:pt modelId="{E07AB980-067D-4242-BDAE-249A0CC4686D}" type="pres">
      <dgm:prSet presAssocID="{806C9391-E419-4C21-90ED-65F41311700C}" presName="textNode" presStyleLbl="bgShp" presStyleIdx="0" presStyleCnt="2"/>
      <dgm:spPr/>
    </dgm:pt>
    <dgm:pt modelId="{09945284-4CDF-4836-BB76-0A21E3F8640F}" type="pres">
      <dgm:prSet presAssocID="{806C9391-E419-4C21-90ED-65F41311700C}" presName="compChildNode" presStyleCnt="0"/>
      <dgm:spPr/>
    </dgm:pt>
    <dgm:pt modelId="{C241C5BE-6CF7-4CA8-B6B0-70C793DA9D82}" type="pres">
      <dgm:prSet presAssocID="{806C9391-E419-4C21-90ED-65F41311700C}" presName="theInnerList" presStyleCnt="0"/>
      <dgm:spPr/>
    </dgm:pt>
    <dgm:pt modelId="{58BACB78-81D1-4F56-87FC-19C4D231A960}" type="pres">
      <dgm:prSet presAssocID="{EA395202-8A0B-4BA6-B7FF-78CEAAF1ED51}" presName="childNode" presStyleLbl="node1" presStyleIdx="0" presStyleCnt="2">
        <dgm:presLayoutVars>
          <dgm:bulletEnabled val="1"/>
        </dgm:presLayoutVars>
      </dgm:prSet>
      <dgm:spPr/>
    </dgm:pt>
    <dgm:pt modelId="{666D8462-B9CE-44CF-808E-2802128E52F7}" type="pres">
      <dgm:prSet presAssocID="{806C9391-E419-4C21-90ED-65F41311700C}" presName="aSpace" presStyleCnt="0"/>
      <dgm:spPr/>
    </dgm:pt>
    <dgm:pt modelId="{57E44AC2-3B95-4454-AF43-8954CD658F8C}" type="pres">
      <dgm:prSet presAssocID="{E3CA6322-CF77-49F8-AFAD-B734CB37D402}" presName="compNode" presStyleCnt="0"/>
      <dgm:spPr/>
    </dgm:pt>
    <dgm:pt modelId="{D9D7C672-0E5B-4E09-B9B2-91A7F86947B3}" type="pres">
      <dgm:prSet presAssocID="{E3CA6322-CF77-49F8-AFAD-B734CB37D402}" presName="aNode" presStyleLbl="bgShp" presStyleIdx="1" presStyleCnt="2"/>
      <dgm:spPr/>
    </dgm:pt>
    <dgm:pt modelId="{CFA8F289-C4AB-47CF-8525-675E833E0E33}" type="pres">
      <dgm:prSet presAssocID="{E3CA6322-CF77-49F8-AFAD-B734CB37D402}" presName="textNode" presStyleLbl="bgShp" presStyleIdx="1" presStyleCnt="2"/>
      <dgm:spPr/>
    </dgm:pt>
    <dgm:pt modelId="{7D90C15C-1469-481D-B8A0-0BA6E3817523}" type="pres">
      <dgm:prSet presAssocID="{E3CA6322-CF77-49F8-AFAD-B734CB37D402}" presName="compChildNode" presStyleCnt="0"/>
      <dgm:spPr/>
    </dgm:pt>
    <dgm:pt modelId="{05555E7E-23B3-4661-90A6-1AF132B96385}" type="pres">
      <dgm:prSet presAssocID="{E3CA6322-CF77-49F8-AFAD-B734CB37D402}" presName="theInnerList" presStyleCnt="0"/>
      <dgm:spPr/>
    </dgm:pt>
    <dgm:pt modelId="{709976DC-CC84-4694-B8A2-9BFAE669FEF3}" type="pres">
      <dgm:prSet presAssocID="{33E62A02-6FA0-4D40-926A-3816AEA1A8D3}" presName="childNode" presStyleLbl="node1" presStyleIdx="1" presStyleCnt="2">
        <dgm:presLayoutVars>
          <dgm:bulletEnabled val="1"/>
        </dgm:presLayoutVars>
      </dgm:prSet>
      <dgm:spPr/>
    </dgm:pt>
  </dgm:ptLst>
  <dgm:cxnLst>
    <dgm:cxn modelId="{17FE3D0E-33D0-44F0-AE21-C9FE6234C56E}" srcId="{549285C2-5B8F-4715-A25C-8C17F23DB36C}" destId="{806C9391-E419-4C21-90ED-65F41311700C}" srcOrd="0" destOrd="0" parTransId="{E6F17DB8-A6DB-4D6D-B2AD-FB22FA6BEEAE}" sibTransId="{B762D538-DCB4-48E2-B0E8-06AFFB133142}"/>
    <dgm:cxn modelId="{CDEE0D0F-CD51-45BE-82BB-20D695844861}" type="presOf" srcId="{E3CA6322-CF77-49F8-AFAD-B734CB37D402}" destId="{CFA8F289-C4AB-47CF-8525-675E833E0E33}" srcOrd="1" destOrd="0" presId="urn:microsoft.com/office/officeart/2005/8/layout/lProcess2"/>
    <dgm:cxn modelId="{78E0F532-4144-4E2D-9944-8683216E3326}" srcId="{E3CA6322-CF77-49F8-AFAD-B734CB37D402}" destId="{33E62A02-6FA0-4D40-926A-3816AEA1A8D3}" srcOrd="0" destOrd="0" parTransId="{ED20D39F-C53D-41C1-ABA4-A042493E9CC9}" sibTransId="{805F3454-11D1-44D2-A323-F0E26917ED42}"/>
    <dgm:cxn modelId="{6036903D-6BD5-4623-B9DC-21DA57AA702E}" type="presOf" srcId="{EA395202-8A0B-4BA6-B7FF-78CEAAF1ED51}" destId="{58BACB78-81D1-4F56-87FC-19C4D231A960}" srcOrd="0" destOrd="0" presId="urn:microsoft.com/office/officeart/2005/8/layout/lProcess2"/>
    <dgm:cxn modelId="{70C85361-2F48-4F7A-A35F-1F4C099C561F}" type="presOf" srcId="{806C9391-E419-4C21-90ED-65F41311700C}" destId="{A6908C7D-5B5F-4D3B-930F-578D18A5A1E5}" srcOrd="0" destOrd="0" presId="urn:microsoft.com/office/officeart/2005/8/layout/lProcess2"/>
    <dgm:cxn modelId="{77102645-7968-43EA-9A9F-AA8228F1F288}" type="presOf" srcId="{E3CA6322-CF77-49F8-AFAD-B734CB37D402}" destId="{D9D7C672-0E5B-4E09-B9B2-91A7F86947B3}" srcOrd="0" destOrd="0" presId="urn:microsoft.com/office/officeart/2005/8/layout/lProcess2"/>
    <dgm:cxn modelId="{1A2AB887-E0E5-46AC-A9F2-4FC01E913966}" srcId="{806C9391-E419-4C21-90ED-65F41311700C}" destId="{EA395202-8A0B-4BA6-B7FF-78CEAAF1ED51}" srcOrd="0" destOrd="0" parTransId="{702CC6D2-3916-45AB-AD89-12CD3C92C6B0}" sibTransId="{7D8C1EEA-10B9-482F-BB00-218A6366406C}"/>
    <dgm:cxn modelId="{F04714C0-BFD9-4B08-9A8B-C8D885871F1A}" type="presOf" srcId="{806C9391-E419-4C21-90ED-65F41311700C}" destId="{E07AB980-067D-4242-BDAE-249A0CC4686D}" srcOrd="1" destOrd="0" presId="urn:microsoft.com/office/officeart/2005/8/layout/lProcess2"/>
    <dgm:cxn modelId="{11E3F2ED-0765-4145-BAD8-8684268BA50E}" srcId="{549285C2-5B8F-4715-A25C-8C17F23DB36C}" destId="{E3CA6322-CF77-49F8-AFAD-B734CB37D402}" srcOrd="1" destOrd="0" parTransId="{0F2E1311-8538-4BFA-91DA-BF718B1C7A75}" sibTransId="{1E91DD11-6A18-474B-9133-30693E6C48C1}"/>
    <dgm:cxn modelId="{B10F7BF9-0659-4224-94A1-4B6F482B495E}" type="presOf" srcId="{549285C2-5B8F-4715-A25C-8C17F23DB36C}" destId="{04DC6DD1-D540-4F4F-A8F2-6DA4271F24A2}" srcOrd="0" destOrd="0" presId="urn:microsoft.com/office/officeart/2005/8/layout/lProcess2"/>
    <dgm:cxn modelId="{905314FC-8206-482D-B0C9-725F43E9DE8B}" type="presOf" srcId="{33E62A02-6FA0-4D40-926A-3816AEA1A8D3}" destId="{709976DC-CC84-4694-B8A2-9BFAE669FEF3}" srcOrd="0" destOrd="0" presId="urn:microsoft.com/office/officeart/2005/8/layout/lProcess2"/>
    <dgm:cxn modelId="{584702E0-5184-4083-AA12-858D3848E73B}" type="presParOf" srcId="{04DC6DD1-D540-4F4F-A8F2-6DA4271F24A2}" destId="{B2A3BD13-CD9B-41A8-B978-3E82ECC2D21F}" srcOrd="0" destOrd="0" presId="urn:microsoft.com/office/officeart/2005/8/layout/lProcess2"/>
    <dgm:cxn modelId="{36675EDA-CF79-4875-8DA3-28A92DF0E6D4}" type="presParOf" srcId="{B2A3BD13-CD9B-41A8-B978-3E82ECC2D21F}" destId="{A6908C7D-5B5F-4D3B-930F-578D18A5A1E5}" srcOrd="0" destOrd="0" presId="urn:microsoft.com/office/officeart/2005/8/layout/lProcess2"/>
    <dgm:cxn modelId="{9070FB6E-32A6-4BC1-8856-D68AB8988ED1}" type="presParOf" srcId="{B2A3BD13-CD9B-41A8-B978-3E82ECC2D21F}" destId="{E07AB980-067D-4242-BDAE-249A0CC4686D}" srcOrd="1" destOrd="0" presId="urn:microsoft.com/office/officeart/2005/8/layout/lProcess2"/>
    <dgm:cxn modelId="{FF7D6D62-17B2-4993-BD77-DC63E8C1507A}" type="presParOf" srcId="{B2A3BD13-CD9B-41A8-B978-3E82ECC2D21F}" destId="{09945284-4CDF-4836-BB76-0A21E3F8640F}" srcOrd="2" destOrd="0" presId="urn:microsoft.com/office/officeart/2005/8/layout/lProcess2"/>
    <dgm:cxn modelId="{B6953681-FAAF-4F69-ABFE-772B3B2677BA}" type="presParOf" srcId="{09945284-4CDF-4836-BB76-0A21E3F8640F}" destId="{C241C5BE-6CF7-4CA8-B6B0-70C793DA9D82}" srcOrd="0" destOrd="0" presId="urn:microsoft.com/office/officeart/2005/8/layout/lProcess2"/>
    <dgm:cxn modelId="{E25F3A9D-32DD-4891-839A-A02F3D4B6012}" type="presParOf" srcId="{C241C5BE-6CF7-4CA8-B6B0-70C793DA9D82}" destId="{58BACB78-81D1-4F56-87FC-19C4D231A960}" srcOrd="0" destOrd="0" presId="urn:microsoft.com/office/officeart/2005/8/layout/lProcess2"/>
    <dgm:cxn modelId="{AF0D6C12-13D9-4666-9872-317A1F4CCF8F}" type="presParOf" srcId="{04DC6DD1-D540-4F4F-A8F2-6DA4271F24A2}" destId="{666D8462-B9CE-44CF-808E-2802128E52F7}" srcOrd="1" destOrd="0" presId="urn:microsoft.com/office/officeart/2005/8/layout/lProcess2"/>
    <dgm:cxn modelId="{AA207E1D-195F-41A5-97B1-73CA0E19A806}" type="presParOf" srcId="{04DC6DD1-D540-4F4F-A8F2-6DA4271F24A2}" destId="{57E44AC2-3B95-4454-AF43-8954CD658F8C}" srcOrd="2" destOrd="0" presId="urn:microsoft.com/office/officeart/2005/8/layout/lProcess2"/>
    <dgm:cxn modelId="{F11684D1-C4D7-42CE-B6AE-70DB8ECDDA13}" type="presParOf" srcId="{57E44AC2-3B95-4454-AF43-8954CD658F8C}" destId="{D9D7C672-0E5B-4E09-B9B2-91A7F86947B3}" srcOrd="0" destOrd="0" presId="urn:microsoft.com/office/officeart/2005/8/layout/lProcess2"/>
    <dgm:cxn modelId="{F6DE5240-B815-4FEF-84C7-0792E4E8BCF3}" type="presParOf" srcId="{57E44AC2-3B95-4454-AF43-8954CD658F8C}" destId="{CFA8F289-C4AB-47CF-8525-675E833E0E33}" srcOrd="1" destOrd="0" presId="urn:microsoft.com/office/officeart/2005/8/layout/lProcess2"/>
    <dgm:cxn modelId="{C1B77AC4-6E4C-4D81-9FD0-E99000577651}" type="presParOf" srcId="{57E44AC2-3B95-4454-AF43-8954CD658F8C}" destId="{7D90C15C-1469-481D-B8A0-0BA6E3817523}" srcOrd="2" destOrd="0" presId="urn:microsoft.com/office/officeart/2005/8/layout/lProcess2"/>
    <dgm:cxn modelId="{9875E2B6-5F70-469B-A421-FD1CE0B404DC}" type="presParOf" srcId="{7D90C15C-1469-481D-B8A0-0BA6E3817523}" destId="{05555E7E-23B3-4661-90A6-1AF132B96385}" srcOrd="0" destOrd="0" presId="urn:microsoft.com/office/officeart/2005/8/layout/lProcess2"/>
    <dgm:cxn modelId="{B67C6090-3D55-4610-BD57-20695989BF53}" type="presParOf" srcId="{05555E7E-23B3-4661-90A6-1AF132B96385}" destId="{709976DC-CC84-4694-B8A2-9BFAE669FEF3}"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711D42-1EFE-4284-88AC-F6E09C5766C4}" type="doc">
      <dgm:prSet loTypeId="urn:microsoft.com/office/officeart/2005/8/layout/lProcess2" loCatId="relationship" qsTypeId="urn:microsoft.com/office/officeart/2005/8/quickstyle/3d2#5" qsCatId="3D" csTypeId="urn:microsoft.com/office/officeart/2005/8/colors/accent1_2" csCatId="accent1" phldr="1"/>
      <dgm:spPr/>
      <dgm:t>
        <a:bodyPr/>
        <a:lstStyle/>
        <a:p>
          <a:endParaRPr lang="en-US"/>
        </a:p>
      </dgm:t>
    </dgm:pt>
    <dgm:pt modelId="{76714DE6-CE9B-4597-BE32-087C41FC5921}">
      <dgm:prSet/>
      <dgm:spPr>
        <a:solidFill>
          <a:srgbClr val="9C9E9D"/>
        </a:solidFill>
      </dgm:spPr>
      <dgm:t>
        <a:bodyPr/>
        <a:lstStyle/>
        <a:p>
          <a:pPr rtl="0"/>
          <a:r>
            <a:rPr lang="en-US" dirty="0">
              <a:solidFill>
                <a:srgbClr val="202452"/>
              </a:solidFill>
            </a:rPr>
            <a:t>Will we be required to have a signed copy of the O &amp; O in the case file for an applicant who completes the online process?</a:t>
          </a:r>
        </a:p>
      </dgm:t>
    </dgm:pt>
    <dgm:pt modelId="{3AC9970D-0DA1-45E3-9FA6-E20D71A1C527}" type="parTrans" cxnId="{2828CBA1-1039-4658-A01D-3D659AE7274D}">
      <dgm:prSet/>
      <dgm:spPr/>
      <dgm:t>
        <a:bodyPr/>
        <a:lstStyle/>
        <a:p>
          <a:endParaRPr lang="en-US">
            <a:solidFill>
              <a:srgbClr val="202452"/>
            </a:solidFill>
          </a:endParaRPr>
        </a:p>
      </dgm:t>
    </dgm:pt>
    <dgm:pt modelId="{15C768A3-A644-478A-AE0B-EA1A343D3872}" type="sibTrans" cxnId="{2828CBA1-1039-4658-A01D-3D659AE7274D}">
      <dgm:prSet/>
      <dgm:spPr/>
      <dgm:t>
        <a:bodyPr/>
        <a:lstStyle/>
        <a:p>
          <a:endParaRPr lang="en-US">
            <a:solidFill>
              <a:srgbClr val="202452"/>
            </a:solidFill>
          </a:endParaRPr>
        </a:p>
      </dgm:t>
    </dgm:pt>
    <dgm:pt modelId="{D2413CF4-378E-4718-8099-DDCB36316672}">
      <dgm:prSet/>
      <dgm:spPr>
        <a:solidFill>
          <a:srgbClr val="202452"/>
        </a:solidFill>
      </dgm:spPr>
      <dgm:t>
        <a:bodyPr/>
        <a:lstStyle/>
        <a:p>
          <a:pPr rtl="0"/>
          <a:r>
            <a:rPr lang="en-US" dirty="0">
              <a:solidFill>
                <a:schemeClr val="bg1"/>
              </a:solidFill>
            </a:rPr>
            <a:t>No – the customer will digitally sign that they understand and accept the O &amp; O.</a:t>
          </a:r>
        </a:p>
      </dgm:t>
    </dgm:pt>
    <dgm:pt modelId="{12378C00-C120-4FAB-9BC2-039CAB6C8EA1}" type="parTrans" cxnId="{965C999F-6B4E-4C53-AD24-31F666E5305F}">
      <dgm:prSet/>
      <dgm:spPr/>
      <dgm:t>
        <a:bodyPr/>
        <a:lstStyle/>
        <a:p>
          <a:endParaRPr lang="en-US">
            <a:solidFill>
              <a:srgbClr val="202452"/>
            </a:solidFill>
          </a:endParaRPr>
        </a:p>
      </dgm:t>
    </dgm:pt>
    <dgm:pt modelId="{A1238921-9597-40BF-B910-D392692565AC}" type="sibTrans" cxnId="{965C999F-6B4E-4C53-AD24-31F666E5305F}">
      <dgm:prSet/>
      <dgm:spPr/>
      <dgm:t>
        <a:bodyPr/>
        <a:lstStyle/>
        <a:p>
          <a:endParaRPr lang="en-US">
            <a:solidFill>
              <a:srgbClr val="202452"/>
            </a:solidFill>
          </a:endParaRPr>
        </a:p>
      </dgm:t>
    </dgm:pt>
    <dgm:pt modelId="{A0AA0BCC-1F6B-4D08-8DA8-F2D54FED099B}" type="pres">
      <dgm:prSet presAssocID="{F0711D42-1EFE-4284-88AC-F6E09C5766C4}" presName="theList" presStyleCnt="0">
        <dgm:presLayoutVars>
          <dgm:dir/>
          <dgm:animLvl val="lvl"/>
          <dgm:resizeHandles val="exact"/>
        </dgm:presLayoutVars>
      </dgm:prSet>
      <dgm:spPr/>
    </dgm:pt>
    <dgm:pt modelId="{DC560A28-F6FB-4141-B182-CB35889CE1E3}" type="pres">
      <dgm:prSet presAssocID="{76714DE6-CE9B-4597-BE32-087C41FC5921}" presName="compNode" presStyleCnt="0"/>
      <dgm:spPr/>
    </dgm:pt>
    <dgm:pt modelId="{A450ADE7-5740-4CAB-B778-31A43DD473E6}" type="pres">
      <dgm:prSet presAssocID="{76714DE6-CE9B-4597-BE32-087C41FC5921}" presName="aNode" presStyleLbl="bgShp" presStyleIdx="0" presStyleCnt="1"/>
      <dgm:spPr/>
    </dgm:pt>
    <dgm:pt modelId="{2818EBFF-279B-41FA-8EBC-7D01751B1C7E}" type="pres">
      <dgm:prSet presAssocID="{76714DE6-CE9B-4597-BE32-087C41FC5921}" presName="textNode" presStyleLbl="bgShp" presStyleIdx="0" presStyleCnt="1"/>
      <dgm:spPr/>
    </dgm:pt>
    <dgm:pt modelId="{B5B1FAC1-22E7-4D0D-879F-81373ED4E83E}" type="pres">
      <dgm:prSet presAssocID="{76714DE6-CE9B-4597-BE32-087C41FC5921}" presName="compChildNode" presStyleCnt="0"/>
      <dgm:spPr/>
    </dgm:pt>
    <dgm:pt modelId="{F9BF13F4-EBA1-478A-9F9A-DC850B242E9F}" type="pres">
      <dgm:prSet presAssocID="{76714DE6-CE9B-4597-BE32-087C41FC5921}" presName="theInnerList" presStyleCnt="0"/>
      <dgm:spPr/>
    </dgm:pt>
    <dgm:pt modelId="{6CFBB026-5A48-41A8-8091-AD8F0544C12A}" type="pres">
      <dgm:prSet presAssocID="{D2413CF4-378E-4718-8099-DDCB36316672}" presName="childNode" presStyleLbl="node1" presStyleIdx="0" presStyleCnt="1">
        <dgm:presLayoutVars>
          <dgm:bulletEnabled val="1"/>
        </dgm:presLayoutVars>
      </dgm:prSet>
      <dgm:spPr/>
    </dgm:pt>
  </dgm:ptLst>
  <dgm:cxnLst>
    <dgm:cxn modelId="{8DF59703-BFCF-40EF-B4B3-EAB94EA8047E}" type="presOf" srcId="{76714DE6-CE9B-4597-BE32-087C41FC5921}" destId="{2818EBFF-279B-41FA-8EBC-7D01751B1C7E}" srcOrd="1" destOrd="0" presId="urn:microsoft.com/office/officeart/2005/8/layout/lProcess2"/>
    <dgm:cxn modelId="{C7AD8B5C-8AF8-4C8B-8ED5-E775C5177F6A}" type="presOf" srcId="{D2413CF4-378E-4718-8099-DDCB36316672}" destId="{6CFBB026-5A48-41A8-8091-AD8F0544C12A}" srcOrd="0" destOrd="0" presId="urn:microsoft.com/office/officeart/2005/8/layout/lProcess2"/>
    <dgm:cxn modelId="{90BBE958-2A5D-4DEC-9DB9-3E4E329BCB79}" type="presOf" srcId="{F0711D42-1EFE-4284-88AC-F6E09C5766C4}" destId="{A0AA0BCC-1F6B-4D08-8DA8-F2D54FED099B}" srcOrd="0" destOrd="0" presId="urn:microsoft.com/office/officeart/2005/8/layout/lProcess2"/>
    <dgm:cxn modelId="{B443A586-8BBC-4590-808A-DE21D3E286F2}" type="presOf" srcId="{76714DE6-CE9B-4597-BE32-087C41FC5921}" destId="{A450ADE7-5740-4CAB-B778-31A43DD473E6}" srcOrd="0" destOrd="0" presId="urn:microsoft.com/office/officeart/2005/8/layout/lProcess2"/>
    <dgm:cxn modelId="{965C999F-6B4E-4C53-AD24-31F666E5305F}" srcId="{76714DE6-CE9B-4597-BE32-087C41FC5921}" destId="{D2413CF4-378E-4718-8099-DDCB36316672}" srcOrd="0" destOrd="0" parTransId="{12378C00-C120-4FAB-9BC2-039CAB6C8EA1}" sibTransId="{A1238921-9597-40BF-B910-D392692565AC}"/>
    <dgm:cxn modelId="{2828CBA1-1039-4658-A01D-3D659AE7274D}" srcId="{F0711D42-1EFE-4284-88AC-F6E09C5766C4}" destId="{76714DE6-CE9B-4597-BE32-087C41FC5921}" srcOrd="0" destOrd="0" parTransId="{3AC9970D-0DA1-45E3-9FA6-E20D71A1C527}" sibTransId="{15C768A3-A644-478A-AE0B-EA1A343D3872}"/>
    <dgm:cxn modelId="{78C2F92F-5FB9-4D4B-B901-9B99C369DCAA}" type="presParOf" srcId="{A0AA0BCC-1F6B-4D08-8DA8-F2D54FED099B}" destId="{DC560A28-F6FB-4141-B182-CB35889CE1E3}" srcOrd="0" destOrd="0" presId="urn:microsoft.com/office/officeart/2005/8/layout/lProcess2"/>
    <dgm:cxn modelId="{A791C17F-0D94-49A7-A46A-A4FB1049997A}" type="presParOf" srcId="{DC560A28-F6FB-4141-B182-CB35889CE1E3}" destId="{A450ADE7-5740-4CAB-B778-31A43DD473E6}" srcOrd="0" destOrd="0" presId="urn:microsoft.com/office/officeart/2005/8/layout/lProcess2"/>
    <dgm:cxn modelId="{C29CF5F0-560A-45E3-9975-3A1506672DF8}" type="presParOf" srcId="{DC560A28-F6FB-4141-B182-CB35889CE1E3}" destId="{2818EBFF-279B-41FA-8EBC-7D01751B1C7E}" srcOrd="1" destOrd="0" presId="urn:microsoft.com/office/officeart/2005/8/layout/lProcess2"/>
    <dgm:cxn modelId="{8A812D95-ED62-4C88-A8D0-CE4C5EB94B49}" type="presParOf" srcId="{DC560A28-F6FB-4141-B182-CB35889CE1E3}" destId="{B5B1FAC1-22E7-4D0D-879F-81373ED4E83E}" srcOrd="2" destOrd="0" presId="urn:microsoft.com/office/officeart/2005/8/layout/lProcess2"/>
    <dgm:cxn modelId="{0BBE5EAB-2390-4E50-9495-F727A8D1931B}" type="presParOf" srcId="{B5B1FAC1-22E7-4D0D-879F-81373ED4E83E}" destId="{F9BF13F4-EBA1-478A-9F9A-DC850B242E9F}" srcOrd="0" destOrd="0" presId="urn:microsoft.com/office/officeart/2005/8/layout/lProcess2"/>
    <dgm:cxn modelId="{018B7402-2809-41ED-9C30-B6D0C190CC71}" type="presParOf" srcId="{F9BF13F4-EBA1-478A-9F9A-DC850B242E9F}" destId="{6CFBB026-5A48-41A8-8091-AD8F0544C12A}"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21D27-52BE-45B8-8204-67EAE72FBE9F}">
      <dsp:nvSpPr>
        <dsp:cNvPr id="0" name=""/>
        <dsp:cNvSpPr/>
      </dsp:nvSpPr>
      <dsp:spPr>
        <a:xfrm>
          <a:off x="0" y="326635"/>
          <a:ext cx="9221096" cy="529200"/>
        </a:xfrm>
        <a:prstGeom prst="rect">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EF66786-5A7A-4FCC-BDE9-F92996526F32}">
      <dsp:nvSpPr>
        <dsp:cNvPr id="0" name=""/>
        <dsp:cNvSpPr/>
      </dsp:nvSpPr>
      <dsp:spPr>
        <a:xfrm>
          <a:off x="461054" y="16675"/>
          <a:ext cx="6454767" cy="619920"/>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975" tIns="0" rIns="243975" bIns="0" numCol="1" spcCol="1270" anchor="ctr" anchorCtr="0">
          <a:noAutofit/>
        </a:bodyPr>
        <a:lstStyle/>
        <a:p>
          <a:pPr marL="0" lvl="0" indent="0" algn="l" defTabSz="933450" rtl="0">
            <a:lnSpc>
              <a:spcPct val="90000"/>
            </a:lnSpc>
            <a:spcBef>
              <a:spcPct val="0"/>
            </a:spcBef>
            <a:spcAft>
              <a:spcPct val="35000"/>
            </a:spcAft>
            <a:buNone/>
          </a:pPr>
          <a:r>
            <a:rPr lang="en-US" sz="2100" kern="1200" dirty="0"/>
            <a:t>Learn and understand WT Automation Codes</a:t>
          </a:r>
        </a:p>
      </dsp:txBody>
      <dsp:txXfrm>
        <a:off x="491316" y="46937"/>
        <a:ext cx="6394243" cy="559396"/>
      </dsp:txXfrm>
    </dsp:sp>
    <dsp:sp modelId="{7D67A4F1-9122-4AA0-A975-7E41B7CFA344}">
      <dsp:nvSpPr>
        <dsp:cNvPr id="0" name=""/>
        <dsp:cNvSpPr/>
      </dsp:nvSpPr>
      <dsp:spPr>
        <a:xfrm>
          <a:off x="0" y="1279195"/>
          <a:ext cx="9221096" cy="529200"/>
        </a:xfrm>
        <a:prstGeom prst="rect">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ADD512F-BDBE-45B9-86A1-6D4223ED66C6}">
      <dsp:nvSpPr>
        <dsp:cNvPr id="0" name=""/>
        <dsp:cNvSpPr/>
      </dsp:nvSpPr>
      <dsp:spPr>
        <a:xfrm>
          <a:off x="461054" y="969235"/>
          <a:ext cx="6454767" cy="619920"/>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975" tIns="0" rIns="243975" bIns="0" numCol="1" spcCol="1270" anchor="ctr" anchorCtr="0">
          <a:noAutofit/>
        </a:bodyPr>
        <a:lstStyle/>
        <a:p>
          <a:pPr marL="0" lvl="0" indent="0" algn="l" defTabSz="933450" rtl="0">
            <a:lnSpc>
              <a:spcPct val="90000"/>
            </a:lnSpc>
            <a:spcBef>
              <a:spcPct val="0"/>
            </a:spcBef>
            <a:spcAft>
              <a:spcPct val="35000"/>
            </a:spcAft>
            <a:buNone/>
          </a:pPr>
          <a:r>
            <a:rPr lang="en-US" sz="2100" kern="1200" dirty="0"/>
            <a:t>What they are</a:t>
          </a:r>
        </a:p>
      </dsp:txBody>
      <dsp:txXfrm>
        <a:off x="491316" y="999497"/>
        <a:ext cx="6394243" cy="559396"/>
      </dsp:txXfrm>
    </dsp:sp>
    <dsp:sp modelId="{B7CF2E7B-CEF2-46B7-B1DB-C7A537F87126}">
      <dsp:nvSpPr>
        <dsp:cNvPr id="0" name=""/>
        <dsp:cNvSpPr/>
      </dsp:nvSpPr>
      <dsp:spPr>
        <a:xfrm>
          <a:off x="0" y="2231755"/>
          <a:ext cx="9221096" cy="529200"/>
        </a:xfrm>
        <a:prstGeom prst="rect">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129121D-9DC5-4D5B-B3F9-424926FF3DCB}">
      <dsp:nvSpPr>
        <dsp:cNvPr id="0" name=""/>
        <dsp:cNvSpPr/>
      </dsp:nvSpPr>
      <dsp:spPr>
        <a:xfrm>
          <a:off x="461054" y="1921795"/>
          <a:ext cx="6454767" cy="619920"/>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975" tIns="0" rIns="243975" bIns="0" numCol="1" spcCol="1270" anchor="ctr" anchorCtr="0">
          <a:noAutofit/>
        </a:bodyPr>
        <a:lstStyle/>
        <a:p>
          <a:pPr marL="0" lvl="0" indent="0" algn="l" defTabSz="933450" rtl="0">
            <a:lnSpc>
              <a:spcPct val="90000"/>
            </a:lnSpc>
            <a:spcBef>
              <a:spcPct val="0"/>
            </a:spcBef>
            <a:spcAft>
              <a:spcPct val="35000"/>
            </a:spcAft>
            <a:buNone/>
          </a:pPr>
          <a:r>
            <a:rPr lang="en-US" sz="2100" kern="1200" dirty="0"/>
            <a:t>What they mean</a:t>
          </a:r>
        </a:p>
      </dsp:txBody>
      <dsp:txXfrm>
        <a:off x="491316" y="1952057"/>
        <a:ext cx="6394243" cy="559396"/>
      </dsp:txXfrm>
    </dsp:sp>
    <dsp:sp modelId="{57EF727E-AD4C-4915-A058-5DF4FD1DDC66}">
      <dsp:nvSpPr>
        <dsp:cNvPr id="0" name=""/>
        <dsp:cNvSpPr/>
      </dsp:nvSpPr>
      <dsp:spPr>
        <a:xfrm>
          <a:off x="0" y="3184315"/>
          <a:ext cx="9221096" cy="529200"/>
        </a:xfrm>
        <a:prstGeom prst="rect">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759466A-3CA8-45A3-8301-81B1DF4039AD}">
      <dsp:nvSpPr>
        <dsp:cNvPr id="0" name=""/>
        <dsp:cNvSpPr/>
      </dsp:nvSpPr>
      <dsp:spPr>
        <a:xfrm>
          <a:off x="461054" y="2874355"/>
          <a:ext cx="6454767" cy="619920"/>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975" tIns="0" rIns="243975" bIns="0" numCol="1" spcCol="1270" anchor="ctr" anchorCtr="0">
          <a:noAutofit/>
        </a:bodyPr>
        <a:lstStyle/>
        <a:p>
          <a:pPr marL="0" lvl="0" indent="0" algn="l" defTabSz="933450" rtl="0">
            <a:lnSpc>
              <a:spcPct val="90000"/>
            </a:lnSpc>
            <a:spcBef>
              <a:spcPct val="0"/>
            </a:spcBef>
            <a:spcAft>
              <a:spcPct val="35000"/>
            </a:spcAft>
            <a:buNone/>
          </a:pPr>
          <a:r>
            <a:rPr lang="en-US" sz="2100" kern="1200" dirty="0"/>
            <a:t>How they are activated</a:t>
          </a:r>
        </a:p>
      </dsp:txBody>
      <dsp:txXfrm>
        <a:off x="491316" y="2904617"/>
        <a:ext cx="6394243" cy="559396"/>
      </dsp:txXfrm>
    </dsp:sp>
    <dsp:sp modelId="{B076B1FE-DD32-4227-83BC-178F2A1D295F}">
      <dsp:nvSpPr>
        <dsp:cNvPr id="0" name=""/>
        <dsp:cNvSpPr/>
      </dsp:nvSpPr>
      <dsp:spPr>
        <a:xfrm>
          <a:off x="0" y="4136875"/>
          <a:ext cx="9221096" cy="529200"/>
        </a:xfrm>
        <a:prstGeom prst="rect">
          <a:avLst/>
        </a:prstGeom>
        <a:solidFill>
          <a:schemeClr val="lt1">
            <a:alpha val="90000"/>
            <a:hueOff val="0"/>
            <a:satOff val="0"/>
            <a:lumOff val="0"/>
            <a:alphaOff val="0"/>
          </a:schemeClr>
        </a:solidFill>
        <a:ln w="6350" cap="flat" cmpd="sng" algn="ctr">
          <a:solidFill>
            <a:srgbClr val="2024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D1F61D-D22D-47E2-BB20-AF6E4A89A1C3}">
      <dsp:nvSpPr>
        <dsp:cNvPr id="0" name=""/>
        <dsp:cNvSpPr/>
      </dsp:nvSpPr>
      <dsp:spPr>
        <a:xfrm>
          <a:off x="461054" y="3826915"/>
          <a:ext cx="6454767" cy="619920"/>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975" tIns="0" rIns="243975" bIns="0" numCol="1" spcCol="1270" anchor="ctr" anchorCtr="0">
          <a:noAutofit/>
        </a:bodyPr>
        <a:lstStyle/>
        <a:p>
          <a:pPr marL="0" lvl="0" indent="0" algn="l" defTabSz="933450" rtl="0">
            <a:lnSpc>
              <a:spcPct val="90000"/>
            </a:lnSpc>
            <a:spcBef>
              <a:spcPct val="0"/>
            </a:spcBef>
            <a:spcAft>
              <a:spcPct val="35000"/>
            </a:spcAft>
            <a:buNone/>
          </a:pPr>
          <a:r>
            <a:rPr lang="en-US" sz="2100" kern="1200" dirty="0"/>
            <a:t>Where they appear</a:t>
          </a:r>
        </a:p>
      </dsp:txBody>
      <dsp:txXfrm>
        <a:off x="491316" y="3857177"/>
        <a:ext cx="6394243"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6BB5-EBDC-4FF0-AB32-220D90239C73}">
      <dsp:nvSpPr>
        <dsp:cNvPr id="0" name=""/>
        <dsp:cNvSpPr/>
      </dsp:nvSpPr>
      <dsp:spPr>
        <a:xfrm>
          <a:off x="1119" y="0"/>
          <a:ext cx="2909545" cy="4603567"/>
        </a:xfrm>
        <a:prstGeom prst="roundRect">
          <a:avLst>
            <a:gd name="adj" fmla="val 10000"/>
          </a:avLst>
        </a:prstGeom>
        <a:solidFill>
          <a:srgbClr val="9C9E9D"/>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chemeClr val="bg1"/>
              </a:solidFill>
              <a:latin typeface="+mn-lt"/>
            </a:rPr>
            <a:t>499</a:t>
          </a:r>
        </a:p>
      </dsp:txBody>
      <dsp:txXfrm>
        <a:off x="1119" y="0"/>
        <a:ext cx="2909545" cy="1381070"/>
      </dsp:txXfrm>
    </dsp:sp>
    <dsp:sp modelId="{03D077F3-E37D-4C33-9120-C0ECE1AE19BE}">
      <dsp:nvSpPr>
        <dsp:cNvPr id="0" name=""/>
        <dsp:cNvSpPr/>
      </dsp:nvSpPr>
      <dsp:spPr>
        <a:xfrm>
          <a:off x="292073" y="1382418"/>
          <a:ext cx="2327636" cy="1388038"/>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Accepted O &amp; O</a:t>
          </a:r>
        </a:p>
      </dsp:txBody>
      <dsp:txXfrm>
        <a:off x="332727" y="1423072"/>
        <a:ext cx="2246328" cy="1306730"/>
      </dsp:txXfrm>
    </dsp:sp>
    <dsp:sp modelId="{379C493F-EAF9-421E-B321-1656971F9FC3}">
      <dsp:nvSpPr>
        <dsp:cNvPr id="0" name=""/>
        <dsp:cNvSpPr/>
      </dsp:nvSpPr>
      <dsp:spPr>
        <a:xfrm>
          <a:off x="292073" y="2984001"/>
          <a:ext cx="2327636" cy="1388038"/>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mn-lt"/>
            </a:rPr>
            <a:t>Completed Client Form</a:t>
          </a:r>
        </a:p>
      </dsp:txBody>
      <dsp:txXfrm>
        <a:off x="332727" y="3024655"/>
        <a:ext cx="2246328" cy="1306730"/>
      </dsp:txXfrm>
    </dsp:sp>
    <dsp:sp modelId="{AF2474A9-2F0F-4E0C-87C5-3720EE47B5D6}">
      <dsp:nvSpPr>
        <dsp:cNvPr id="0" name=""/>
        <dsp:cNvSpPr/>
      </dsp:nvSpPr>
      <dsp:spPr>
        <a:xfrm>
          <a:off x="3128881" y="0"/>
          <a:ext cx="2909545" cy="4603567"/>
        </a:xfrm>
        <a:prstGeom prst="roundRect">
          <a:avLst>
            <a:gd name="adj" fmla="val 10000"/>
          </a:avLst>
        </a:prstGeom>
        <a:solidFill>
          <a:srgbClr val="9C9E9D"/>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chemeClr val="bg1"/>
              </a:solidFill>
              <a:latin typeface="+mn-lt"/>
            </a:rPr>
            <a:t>498</a:t>
          </a:r>
        </a:p>
      </dsp:txBody>
      <dsp:txXfrm>
        <a:off x="3128881" y="0"/>
        <a:ext cx="2909545" cy="1381070"/>
      </dsp:txXfrm>
    </dsp:sp>
    <dsp:sp modelId="{A1CA025C-80C4-4CA6-8A87-D43AAB9D0810}">
      <dsp:nvSpPr>
        <dsp:cNvPr id="0" name=""/>
        <dsp:cNvSpPr/>
      </dsp:nvSpPr>
      <dsp:spPr>
        <a:xfrm>
          <a:off x="3419835" y="1381070"/>
          <a:ext cx="2327636" cy="2992318"/>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lt"/>
            </a:rPr>
            <a:t>Orientation/Program Overview</a:t>
          </a:r>
        </a:p>
      </dsp:txBody>
      <dsp:txXfrm>
        <a:off x="3488009" y="1449244"/>
        <a:ext cx="2191288" cy="2855970"/>
      </dsp:txXfrm>
    </dsp:sp>
    <dsp:sp modelId="{0DBC0E29-737E-4E71-9E48-6BEAF96FE442}">
      <dsp:nvSpPr>
        <dsp:cNvPr id="0" name=""/>
        <dsp:cNvSpPr/>
      </dsp:nvSpPr>
      <dsp:spPr>
        <a:xfrm>
          <a:off x="6256642" y="0"/>
          <a:ext cx="2909545" cy="4603567"/>
        </a:xfrm>
        <a:prstGeom prst="roundRect">
          <a:avLst>
            <a:gd name="adj" fmla="val 10000"/>
          </a:avLst>
        </a:prstGeom>
        <a:solidFill>
          <a:srgbClr val="9C9E9D"/>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chemeClr val="bg1"/>
              </a:solidFill>
              <a:latin typeface="+mn-lt"/>
            </a:rPr>
            <a:t>497</a:t>
          </a:r>
        </a:p>
      </dsp:txBody>
      <dsp:txXfrm>
        <a:off x="6256642" y="0"/>
        <a:ext cx="2909545" cy="1381070"/>
      </dsp:txXfrm>
    </dsp:sp>
    <dsp:sp modelId="{30F2CC9C-10D0-4079-81BE-73CFA6CDAD81}">
      <dsp:nvSpPr>
        <dsp:cNvPr id="0" name=""/>
        <dsp:cNvSpPr/>
      </dsp:nvSpPr>
      <dsp:spPr>
        <a:xfrm>
          <a:off x="6547597" y="1381070"/>
          <a:ext cx="2327636" cy="2992318"/>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n-lt"/>
            </a:rPr>
            <a:t>Intake/ Screening</a:t>
          </a:r>
        </a:p>
      </dsp:txBody>
      <dsp:txXfrm>
        <a:off x="6615771" y="1449244"/>
        <a:ext cx="2191288" cy="285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6BB5-EBDC-4FF0-AB32-220D90239C73}">
      <dsp:nvSpPr>
        <dsp:cNvPr id="0" name=""/>
        <dsp:cNvSpPr/>
      </dsp:nvSpPr>
      <dsp:spPr>
        <a:xfrm>
          <a:off x="1130" y="0"/>
          <a:ext cx="2940274" cy="4537990"/>
        </a:xfrm>
        <a:prstGeom prst="roundRect">
          <a:avLst>
            <a:gd name="adj" fmla="val 10000"/>
          </a:avLst>
        </a:prstGeom>
        <a:solidFill>
          <a:srgbClr val="04A651"/>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solidFill>
                <a:srgbClr val="202452"/>
              </a:solidFill>
            </a:rPr>
            <a:t>495</a:t>
          </a:r>
        </a:p>
      </dsp:txBody>
      <dsp:txXfrm>
        <a:off x="1130" y="0"/>
        <a:ext cx="2940274" cy="1361397"/>
      </dsp:txXfrm>
    </dsp:sp>
    <dsp:sp modelId="{4B19C46E-53C0-4B85-8007-0C219F2F7E58}">
      <dsp:nvSpPr>
        <dsp:cNvPr id="0" name=""/>
        <dsp:cNvSpPr/>
      </dsp:nvSpPr>
      <dsp:spPr>
        <a:xfrm>
          <a:off x="295158" y="1361397"/>
          <a:ext cx="2352219" cy="2949693"/>
        </a:xfrm>
        <a:prstGeom prst="roundRect">
          <a:avLst>
            <a:gd name="adj" fmla="val 10000"/>
          </a:avLst>
        </a:prstGeom>
        <a:solidFill>
          <a:srgbClr val="E2C54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202452"/>
              </a:solidFill>
            </a:rPr>
            <a:t>Check out</a:t>
          </a:r>
        </a:p>
      </dsp:txBody>
      <dsp:txXfrm>
        <a:off x="364052" y="1430291"/>
        <a:ext cx="2214431" cy="2811905"/>
      </dsp:txXfrm>
    </dsp:sp>
    <dsp:sp modelId="{7137F437-B2A4-4262-98F0-8E4D4FF5E0B2}">
      <dsp:nvSpPr>
        <dsp:cNvPr id="0" name=""/>
        <dsp:cNvSpPr/>
      </dsp:nvSpPr>
      <dsp:spPr>
        <a:xfrm>
          <a:off x="3161926" y="0"/>
          <a:ext cx="2940274" cy="4537990"/>
        </a:xfrm>
        <a:prstGeom prst="roundRect">
          <a:avLst>
            <a:gd name="adj" fmla="val 10000"/>
          </a:avLst>
        </a:prstGeom>
        <a:solidFill>
          <a:srgbClr val="04A651"/>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solidFill>
                <a:srgbClr val="202452"/>
              </a:solidFill>
            </a:rPr>
            <a:t>494</a:t>
          </a:r>
        </a:p>
      </dsp:txBody>
      <dsp:txXfrm>
        <a:off x="3161926" y="0"/>
        <a:ext cx="2940274" cy="1361397"/>
      </dsp:txXfrm>
    </dsp:sp>
    <dsp:sp modelId="{D0A15785-D319-4167-AD75-5E3D9B703B8A}">
      <dsp:nvSpPr>
        <dsp:cNvPr id="0" name=""/>
        <dsp:cNvSpPr/>
      </dsp:nvSpPr>
      <dsp:spPr>
        <a:xfrm>
          <a:off x="3455953" y="1361397"/>
          <a:ext cx="2352219" cy="2949693"/>
        </a:xfrm>
        <a:prstGeom prst="roundRect">
          <a:avLst>
            <a:gd name="adj" fmla="val 10000"/>
          </a:avLst>
        </a:prstGeom>
        <a:solidFill>
          <a:srgbClr val="E2C54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202452"/>
              </a:solidFill>
            </a:rPr>
            <a:t>Work Registration Complete – Automated</a:t>
          </a:r>
        </a:p>
      </dsp:txBody>
      <dsp:txXfrm>
        <a:off x="3524847" y="1430291"/>
        <a:ext cx="2214431" cy="2811905"/>
      </dsp:txXfrm>
    </dsp:sp>
    <dsp:sp modelId="{9FAFB3A3-5D30-4B73-B9F5-578AFB961B7E}">
      <dsp:nvSpPr>
        <dsp:cNvPr id="0" name=""/>
        <dsp:cNvSpPr/>
      </dsp:nvSpPr>
      <dsp:spPr>
        <a:xfrm>
          <a:off x="6322721" y="0"/>
          <a:ext cx="2940274" cy="4537990"/>
        </a:xfrm>
        <a:prstGeom prst="roundRect">
          <a:avLst>
            <a:gd name="adj" fmla="val 10000"/>
          </a:avLst>
        </a:prstGeom>
        <a:solidFill>
          <a:srgbClr val="04A651"/>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solidFill>
                <a:srgbClr val="202452"/>
              </a:solidFill>
            </a:rPr>
            <a:t>493</a:t>
          </a:r>
        </a:p>
      </dsp:txBody>
      <dsp:txXfrm>
        <a:off x="6322721" y="0"/>
        <a:ext cx="2940274" cy="1361397"/>
      </dsp:txXfrm>
    </dsp:sp>
    <dsp:sp modelId="{7F6F9582-A555-4D72-BD23-F9F1E9D07B4D}">
      <dsp:nvSpPr>
        <dsp:cNvPr id="0" name=""/>
        <dsp:cNvSpPr/>
      </dsp:nvSpPr>
      <dsp:spPr>
        <a:xfrm>
          <a:off x="6616748" y="1361397"/>
          <a:ext cx="2352219" cy="2949693"/>
        </a:xfrm>
        <a:prstGeom prst="roundRect">
          <a:avLst>
            <a:gd name="adj" fmla="val 10000"/>
          </a:avLst>
        </a:prstGeom>
        <a:solidFill>
          <a:srgbClr val="E2C54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202452"/>
              </a:solidFill>
            </a:rPr>
            <a:t>Work Registration Complete - Manual</a:t>
          </a:r>
        </a:p>
      </dsp:txBody>
      <dsp:txXfrm>
        <a:off x="6685642" y="1430291"/>
        <a:ext cx="2214431" cy="2811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16BB5-EBDC-4FF0-AB32-220D90239C73}">
      <dsp:nvSpPr>
        <dsp:cNvPr id="0" name=""/>
        <dsp:cNvSpPr/>
      </dsp:nvSpPr>
      <dsp:spPr>
        <a:xfrm>
          <a:off x="4690" y="0"/>
          <a:ext cx="4512394" cy="4677839"/>
        </a:xfrm>
        <a:prstGeom prst="roundRect">
          <a:avLst>
            <a:gd name="adj" fmla="val 10000"/>
          </a:avLst>
        </a:prstGeom>
        <a:solidFill>
          <a:srgbClr val="E2C549"/>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rgbClr val="202452"/>
              </a:solidFill>
              <a:latin typeface="+mn-lt"/>
            </a:rPr>
            <a:t>492</a:t>
          </a:r>
        </a:p>
      </dsp:txBody>
      <dsp:txXfrm>
        <a:off x="4690" y="0"/>
        <a:ext cx="4512394" cy="1403351"/>
      </dsp:txXfrm>
    </dsp:sp>
    <dsp:sp modelId="{5C9A993C-BD4D-449E-BBE3-920F9C68E1E0}">
      <dsp:nvSpPr>
        <dsp:cNvPr id="0" name=""/>
        <dsp:cNvSpPr/>
      </dsp:nvSpPr>
      <dsp:spPr>
        <a:xfrm>
          <a:off x="455930" y="1403351"/>
          <a:ext cx="3609915" cy="3040595"/>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lt"/>
            </a:rPr>
            <a:t>Invitation Letter</a:t>
          </a:r>
        </a:p>
      </dsp:txBody>
      <dsp:txXfrm>
        <a:off x="544986" y="1492407"/>
        <a:ext cx="3431803" cy="2862483"/>
      </dsp:txXfrm>
    </dsp:sp>
    <dsp:sp modelId="{AF2474A9-2F0F-4E0C-87C5-3720EE47B5D6}">
      <dsp:nvSpPr>
        <dsp:cNvPr id="0" name=""/>
        <dsp:cNvSpPr/>
      </dsp:nvSpPr>
      <dsp:spPr>
        <a:xfrm>
          <a:off x="4855514" y="0"/>
          <a:ext cx="4512394" cy="4677839"/>
        </a:xfrm>
        <a:prstGeom prst="roundRect">
          <a:avLst>
            <a:gd name="adj" fmla="val 10000"/>
          </a:avLst>
        </a:prstGeom>
        <a:solidFill>
          <a:srgbClr val="E2C549"/>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rgbClr val="202452"/>
              </a:solidFill>
              <a:latin typeface="+mn-lt"/>
            </a:rPr>
            <a:t>491</a:t>
          </a:r>
        </a:p>
      </dsp:txBody>
      <dsp:txXfrm>
        <a:off x="4855514" y="0"/>
        <a:ext cx="4512394" cy="1403351"/>
      </dsp:txXfrm>
    </dsp:sp>
    <dsp:sp modelId="{A1CA025C-80C4-4CA6-8A87-D43AAB9D0810}">
      <dsp:nvSpPr>
        <dsp:cNvPr id="0" name=""/>
        <dsp:cNvSpPr/>
      </dsp:nvSpPr>
      <dsp:spPr>
        <a:xfrm>
          <a:off x="5306754" y="1403351"/>
          <a:ext cx="3609915" cy="3040595"/>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lt"/>
            </a:rPr>
            <a:t>Initial Assessment</a:t>
          </a:r>
        </a:p>
      </dsp:txBody>
      <dsp:txXfrm>
        <a:off x="5395810" y="1492407"/>
        <a:ext cx="3431803" cy="2862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08C7D-5B5F-4D3B-930F-578D18A5A1E5}">
      <dsp:nvSpPr>
        <dsp:cNvPr id="0" name=""/>
        <dsp:cNvSpPr/>
      </dsp:nvSpPr>
      <dsp:spPr>
        <a:xfrm>
          <a:off x="4625" y="0"/>
          <a:ext cx="4449812" cy="4889280"/>
        </a:xfrm>
        <a:prstGeom prst="roundRect">
          <a:avLst>
            <a:gd name="adj" fmla="val 10000"/>
          </a:avLst>
        </a:prstGeom>
        <a:solidFill>
          <a:srgbClr val="202452"/>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chemeClr val="bg1"/>
              </a:solidFill>
              <a:latin typeface="+mn-lt"/>
            </a:rPr>
            <a:t>489</a:t>
          </a:r>
        </a:p>
      </dsp:txBody>
      <dsp:txXfrm>
        <a:off x="4625" y="0"/>
        <a:ext cx="4449812" cy="1466784"/>
      </dsp:txXfrm>
    </dsp:sp>
    <dsp:sp modelId="{58BACB78-81D1-4F56-87FC-19C4D231A960}">
      <dsp:nvSpPr>
        <dsp:cNvPr id="0" name=""/>
        <dsp:cNvSpPr/>
      </dsp:nvSpPr>
      <dsp:spPr>
        <a:xfrm>
          <a:off x="449607" y="1466784"/>
          <a:ext cx="3559849" cy="3178032"/>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n-lt"/>
            </a:rPr>
            <a:t>Document Submission – </a:t>
          </a:r>
          <a:r>
            <a:rPr lang="en-US" sz="2800" kern="1200" dirty="0">
              <a:latin typeface="+mn-lt"/>
            </a:rPr>
            <a:t>Caring for Disabled Family member</a:t>
          </a:r>
        </a:p>
      </dsp:txBody>
      <dsp:txXfrm>
        <a:off x="542688" y="1559865"/>
        <a:ext cx="3373687" cy="2991870"/>
      </dsp:txXfrm>
    </dsp:sp>
    <dsp:sp modelId="{D9D7C672-0E5B-4E09-B9B2-91A7F86947B3}">
      <dsp:nvSpPr>
        <dsp:cNvPr id="0" name=""/>
        <dsp:cNvSpPr/>
      </dsp:nvSpPr>
      <dsp:spPr>
        <a:xfrm>
          <a:off x="4788173" y="0"/>
          <a:ext cx="4449812" cy="4889280"/>
        </a:xfrm>
        <a:prstGeom prst="roundRect">
          <a:avLst>
            <a:gd name="adj" fmla="val 10000"/>
          </a:avLst>
        </a:prstGeom>
        <a:solidFill>
          <a:srgbClr val="202452"/>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solidFill>
                <a:schemeClr val="bg1"/>
              </a:solidFill>
              <a:latin typeface="+mn-lt"/>
            </a:rPr>
            <a:t>488</a:t>
          </a:r>
        </a:p>
      </dsp:txBody>
      <dsp:txXfrm>
        <a:off x="4788173" y="0"/>
        <a:ext cx="4449812" cy="1466784"/>
      </dsp:txXfrm>
    </dsp:sp>
    <dsp:sp modelId="{709976DC-CC84-4694-B8A2-9BFAE669FEF3}">
      <dsp:nvSpPr>
        <dsp:cNvPr id="0" name=""/>
        <dsp:cNvSpPr/>
      </dsp:nvSpPr>
      <dsp:spPr>
        <a:xfrm>
          <a:off x="5233155" y="1466784"/>
          <a:ext cx="3559849" cy="3178032"/>
        </a:xfrm>
        <a:prstGeom prst="roundRect">
          <a:avLst>
            <a:gd name="adj" fmla="val 10000"/>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n-lt"/>
            </a:rPr>
            <a:t>Case Manager Authorized System Access</a:t>
          </a:r>
        </a:p>
      </dsp:txBody>
      <dsp:txXfrm>
        <a:off x="5326236" y="1559865"/>
        <a:ext cx="3373687" cy="2991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0ADE7-5740-4CAB-B778-31A43DD473E6}">
      <dsp:nvSpPr>
        <dsp:cNvPr id="0" name=""/>
        <dsp:cNvSpPr/>
      </dsp:nvSpPr>
      <dsp:spPr>
        <a:xfrm>
          <a:off x="0" y="0"/>
          <a:ext cx="9135035" cy="4677839"/>
        </a:xfrm>
        <a:prstGeom prst="roundRect">
          <a:avLst>
            <a:gd name="adj" fmla="val 10000"/>
          </a:avLst>
        </a:prstGeom>
        <a:solidFill>
          <a:srgbClr val="9C9E9D"/>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rgbClr val="202452"/>
              </a:solidFill>
            </a:rPr>
            <a:t>Will we be required to have a signed copy of the O &amp; O in the case file for an applicant who completes the online process?</a:t>
          </a:r>
        </a:p>
      </dsp:txBody>
      <dsp:txXfrm>
        <a:off x="0" y="0"/>
        <a:ext cx="9135035" cy="1403351"/>
      </dsp:txXfrm>
    </dsp:sp>
    <dsp:sp modelId="{6CFBB026-5A48-41A8-8091-AD8F0544C12A}">
      <dsp:nvSpPr>
        <dsp:cNvPr id="0" name=""/>
        <dsp:cNvSpPr/>
      </dsp:nvSpPr>
      <dsp:spPr>
        <a:xfrm>
          <a:off x="913503" y="1403351"/>
          <a:ext cx="7308028" cy="3040595"/>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91440" rIns="121920" bIns="91440" numCol="1" spcCol="1270" anchor="ctr" anchorCtr="0">
          <a:noAutofit/>
        </a:bodyPr>
        <a:lstStyle/>
        <a:p>
          <a:pPr marL="0" lvl="0" indent="0" algn="ctr" defTabSz="2133600" rtl="0">
            <a:lnSpc>
              <a:spcPct val="90000"/>
            </a:lnSpc>
            <a:spcBef>
              <a:spcPct val="0"/>
            </a:spcBef>
            <a:spcAft>
              <a:spcPct val="35000"/>
            </a:spcAft>
            <a:buNone/>
          </a:pPr>
          <a:r>
            <a:rPr lang="en-US" sz="4800" kern="1200" dirty="0">
              <a:solidFill>
                <a:schemeClr val="bg1"/>
              </a:solidFill>
            </a:rPr>
            <a:t>No – the customer will digitally sign that they understand and accept the O &amp; O.</a:t>
          </a:r>
        </a:p>
      </dsp:txBody>
      <dsp:txXfrm>
        <a:off x="1002559" y="1492407"/>
        <a:ext cx="7129916" cy="28624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Florida Department of Commerce’s (</a:t>
            </a:r>
            <a:r>
              <a:rPr lang="en-US" dirty="0" err="1"/>
              <a:t>FloridaCommerce’s</a:t>
            </a:r>
            <a:r>
              <a:rPr lang="en-US" dirty="0"/>
              <a:t>) </a:t>
            </a:r>
            <a:r>
              <a:rPr lang="en-US" baseline="0" dirty="0"/>
              <a:t>Welfare Transition (WT) program’s </a:t>
            </a:r>
            <a:r>
              <a:rPr lang="en-US" b="1" baseline="0" dirty="0"/>
              <a:t>Understanding Automation Codes </a:t>
            </a:r>
            <a:r>
              <a:rPr lang="en-US" baseline="0" dirty="0"/>
              <a:t>presentation.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252380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we be required</a:t>
            </a:r>
            <a:r>
              <a:rPr lang="en-US" baseline="0" dirty="0"/>
              <a:t> to have a signed copy of the O &amp; O in a case file for an applicant who completes the online process?  No.  The applicant will digitally sign that they accept and understand the O &amp; O.  A signed paper copy is not necessary for an applicant who completes work registration online.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297748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498 is activated</a:t>
            </a:r>
            <a:r>
              <a:rPr lang="en-US" baseline="0" dirty="0"/>
              <a:t> once the applicant completes the online Orientation/Program Overview.  The program overview may be the one created by FloridaCommerce or one created locally by the Regional Workforce Board.  Code 498 will appear as completed when the applicant starts the Intake/Screening (497).</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780909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498 is activated</a:t>
            </a:r>
            <a:r>
              <a:rPr lang="en-US" baseline="0" dirty="0"/>
              <a:t> once the applicant completes the online Orientation/Program Overview.  The program overview may be the one developed by FloridaCommerce or one developed locally by the Regional Workforce Board.  Code 498 will appear as completed when the applicant starts the Intake/Screening (497) and will appear on the Skill Development Screen under the Skill Development Section as an activity. Notice, directly above the highlighted WT Orientation, the WT (APPL) – Needs Assessment or the WT Applicant Needs Assessment appears as “In Progress”.  The completed 498 – WT Orientation will only display once the 497 or Needs Screening is started. We will show the screen in larger scale on the next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589700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315559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497 is activated once the applicant starts the Intake/Screening.  The</a:t>
            </a:r>
            <a:r>
              <a:rPr lang="en-US" baseline="0" dirty="0"/>
              <a:t> applicant will be asked a series of Needs related questions which will be saved and stored for review.  The 497 will be automatically ended once the customer responds to every question and clicks I Am Done.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3462146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497 is activated once the applicant starts the Intake/Screening.  The</a:t>
            </a:r>
            <a:r>
              <a:rPr lang="en-US" baseline="0" dirty="0"/>
              <a:t> applicant will be asked a series of Needs related questions which will be saved and stored for review.  The 497 will be automatically ended once the customer responds to every question and clicks I Am Done or Check out and will Display on the Skill Development Screen in the Skill Development section as an activity in OSST.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186500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495</a:t>
            </a:r>
            <a:r>
              <a:rPr lang="en-US" baseline="0" dirty="0"/>
              <a:t> will display once the customer has activated code 499 (accepting O &amp; O, completing client form) and has completed codes 498 (program overview) and 497 (intake/screening).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409183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495</a:t>
            </a:r>
            <a:r>
              <a:rPr lang="en-US" baseline="0" dirty="0"/>
              <a:t> will appear on the Skill Development Screen in the Skill Development section as an activity in OSST.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256907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a:t>
            </a:r>
            <a:r>
              <a:rPr lang="en-US" baseline="0" dirty="0"/>
              <a:t> how the codes will display in Skill Development.  They will not appear twice.  We used several test cases over and over again to make sure that the information was properly crossing over from the Client Application to the case management application.  The activity and code should only appear once as the applicant completes the online process.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1511100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a:t>
            </a:r>
            <a:r>
              <a:rPr lang="en-US" baseline="0" dirty="0"/>
              <a:t> Part 1 of our Understanding Automation Codes presentation.  </a:t>
            </a:r>
            <a:r>
              <a:rPr lang="en-US" baseline="0"/>
              <a:t>Please proceed to Part 2 of this presentation.</a:t>
            </a:r>
            <a:endParaRPr lang="en-US"/>
          </a:p>
          <a:p>
            <a:endParaRPr lang="en-US"/>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407438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goal of this presentation is to familiarize you with codes associated with WT Automation.  We will share with you each code, their meaning, what must be done before they are activated in the system and where they appear once activated.</a:t>
            </a: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330741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a:t>
            </a:r>
            <a:r>
              <a:rPr lang="en-US" baseline="0" dirty="0"/>
              <a:t> set of codes are 499, 498 and 497.</a:t>
            </a:r>
          </a:p>
          <a:p>
            <a:r>
              <a:rPr lang="en-US" baseline="0" dirty="0"/>
              <a:t>499 – indicates that the customer has logged in, accepted the opportunities and obligations and completed the client informational form</a:t>
            </a:r>
          </a:p>
          <a:p>
            <a:r>
              <a:rPr lang="en-US" baseline="0" dirty="0"/>
              <a:t>498 – indicates that the customer completed the Orientation or Program Overview</a:t>
            </a:r>
          </a:p>
          <a:p>
            <a:r>
              <a:rPr lang="en-US" baseline="0" dirty="0"/>
              <a:t>497 – indicates that the customer has initiated and/or completed the Intake/Screening (Needs Assessment)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100940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set of codes</a:t>
            </a:r>
            <a:r>
              <a:rPr lang="en-US" baseline="0" dirty="0"/>
              <a:t> are 495, 494, and 493</a:t>
            </a:r>
          </a:p>
          <a:p>
            <a:endParaRPr lang="en-US" baseline="0" dirty="0"/>
          </a:p>
          <a:p>
            <a:r>
              <a:rPr lang="en-US" baseline="0" dirty="0"/>
              <a:t>495 – indicates that the customer has completed all of the required online processes and clicked submit</a:t>
            </a:r>
          </a:p>
          <a:p>
            <a:r>
              <a:rPr lang="en-US" baseline="0" dirty="0"/>
              <a:t>494 – indicates that the region chose the State Default as its local work registration completion requirement and the customer is considered fully work registered once they check-out (code 495)</a:t>
            </a:r>
          </a:p>
          <a:p>
            <a:r>
              <a:rPr lang="en-US" baseline="0" dirty="0"/>
              <a:t>493 – indicates that the region requires additional tasks outside of the online processes in order for the customer to be considered work registered.  Code 493 must be ended by a case manager in order before work registration can be reported as completed to DCF.</a:t>
            </a:r>
          </a:p>
          <a:p>
            <a:endParaRPr lang="en-US" baseline="0" dirty="0"/>
          </a:p>
          <a:p>
            <a:r>
              <a:rPr lang="en-US" baseline="0" dirty="0"/>
              <a:t>We will provide more detail about codes 494 and 493 in Part 2 of Understanding Automation Codes.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28902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a:t>
            </a:r>
            <a:r>
              <a:rPr lang="en-US" baseline="0" dirty="0"/>
              <a:t> set of codes are 492, 491, and 488</a:t>
            </a:r>
          </a:p>
          <a:p>
            <a:endParaRPr lang="en-US" baseline="0" dirty="0"/>
          </a:p>
          <a:p>
            <a:r>
              <a:rPr lang="en-US" baseline="0" dirty="0"/>
              <a:t>492 – is the invitation letter that goes out to a newly referred Mandatory program participant after DCF has determined the participant eligible for cash assistance.</a:t>
            </a:r>
          </a:p>
          <a:p>
            <a:r>
              <a:rPr lang="en-US" baseline="0" dirty="0"/>
              <a:t>491 – is the initial engagement activity (Initial Assessment) that the customer will be required to complete upon mandatory referral to the WT program for participation.</a:t>
            </a:r>
          </a:p>
          <a:p>
            <a:endParaRPr lang="en-US" baseline="0" dirty="0"/>
          </a:p>
          <a:p>
            <a:r>
              <a:rPr lang="en-US" baseline="0" dirty="0"/>
              <a:t>We will cover these codes in Part 2 of Understanding Automation Codes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365103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a:t>
            </a:r>
            <a:r>
              <a:rPr lang="en-US" baseline="0" dirty="0"/>
              <a:t> set of codes are 489 and 488</a:t>
            </a:r>
          </a:p>
          <a:p>
            <a:endParaRPr lang="en-US" baseline="0" dirty="0"/>
          </a:p>
          <a:p>
            <a:r>
              <a:rPr lang="en-US" baseline="0" dirty="0"/>
              <a:t>489 – will automatically populate if the customer indicates in their Needs Screening that they are Caring for a Disabled Family Member.  If the customer turns in a Need for Care form, the case manager will end this code to report up to DCF that the customer could meet an exemption</a:t>
            </a:r>
          </a:p>
          <a:p>
            <a:r>
              <a:rPr lang="en-US" baseline="0" dirty="0"/>
              <a:t>488 – is the code entered by case managers that will allow a customer access to the online system to complete the online work registration process.</a:t>
            </a:r>
          </a:p>
          <a:p>
            <a:endParaRPr lang="en-US" baseline="0" dirty="0"/>
          </a:p>
          <a:p>
            <a:r>
              <a:rPr lang="en-US" baseline="0" dirty="0"/>
              <a:t>We will provide more information about these codes in Part 2 of the Understanding Automation Codes.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73276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have provided a code cheat sheet as a quick reference guide to help you identify WT Automation Codes.  In the upcoming slides we will detail about when each code occurs.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15829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499 is activated</a:t>
            </a:r>
            <a:r>
              <a:rPr lang="en-US" baseline="0" dirty="0"/>
              <a:t> when an applicant for Temporary Cash Assistance (TCA), logs into the One Stop Service Tracking (OSST) system, accepts the Opportunities and Obligations program conditions, and completes the Client informational Form.  Code 499 will close once the customer has accepted the O &amp; O and completes the Client Form</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35128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the applicant completes the required actions, code 499 will appear on the applicant’s case on the Skill Development Screen in OSST.  It will display under the Skill Development section as an automated activity.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25783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7F2B8C5-4927-4780-B5C4-21340EB1CD62}"/>
              </a:ext>
            </a:extLst>
          </p:cNvPr>
          <p:cNvPicPr>
            <a:picLocks noChangeAspect="1"/>
          </p:cNvPicPr>
          <p:nvPr/>
        </p:nvPicPr>
        <p:blipFill>
          <a:blip r:embed="rId3"/>
          <a:stretch>
            <a:fillRect/>
          </a:stretch>
        </p:blipFill>
        <p:spPr>
          <a:xfrm>
            <a:off x="1392896" y="0"/>
            <a:ext cx="10973751" cy="6230652"/>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4"/>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5758249" cy="11745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Welfare Transition</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535741"/>
            <a:ext cx="5758249" cy="53893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Understanding Automation Codes Part 1</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Question?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5">
            <a:extLst>
              <a:ext uri="{FF2B5EF4-FFF2-40B4-BE49-F238E27FC236}">
                <a16:creationId xmlns:a16="http://schemas.microsoft.com/office/drawing/2014/main" id="{E9C6C603-0E0E-D4D9-02F4-492C0637D8D2}"/>
              </a:ext>
            </a:extLst>
          </p:cNvPr>
          <p:cNvGraphicFramePr>
            <a:graphicFrameLocks noGrp="1"/>
          </p:cNvGraphicFramePr>
          <p:nvPr>
            <p:ph idx="1"/>
            <p:extLst>
              <p:ext uri="{D42A27DB-BD31-4B8C-83A1-F6EECF244321}">
                <p14:modId xmlns:p14="http://schemas.microsoft.com/office/powerpoint/2010/main" val="2990469320"/>
              </p:ext>
            </p:extLst>
          </p:nvPr>
        </p:nvGraphicFramePr>
        <p:xfrm>
          <a:off x="1528482" y="1690688"/>
          <a:ext cx="9135035" cy="4677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690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Automation Codes Explained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E1465A80-6382-E78F-F7A2-37CF7079F915}"/>
              </a:ext>
            </a:extLst>
          </p:cNvPr>
          <p:cNvPicPr>
            <a:picLocks noGrp="1" noChangeAspect="1" noChangeArrowheads="1"/>
          </p:cNvPicPr>
          <p:nvPr>
            <p:ph idx="1"/>
          </p:nvPr>
        </p:nvPicPr>
        <p:blipFill>
          <a:blip r:embed="rId4" cstate="print"/>
          <a:srcRect/>
          <a:stretch>
            <a:fillRect/>
          </a:stretch>
        </p:blipFill>
        <p:spPr bwMode="auto">
          <a:xfrm>
            <a:off x="838200" y="1690688"/>
            <a:ext cx="2743200" cy="44822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8" name="Straight Arrow Connector 7">
            <a:extLst>
              <a:ext uri="{FF2B5EF4-FFF2-40B4-BE49-F238E27FC236}">
                <a16:creationId xmlns:a16="http://schemas.microsoft.com/office/drawing/2014/main" id="{7BB9B5A5-70A5-BB95-238D-3A5BE42BE1B3}"/>
              </a:ext>
            </a:extLst>
          </p:cNvPr>
          <p:cNvCxnSpPr>
            <a:cxnSpLocks/>
          </p:cNvCxnSpPr>
          <p:nvPr/>
        </p:nvCxnSpPr>
        <p:spPr>
          <a:xfrm flipV="1">
            <a:off x="3404971" y="2438400"/>
            <a:ext cx="4071594" cy="723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9DD16CB-716E-AC53-78C9-5B5A53479549}"/>
              </a:ext>
            </a:extLst>
          </p:cNvPr>
          <p:cNvCxnSpPr>
            <a:cxnSpLocks/>
          </p:cNvCxnSpPr>
          <p:nvPr/>
        </p:nvCxnSpPr>
        <p:spPr>
          <a:xfrm>
            <a:off x="3124200" y="3733800"/>
            <a:ext cx="888402" cy="1224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3">
            <a:extLst>
              <a:ext uri="{FF2B5EF4-FFF2-40B4-BE49-F238E27FC236}">
                <a16:creationId xmlns:a16="http://schemas.microsoft.com/office/drawing/2014/main" id="{5E62B537-701A-B8AF-42AE-32E9A9AA31A3}"/>
              </a:ext>
            </a:extLst>
          </p:cNvPr>
          <p:cNvPicPr>
            <a:picLocks noChangeAspect="1" noChangeArrowheads="1"/>
          </p:cNvPicPr>
          <p:nvPr/>
        </p:nvPicPr>
        <p:blipFill>
          <a:blip r:embed="rId5" cstate="print"/>
          <a:srcRect/>
          <a:stretch>
            <a:fillRect/>
          </a:stretch>
        </p:blipFill>
        <p:spPr bwMode="auto">
          <a:xfrm>
            <a:off x="4114800" y="3352800"/>
            <a:ext cx="3793243"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a:extLst>
              <a:ext uri="{FF2B5EF4-FFF2-40B4-BE49-F238E27FC236}">
                <a16:creationId xmlns:a16="http://schemas.microsoft.com/office/drawing/2014/main" id="{4F849CC5-7CCD-EA64-876A-7795A26855FD}"/>
              </a:ext>
            </a:extLst>
          </p:cNvPr>
          <p:cNvPicPr>
            <a:picLocks noChangeAspect="1" noChangeArrowheads="1"/>
          </p:cNvPicPr>
          <p:nvPr/>
        </p:nvPicPr>
        <p:blipFill>
          <a:blip r:embed="rId6" cstate="print">
            <a:lum bright="-36000"/>
          </a:blip>
          <a:srcRect/>
          <a:stretch>
            <a:fillRect/>
          </a:stretch>
        </p:blipFill>
        <p:spPr bwMode="auto">
          <a:xfrm>
            <a:off x="7648142" y="1020583"/>
            <a:ext cx="3705658" cy="2835634"/>
          </a:xfrm>
          <a:prstGeom prst="ellipse">
            <a:avLst/>
          </a:prstGeom>
          <a:ln>
            <a:noFill/>
          </a:ln>
          <a:effectLst>
            <a:softEdge rad="112500"/>
          </a:effectLst>
          <a:scene3d>
            <a:camera prst="orthographicFront"/>
            <a:lightRig rig="threePt" dir="t"/>
          </a:scene3d>
          <a:sp3d>
            <a:bevelT/>
          </a:sp3d>
        </p:spPr>
      </p:pic>
      <p:sp>
        <p:nvSpPr>
          <p:cNvPr id="12" name="Oval 11">
            <a:extLst>
              <a:ext uri="{FF2B5EF4-FFF2-40B4-BE49-F238E27FC236}">
                <a16:creationId xmlns:a16="http://schemas.microsoft.com/office/drawing/2014/main" id="{87ABCC21-F20F-2426-B91C-987DCDF8F33A}"/>
              </a:ext>
            </a:extLst>
          </p:cNvPr>
          <p:cNvSpPr/>
          <p:nvPr/>
        </p:nvSpPr>
        <p:spPr>
          <a:xfrm>
            <a:off x="8089142" y="1155870"/>
            <a:ext cx="2845174" cy="1113996"/>
          </a:xfrm>
          <a:prstGeom prst="ellipse">
            <a:avLst/>
          </a:prstGeom>
          <a:solidFill>
            <a:srgbClr val="AEA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logo&#10;&#10;Description automatically generated">
            <a:extLst>
              <a:ext uri="{FF2B5EF4-FFF2-40B4-BE49-F238E27FC236}">
                <a16:creationId xmlns:a16="http://schemas.microsoft.com/office/drawing/2014/main" id="{6555AFC3-2DC5-815E-7F76-408208A985DA}"/>
              </a:ext>
            </a:extLst>
          </p:cNvPr>
          <p:cNvPicPr>
            <a:picLocks noChangeAspect="1"/>
          </p:cNvPicPr>
          <p:nvPr/>
        </p:nvPicPr>
        <p:blipFill>
          <a:blip r:embed="rId7"/>
          <a:stretch>
            <a:fillRect/>
          </a:stretch>
        </p:blipFill>
        <p:spPr>
          <a:xfrm>
            <a:off x="8051090" y="1479436"/>
            <a:ext cx="2899762" cy="669618"/>
          </a:xfrm>
          <a:prstGeom prst="rect">
            <a:avLst/>
          </a:prstGeom>
        </p:spPr>
      </p:pic>
    </p:spTree>
    <p:extLst>
      <p:ext uri="{BB962C8B-B14F-4D97-AF65-F5344CB8AC3E}">
        <p14:creationId xmlns:p14="http://schemas.microsoft.com/office/powerpoint/2010/main" val="317522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Automation Codes Explained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E1465A80-6382-E78F-F7A2-37CF7079F915}"/>
              </a:ext>
            </a:extLst>
          </p:cNvPr>
          <p:cNvPicPr>
            <a:picLocks noGrp="1" noChangeAspect="1" noChangeArrowheads="1"/>
          </p:cNvPicPr>
          <p:nvPr>
            <p:ph idx="1"/>
          </p:nvPr>
        </p:nvPicPr>
        <p:blipFill>
          <a:blip r:embed="rId4" cstate="print"/>
          <a:srcRect/>
          <a:stretch>
            <a:fillRect/>
          </a:stretch>
        </p:blipFill>
        <p:spPr bwMode="auto">
          <a:xfrm>
            <a:off x="1257684" y="1512605"/>
            <a:ext cx="1866516" cy="3049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8" name="Straight Arrow Connector 7">
            <a:extLst>
              <a:ext uri="{FF2B5EF4-FFF2-40B4-BE49-F238E27FC236}">
                <a16:creationId xmlns:a16="http://schemas.microsoft.com/office/drawing/2014/main" id="{7BB9B5A5-70A5-BB95-238D-3A5BE42BE1B3}"/>
              </a:ext>
            </a:extLst>
          </p:cNvPr>
          <p:cNvCxnSpPr>
            <a:cxnSpLocks/>
          </p:cNvCxnSpPr>
          <p:nvPr/>
        </p:nvCxnSpPr>
        <p:spPr>
          <a:xfrm>
            <a:off x="2745410" y="2892227"/>
            <a:ext cx="3582166" cy="15826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3">
            <a:extLst>
              <a:ext uri="{FF2B5EF4-FFF2-40B4-BE49-F238E27FC236}">
                <a16:creationId xmlns:a16="http://schemas.microsoft.com/office/drawing/2014/main" id="{5E62B537-701A-B8AF-42AE-32E9A9AA31A3}"/>
              </a:ext>
            </a:extLst>
          </p:cNvPr>
          <p:cNvPicPr>
            <a:picLocks noChangeAspect="1" noChangeArrowheads="1"/>
          </p:cNvPicPr>
          <p:nvPr/>
        </p:nvPicPr>
        <p:blipFill>
          <a:blip r:embed="rId5" cstate="print"/>
          <a:srcRect/>
          <a:stretch>
            <a:fillRect/>
          </a:stretch>
        </p:blipFill>
        <p:spPr bwMode="auto">
          <a:xfrm>
            <a:off x="3543684" y="4267939"/>
            <a:ext cx="1981200" cy="1591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a:extLst>
              <a:ext uri="{FF2B5EF4-FFF2-40B4-BE49-F238E27FC236}">
                <a16:creationId xmlns:a16="http://schemas.microsoft.com/office/drawing/2014/main" id="{4F849CC5-7CCD-EA64-876A-7795A26855FD}"/>
              </a:ext>
            </a:extLst>
          </p:cNvPr>
          <p:cNvPicPr>
            <a:picLocks noChangeAspect="1" noChangeArrowheads="1"/>
          </p:cNvPicPr>
          <p:nvPr/>
        </p:nvPicPr>
        <p:blipFill>
          <a:blip r:embed="rId6" cstate="print">
            <a:lum bright="-36000"/>
          </a:blip>
          <a:srcRect/>
          <a:stretch>
            <a:fillRect/>
          </a:stretch>
        </p:blipFill>
        <p:spPr bwMode="auto">
          <a:xfrm>
            <a:off x="369282" y="4678001"/>
            <a:ext cx="2371710" cy="1814874"/>
          </a:xfrm>
          <a:prstGeom prst="ellipse">
            <a:avLst/>
          </a:prstGeom>
          <a:ln>
            <a:noFill/>
          </a:ln>
          <a:effectLst>
            <a:softEdge rad="112500"/>
          </a:effectLst>
          <a:scene3d>
            <a:camera prst="orthographicFront"/>
            <a:lightRig rig="threePt" dir="t"/>
          </a:scene3d>
          <a:sp3d>
            <a:bevelT/>
          </a:sp3d>
        </p:spPr>
      </p:pic>
      <p:sp>
        <p:nvSpPr>
          <p:cNvPr id="12" name="Oval 11">
            <a:extLst>
              <a:ext uri="{FF2B5EF4-FFF2-40B4-BE49-F238E27FC236}">
                <a16:creationId xmlns:a16="http://schemas.microsoft.com/office/drawing/2014/main" id="{87ABCC21-F20F-2426-B91C-987DCDF8F33A}"/>
              </a:ext>
            </a:extLst>
          </p:cNvPr>
          <p:cNvSpPr/>
          <p:nvPr/>
        </p:nvSpPr>
        <p:spPr>
          <a:xfrm>
            <a:off x="677572" y="4788397"/>
            <a:ext cx="1710626" cy="676488"/>
          </a:xfrm>
          <a:prstGeom prst="ellipse">
            <a:avLst/>
          </a:prstGeom>
          <a:solidFill>
            <a:srgbClr val="AEA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logo&#10;&#10;Description automatically generated">
            <a:extLst>
              <a:ext uri="{FF2B5EF4-FFF2-40B4-BE49-F238E27FC236}">
                <a16:creationId xmlns:a16="http://schemas.microsoft.com/office/drawing/2014/main" id="{6555AFC3-2DC5-815E-7F76-408208A985DA}"/>
              </a:ext>
            </a:extLst>
          </p:cNvPr>
          <p:cNvPicPr>
            <a:picLocks noChangeAspect="1"/>
          </p:cNvPicPr>
          <p:nvPr/>
        </p:nvPicPr>
        <p:blipFill>
          <a:blip r:embed="rId7"/>
          <a:stretch>
            <a:fillRect/>
          </a:stretch>
        </p:blipFill>
        <p:spPr>
          <a:xfrm>
            <a:off x="719708" y="4936378"/>
            <a:ext cx="1771237" cy="409017"/>
          </a:xfrm>
          <a:prstGeom prst="rect">
            <a:avLst/>
          </a:prstGeom>
        </p:spPr>
      </p:pic>
      <p:pic>
        <p:nvPicPr>
          <p:cNvPr id="3" name="Picture 3">
            <a:extLst>
              <a:ext uri="{FF2B5EF4-FFF2-40B4-BE49-F238E27FC236}">
                <a16:creationId xmlns:a16="http://schemas.microsoft.com/office/drawing/2014/main" id="{51E66B6F-13C6-6E27-F7D8-E619A0A6EA30}"/>
              </a:ext>
            </a:extLst>
          </p:cNvPr>
          <p:cNvPicPr>
            <a:picLocks noChangeAspect="1" noChangeArrowheads="1"/>
          </p:cNvPicPr>
          <p:nvPr/>
        </p:nvPicPr>
        <p:blipFill>
          <a:blip r:embed="rId8" cstate="print"/>
          <a:srcRect/>
          <a:stretch>
            <a:fillRect/>
          </a:stretch>
        </p:blipFill>
        <p:spPr bwMode="auto">
          <a:xfrm>
            <a:off x="6327576" y="1816597"/>
            <a:ext cx="4681603" cy="297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ounded Rectangle 7">
            <a:extLst>
              <a:ext uri="{FF2B5EF4-FFF2-40B4-BE49-F238E27FC236}">
                <a16:creationId xmlns:a16="http://schemas.microsoft.com/office/drawing/2014/main" id="{35C0352E-5C78-0273-1BB3-B87ADA07C18F}"/>
              </a:ext>
            </a:extLst>
          </p:cNvPr>
          <p:cNvSpPr/>
          <p:nvPr/>
        </p:nvSpPr>
        <p:spPr>
          <a:xfrm>
            <a:off x="6344277" y="4267939"/>
            <a:ext cx="4648200" cy="457200"/>
          </a:xfrm>
          <a:prstGeom prst="roundRect">
            <a:avLst/>
          </a:prstGeom>
          <a:solidFill>
            <a:srgbClr val="FFFF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914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16" name="Picture 3">
            <a:extLst>
              <a:ext uri="{FF2B5EF4-FFF2-40B4-BE49-F238E27FC236}">
                <a16:creationId xmlns:a16="http://schemas.microsoft.com/office/drawing/2014/main" id="{71A9723B-039B-8D7D-2218-D9AA35E4212E}"/>
              </a:ext>
            </a:extLst>
          </p:cNvPr>
          <p:cNvPicPr>
            <a:picLocks noChangeAspect="1" noChangeArrowheads="1"/>
          </p:cNvPicPr>
          <p:nvPr/>
        </p:nvPicPr>
        <p:blipFill>
          <a:blip r:embed="rId4" cstate="print"/>
          <a:srcRect/>
          <a:stretch>
            <a:fillRect/>
          </a:stretch>
        </p:blipFill>
        <p:spPr bwMode="auto">
          <a:xfrm>
            <a:off x="1239146" y="174811"/>
            <a:ext cx="9713707" cy="6166092"/>
          </a:xfrm>
          <a:prstGeom prst="rect">
            <a:avLst/>
          </a:prstGeom>
          <a:ln>
            <a:noFill/>
          </a:ln>
          <a:effectLst>
            <a:softEdge rad="112500"/>
          </a:effectLst>
        </p:spPr>
      </p:pic>
      <p:sp>
        <p:nvSpPr>
          <p:cNvPr id="17" name="Rounded Rectangle 2">
            <a:extLst>
              <a:ext uri="{FF2B5EF4-FFF2-40B4-BE49-F238E27FC236}">
                <a16:creationId xmlns:a16="http://schemas.microsoft.com/office/drawing/2014/main" id="{8037A65A-BC05-4761-3DBB-B13380D09C71}"/>
              </a:ext>
            </a:extLst>
          </p:cNvPr>
          <p:cNvSpPr/>
          <p:nvPr/>
        </p:nvSpPr>
        <p:spPr>
          <a:xfrm>
            <a:off x="1239146" y="5432612"/>
            <a:ext cx="9475470" cy="732089"/>
          </a:xfrm>
          <a:prstGeom prst="roundRect">
            <a:avLst/>
          </a:prstGeom>
          <a:solidFill>
            <a:srgbClr val="FFFF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D22C5B01-C0E5-8C99-98B0-376AD954816A}"/>
              </a:ext>
            </a:extLst>
          </p:cNvPr>
          <p:cNvCxnSpPr/>
          <p:nvPr/>
        </p:nvCxnSpPr>
        <p:spPr>
          <a:xfrm flipH="1">
            <a:off x="7348370" y="4513729"/>
            <a:ext cx="1066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9563A78-C722-50AE-50CA-B29B5E2025E2}"/>
              </a:ext>
            </a:extLst>
          </p:cNvPr>
          <p:cNvCxnSpPr/>
          <p:nvPr/>
        </p:nvCxnSpPr>
        <p:spPr>
          <a:xfrm>
            <a:off x="8415170" y="4525630"/>
            <a:ext cx="990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53187D8-32C7-7710-52F6-4AFA3BB652BF}"/>
              </a:ext>
            </a:extLst>
          </p:cNvPr>
          <p:cNvCxnSpPr/>
          <p:nvPr/>
        </p:nvCxnSpPr>
        <p:spPr>
          <a:xfrm flipV="1">
            <a:off x="9633473" y="5971804"/>
            <a:ext cx="152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1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Automation Codes Explained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A0B78662-862C-FE74-5319-6AAD301ED07D}"/>
              </a:ext>
            </a:extLst>
          </p:cNvPr>
          <p:cNvPicPr>
            <a:picLocks noGrp="1" noChangeAspect="1" noChangeArrowheads="1"/>
          </p:cNvPicPr>
          <p:nvPr>
            <p:ph idx="1"/>
          </p:nvPr>
        </p:nvPicPr>
        <p:blipFill>
          <a:blip r:embed="rId4" cstate="print"/>
          <a:srcRect/>
          <a:stretch>
            <a:fillRect/>
          </a:stretch>
        </p:blipFill>
        <p:spPr bwMode="auto">
          <a:xfrm>
            <a:off x="1252369" y="1614543"/>
            <a:ext cx="2896136" cy="48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ight Arrow 15">
            <a:extLst>
              <a:ext uri="{FF2B5EF4-FFF2-40B4-BE49-F238E27FC236}">
                <a16:creationId xmlns:a16="http://schemas.microsoft.com/office/drawing/2014/main" id="{A41643C2-A626-A3C3-9599-ADAB9CEE71CE}"/>
              </a:ext>
            </a:extLst>
          </p:cNvPr>
          <p:cNvSpPr/>
          <p:nvPr/>
        </p:nvSpPr>
        <p:spPr>
          <a:xfrm>
            <a:off x="3941781" y="3772527"/>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a:extLst>
              <a:ext uri="{FF2B5EF4-FFF2-40B4-BE49-F238E27FC236}">
                <a16:creationId xmlns:a16="http://schemas.microsoft.com/office/drawing/2014/main" id="{9D32AC41-F9B9-A038-001C-AA1F07FE7C05}"/>
              </a:ext>
            </a:extLst>
          </p:cNvPr>
          <p:cNvPicPr>
            <a:picLocks noChangeAspect="1" noChangeArrowheads="1"/>
          </p:cNvPicPr>
          <p:nvPr/>
        </p:nvPicPr>
        <p:blipFill>
          <a:blip r:embed="rId5" cstate="print"/>
          <a:srcRect/>
          <a:stretch>
            <a:fillRect/>
          </a:stretch>
        </p:blipFill>
        <p:spPr bwMode="auto">
          <a:xfrm>
            <a:off x="4642390" y="1606061"/>
            <a:ext cx="4590361" cy="158338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Picture 4">
            <a:extLst>
              <a:ext uri="{FF2B5EF4-FFF2-40B4-BE49-F238E27FC236}">
                <a16:creationId xmlns:a16="http://schemas.microsoft.com/office/drawing/2014/main" id="{4EC23F62-6DB3-1659-93FF-A576EC20868A}"/>
              </a:ext>
            </a:extLst>
          </p:cNvPr>
          <p:cNvPicPr>
            <a:picLocks noChangeAspect="1" noChangeArrowheads="1"/>
          </p:cNvPicPr>
          <p:nvPr/>
        </p:nvPicPr>
        <p:blipFill>
          <a:blip r:embed="rId6" cstate="print"/>
          <a:srcRect/>
          <a:stretch>
            <a:fillRect/>
          </a:stretch>
        </p:blipFill>
        <p:spPr bwMode="auto">
          <a:xfrm>
            <a:off x="5837731" y="2842999"/>
            <a:ext cx="5768044" cy="1583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7" name="Picture 5">
            <a:extLst>
              <a:ext uri="{FF2B5EF4-FFF2-40B4-BE49-F238E27FC236}">
                <a16:creationId xmlns:a16="http://schemas.microsoft.com/office/drawing/2014/main" id="{3E1AC0DD-6C5B-60E1-E820-D9A0D60D2F42}"/>
              </a:ext>
            </a:extLst>
          </p:cNvPr>
          <p:cNvPicPr>
            <a:picLocks noChangeAspect="1" noChangeArrowheads="1"/>
          </p:cNvPicPr>
          <p:nvPr/>
        </p:nvPicPr>
        <p:blipFill>
          <a:blip r:embed="rId7" cstate="print"/>
          <a:srcRect/>
          <a:stretch>
            <a:fillRect/>
          </a:stretch>
        </p:blipFill>
        <p:spPr bwMode="auto">
          <a:xfrm>
            <a:off x="6350144" y="4422840"/>
            <a:ext cx="4743217" cy="16581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31567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Automation Codes Explained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E3C4CD8E-CCDC-D88E-C73E-64D988433AFD}"/>
              </a:ext>
            </a:extLst>
          </p:cNvPr>
          <p:cNvPicPr>
            <a:picLocks noGrp="1" noChangeAspect="1" noChangeArrowheads="1"/>
          </p:cNvPicPr>
          <p:nvPr>
            <p:ph idx="1"/>
          </p:nvPr>
        </p:nvPicPr>
        <p:blipFill>
          <a:blip r:embed="rId4" cstate="print"/>
          <a:srcRect/>
          <a:stretch>
            <a:fillRect/>
          </a:stretch>
        </p:blipFill>
        <p:spPr bwMode="auto">
          <a:xfrm>
            <a:off x="1502485" y="1506966"/>
            <a:ext cx="2057400" cy="341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a:extLst>
              <a:ext uri="{FF2B5EF4-FFF2-40B4-BE49-F238E27FC236}">
                <a16:creationId xmlns:a16="http://schemas.microsoft.com/office/drawing/2014/main" id="{6375A2A3-166E-3E4B-0D44-1DE4EDAB561D}"/>
              </a:ext>
            </a:extLst>
          </p:cNvPr>
          <p:cNvPicPr>
            <a:picLocks noChangeAspect="1" noChangeArrowheads="1"/>
          </p:cNvPicPr>
          <p:nvPr/>
        </p:nvPicPr>
        <p:blipFill>
          <a:blip r:embed="rId5" cstate="print"/>
          <a:srcRect/>
          <a:stretch>
            <a:fillRect/>
          </a:stretch>
        </p:blipFill>
        <p:spPr bwMode="auto">
          <a:xfrm>
            <a:off x="311972" y="4840045"/>
            <a:ext cx="3124200" cy="857623"/>
          </a:xfrm>
          <a:prstGeom prst="rect">
            <a:avLst/>
          </a:prstGeom>
          <a:ln>
            <a:noFill/>
          </a:ln>
          <a:effectLst>
            <a:softEdge rad="112500"/>
          </a:effectLst>
          <a:scene3d>
            <a:camera prst="orthographicFront"/>
            <a:lightRig rig="threePt" dir="t"/>
          </a:scene3d>
          <a:sp3d>
            <a:bevelT/>
          </a:sp3d>
        </p:spPr>
      </p:pic>
      <p:pic>
        <p:nvPicPr>
          <p:cNvPr id="9" name="Picture 5">
            <a:extLst>
              <a:ext uri="{FF2B5EF4-FFF2-40B4-BE49-F238E27FC236}">
                <a16:creationId xmlns:a16="http://schemas.microsoft.com/office/drawing/2014/main" id="{C35B184F-637E-1B8D-B772-09A7C4B6B925}"/>
              </a:ext>
            </a:extLst>
          </p:cNvPr>
          <p:cNvPicPr>
            <a:picLocks noChangeAspect="1" noChangeArrowheads="1"/>
          </p:cNvPicPr>
          <p:nvPr/>
        </p:nvPicPr>
        <p:blipFill>
          <a:blip r:embed="rId6" cstate="print"/>
          <a:srcRect/>
          <a:stretch>
            <a:fillRect/>
          </a:stretch>
        </p:blipFill>
        <p:spPr bwMode="auto">
          <a:xfrm>
            <a:off x="1273885" y="5650752"/>
            <a:ext cx="2514600" cy="879088"/>
          </a:xfrm>
          <a:prstGeom prst="rect">
            <a:avLst/>
          </a:prstGeom>
          <a:ln>
            <a:noFill/>
          </a:ln>
          <a:effectLst>
            <a:softEdge rad="112500"/>
          </a:effectLst>
          <a:scene3d>
            <a:camera prst="orthographicFront"/>
            <a:lightRig rig="threePt" dir="t"/>
          </a:scene3d>
          <a:sp3d>
            <a:bevelT/>
          </a:sp3d>
        </p:spPr>
      </p:pic>
      <p:cxnSp>
        <p:nvCxnSpPr>
          <p:cNvPr id="10" name="Straight Arrow Connector 9">
            <a:extLst>
              <a:ext uri="{FF2B5EF4-FFF2-40B4-BE49-F238E27FC236}">
                <a16:creationId xmlns:a16="http://schemas.microsoft.com/office/drawing/2014/main" id="{B6641835-4CEE-179B-3A70-739FE462D31F}"/>
              </a:ext>
            </a:extLst>
          </p:cNvPr>
          <p:cNvCxnSpPr/>
          <p:nvPr/>
        </p:nvCxnSpPr>
        <p:spPr>
          <a:xfrm>
            <a:off x="3663428" y="3868271"/>
            <a:ext cx="1219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75204625-5D1A-FB13-83A3-7DC630758ACA}"/>
              </a:ext>
            </a:extLst>
          </p:cNvPr>
          <p:cNvPicPr>
            <a:picLocks noChangeAspect="1" noChangeArrowheads="1"/>
          </p:cNvPicPr>
          <p:nvPr/>
        </p:nvPicPr>
        <p:blipFill>
          <a:blip r:embed="rId7" cstate="print"/>
          <a:srcRect/>
          <a:stretch>
            <a:fillRect/>
          </a:stretch>
        </p:blipFill>
        <p:spPr bwMode="auto">
          <a:xfrm>
            <a:off x="5109883" y="1984594"/>
            <a:ext cx="5305512"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ounded Rectangle 12">
            <a:extLst>
              <a:ext uri="{FF2B5EF4-FFF2-40B4-BE49-F238E27FC236}">
                <a16:creationId xmlns:a16="http://schemas.microsoft.com/office/drawing/2014/main" id="{588642AA-347B-9679-AFC7-20DEA2BEB673}"/>
              </a:ext>
            </a:extLst>
          </p:cNvPr>
          <p:cNvSpPr/>
          <p:nvPr/>
        </p:nvSpPr>
        <p:spPr>
          <a:xfrm>
            <a:off x="5081395" y="4573345"/>
            <a:ext cx="5334000" cy="533400"/>
          </a:xfrm>
          <a:prstGeom prst="roundRect">
            <a:avLst/>
          </a:prstGeom>
          <a:solidFill>
            <a:srgbClr val="FFFF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621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Automation Codes Explained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83F8F3AC-CF05-DDDD-13F6-36D284F62C37}"/>
              </a:ext>
            </a:extLst>
          </p:cNvPr>
          <p:cNvPicPr>
            <a:picLocks noGrp="1" noChangeAspect="1" noChangeArrowheads="1"/>
          </p:cNvPicPr>
          <p:nvPr>
            <p:ph idx="1"/>
          </p:nvPr>
        </p:nvPicPr>
        <p:blipFill>
          <a:blip r:embed="rId4" cstate="print"/>
          <a:srcRect/>
          <a:stretch>
            <a:fillRect/>
          </a:stretch>
        </p:blipFill>
        <p:spPr bwMode="auto">
          <a:xfrm>
            <a:off x="1339327" y="1602275"/>
            <a:ext cx="2895600" cy="489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a:extLst>
              <a:ext uri="{FF2B5EF4-FFF2-40B4-BE49-F238E27FC236}">
                <a16:creationId xmlns:a16="http://schemas.microsoft.com/office/drawing/2014/main" id="{5A98C606-660D-D05E-D687-A1E544AEABB8}"/>
              </a:ext>
            </a:extLst>
          </p:cNvPr>
          <p:cNvPicPr>
            <a:picLocks noChangeAspect="1" noChangeArrowheads="1"/>
          </p:cNvPicPr>
          <p:nvPr/>
        </p:nvPicPr>
        <p:blipFill>
          <a:blip r:embed="rId5" cstate="print"/>
          <a:srcRect/>
          <a:stretch>
            <a:fillRect/>
          </a:stretch>
        </p:blipFill>
        <p:spPr bwMode="auto">
          <a:xfrm>
            <a:off x="5651238" y="1602275"/>
            <a:ext cx="2057400" cy="3429000"/>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2">
            <a:extLst>
              <a:ext uri="{FF2B5EF4-FFF2-40B4-BE49-F238E27FC236}">
                <a16:creationId xmlns:a16="http://schemas.microsoft.com/office/drawing/2014/main" id="{F61A6160-7917-F30B-72A0-6D21D561096B}"/>
              </a:ext>
            </a:extLst>
          </p:cNvPr>
          <p:cNvPicPr>
            <a:picLocks noChangeAspect="1" noChangeArrowheads="1"/>
          </p:cNvPicPr>
          <p:nvPr/>
        </p:nvPicPr>
        <p:blipFill>
          <a:blip r:embed="rId6" cstate="print"/>
          <a:srcRect/>
          <a:stretch>
            <a:fillRect/>
          </a:stretch>
        </p:blipFill>
        <p:spPr bwMode="auto">
          <a:xfrm>
            <a:off x="7508052" y="3082556"/>
            <a:ext cx="2057399" cy="3410319"/>
          </a:xfrm>
          <a:prstGeom prst="rect">
            <a:avLst/>
          </a:prstGeom>
          <a:ln>
            <a:noFill/>
          </a:ln>
          <a:effectLst>
            <a:softEdge rad="112500"/>
          </a:effectLst>
        </p:spPr>
      </p:pic>
      <p:pic>
        <p:nvPicPr>
          <p:cNvPr id="15" name="Picture 2">
            <a:extLst>
              <a:ext uri="{FF2B5EF4-FFF2-40B4-BE49-F238E27FC236}">
                <a16:creationId xmlns:a16="http://schemas.microsoft.com/office/drawing/2014/main" id="{04CA4DCE-725B-FE25-9447-15DB3416ABC6}"/>
              </a:ext>
            </a:extLst>
          </p:cNvPr>
          <p:cNvPicPr>
            <a:picLocks noChangeAspect="1" noChangeArrowheads="1"/>
          </p:cNvPicPr>
          <p:nvPr/>
        </p:nvPicPr>
        <p:blipFill>
          <a:blip r:embed="rId7" cstate="print"/>
          <a:srcRect/>
          <a:stretch>
            <a:fillRect/>
          </a:stretch>
        </p:blipFill>
        <p:spPr bwMode="auto">
          <a:xfrm>
            <a:off x="9124947" y="1401701"/>
            <a:ext cx="2057398" cy="3361710"/>
          </a:xfrm>
          <a:prstGeom prst="rect">
            <a:avLst/>
          </a:prstGeom>
          <a:ln>
            <a:noFill/>
          </a:ln>
          <a:effectLst>
            <a:softEdge rad="112500"/>
          </a:effectLst>
        </p:spPr>
      </p:pic>
    </p:spTree>
    <p:extLst>
      <p:ext uri="{BB962C8B-B14F-4D97-AF65-F5344CB8AC3E}">
        <p14:creationId xmlns:p14="http://schemas.microsoft.com/office/powerpoint/2010/main" val="3831499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Automation Codes Explained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4B0AD554-1530-AAC3-141C-51E75F1F2C2E}"/>
              </a:ext>
            </a:extLst>
          </p:cNvPr>
          <p:cNvPicPr>
            <a:picLocks noGrp="1" noChangeAspect="1" noChangeArrowheads="1"/>
          </p:cNvPicPr>
          <p:nvPr>
            <p:ph idx="1"/>
          </p:nvPr>
        </p:nvPicPr>
        <p:blipFill>
          <a:blip r:embed="rId4" cstate="print"/>
          <a:srcRect/>
          <a:stretch>
            <a:fillRect/>
          </a:stretch>
        </p:blipFill>
        <p:spPr bwMode="auto">
          <a:xfrm>
            <a:off x="2100431" y="1452283"/>
            <a:ext cx="1939992" cy="327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a:extLst>
              <a:ext uri="{FF2B5EF4-FFF2-40B4-BE49-F238E27FC236}">
                <a16:creationId xmlns:a16="http://schemas.microsoft.com/office/drawing/2014/main" id="{EA5AE139-E634-3F58-1D5C-1F0174E0D97D}"/>
              </a:ext>
            </a:extLst>
          </p:cNvPr>
          <p:cNvPicPr>
            <a:picLocks noChangeAspect="1" noChangeArrowheads="1"/>
          </p:cNvPicPr>
          <p:nvPr/>
        </p:nvPicPr>
        <p:blipFill>
          <a:blip r:embed="rId5" cstate="print"/>
          <a:srcRect/>
          <a:stretch>
            <a:fillRect/>
          </a:stretch>
        </p:blipFill>
        <p:spPr bwMode="auto">
          <a:xfrm>
            <a:off x="494851" y="3688501"/>
            <a:ext cx="1465730" cy="23949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a:extLst>
              <a:ext uri="{FF2B5EF4-FFF2-40B4-BE49-F238E27FC236}">
                <a16:creationId xmlns:a16="http://schemas.microsoft.com/office/drawing/2014/main" id="{4AF044DB-DFD6-3EAB-5377-A89F78E408D9}"/>
              </a:ext>
            </a:extLst>
          </p:cNvPr>
          <p:cNvPicPr>
            <a:picLocks noChangeAspect="1" noChangeArrowheads="1"/>
          </p:cNvPicPr>
          <p:nvPr/>
        </p:nvPicPr>
        <p:blipFill>
          <a:blip r:embed="rId6" cstate="print"/>
          <a:srcRect/>
          <a:stretch>
            <a:fillRect/>
          </a:stretch>
        </p:blipFill>
        <p:spPr bwMode="auto">
          <a:xfrm>
            <a:off x="1960581" y="4487589"/>
            <a:ext cx="1465730" cy="2429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2">
            <a:extLst>
              <a:ext uri="{FF2B5EF4-FFF2-40B4-BE49-F238E27FC236}">
                <a16:creationId xmlns:a16="http://schemas.microsoft.com/office/drawing/2014/main" id="{1F86DC7A-71B5-91B7-8698-333C21487291}"/>
              </a:ext>
            </a:extLst>
          </p:cNvPr>
          <p:cNvPicPr>
            <a:picLocks noChangeAspect="1" noChangeArrowheads="1"/>
          </p:cNvPicPr>
          <p:nvPr/>
        </p:nvPicPr>
        <p:blipFill>
          <a:blip r:embed="rId7" cstate="print"/>
          <a:srcRect/>
          <a:stretch>
            <a:fillRect/>
          </a:stretch>
        </p:blipFill>
        <p:spPr bwMode="auto">
          <a:xfrm>
            <a:off x="3365312" y="3890057"/>
            <a:ext cx="1526729" cy="2544548"/>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2">
            <a:extLst>
              <a:ext uri="{FF2B5EF4-FFF2-40B4-BE49-F238E27FC236}">
                <a16:creationId xmlns:a16="http://schemas.microsoft.com/office/drawing/2014/main" id="{2D41F513-3CFE-BE90-B942-B7C8211557D6}"/>
              </a:ext>
            </a:extLst>
          </p:cNvPr>
          <p:cNvPicPr>
            <a:picLocks noChangeAspect="1" noChangeArrowheads="1"/>
          </p:cNvPicPr>
          <p:nvPr/>
        </p:nvPicPr>
        <p:blipFill>
          <a:blip r:embed="rId8" cstate="print"/>
          <a:srcRect/>
          <a:stretch>
            <a:fillRect/>
          </a:stretch>
        </p:blipFill>
        <p:spPr bwMode="auto">
          <a:xfrm>
            <a:off x="5595761" y="1690688"/>
            <a:ext cx="5481926" cy="3943140"/>
          </a:xfrm>
          <a:prstGeom prst="rect">
            <a:avLst/>
          </a:prstGeom>
          <a:noFill/>
          <a:ln w="9525">
            <a:noFill/>
            <a:miter lim="800000"/>
            <a:headEnd/>
            <a:tailEnd/>
          </a:ln>
        </p:spPr>
      </p:pic>
      <p:cxnSp>
        <p:nvCxnSpPr>
          <p:cNvPr id="12" name="Straight Arrow Connector 11">
            <a:extLst>
              <a:ext uri="{FF2B5EF4-FFF2-40B4-BE49-F238E27FC236}">
                <a16:creationId xmlns:a16="http://schemas.microsoft.com/office/drawing/2014/main" id="{E00C9AD5-416E-432B-FA59-87F583E37880}"/>
              </a:ext>
            </a:extLst>
          </p:cNvPr>
          <p:cNvCxnSpPr>
            <a:cxnSpLocks/>
          </p:cNvCxnSpPr>
          <p:nvPr/>
        </p:nvCxnSpPr>
        <p:spPr>
          <a:xfrm>
            <a:off x="4040423" y="1935901"/>
            <a:ext cx="1725676" cy="34698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02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Codes Displayed in Skill Development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17B8A27D-E177-3FB4-63F4-EA640EE15AA4}"/>
              </a:ext>
            </a:extLst>
          </p:cNvPr>
          <p:cNvPicPr>
            <a:picLocks noGrp="1" noChangeAspect="1" noChangeArrowheads="1"/>
          </p:cNvPicPr>
          <p:nvPr>
            <p:ph idx="1"/>
          </p:nvPr>
        </p:nvPicPr>
        <p:blipFill>
          <a:blip r:embed="rId4" cstate="print"/>
          <a:srcRect/>
          <a:stretch>
            <a:fillRect/>
          </a:stretch>
        </p:blipFill>
        <p:spPr bwMode="auto">
          <a:xfrm>
            <a:off x="1135210" y="1425618"/>
            <a:ext cx="9921579" cy="5231938"/>
          </a:xfrm>
          <a:prstGeom prst="rect">
            <a:avLst/>
          </a:prstGeom>
          <a:noFill/>
          <a:ln w="9525">
            <a:noFill/>
            <a:miter lim="800000"/>
            <a:headEnd/>
            <a:tailEnd/>
          </a:ln>
        </p:spPr>
      </p:pic>
    </p:spTree>
    <p:extLst>
      <p:ext uri="{BB962C8B-B14F-4D97-AF65-F5344CB8AC3E}">
        <p14:creationId xmlns:p14="http://schemas.microsoft.com/office/powerpoint/2010/main" val="56593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End of Part 1</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5" name="Content Placeholder 5">
            <a:extLst>
              <a:ext uri="{FF2B5EF4-FFF2-40B4-BE49-F238E27FC236}">
                <a16:creationId xmlns:a16="http://schemas.microsoft.com/office/drawing/2014/main" id="{8F385F8D-D2BC-81DA-7C3A-DB0811E0E8DB}"/>
              </a:ext>
            </a:extLst>
          </p:cNvPr>
          <p:cNvGraphicFramePr>
            <a:graphicFrameLocks noGrp="1"/>
          </p:cNvGraphicFramePr>
          <p:nvPr>
            <p:ph idx="1"/>
            <p:extLst>
              <p:ext uri="{D42A27DB-BD31-4B8C-83A1-F6EECF244321}">
                <p14:modId xmlns:p14="http://schemas.microsoft.com/office/powerpoint/2010/main" val="360059607"/>
              </p:ext>
            </p:extLst>
          </p:nvPr>
        </p:nvGraphicFramePr>
        <p:xfrm>
          <a:off x="1485452" y="1825625"/>
          <a:ext cx="9221096" cy="4682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the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12">
            <a:extLst>
              <a:ext uri="{FF2B5EF4-FFF2-40B4-BE49-F238E27FC236}">
                <a16:creationId xmlns:a16="http://schemas.microsoft.com/office/drawing/2014/main" id="{7EE7F881-19C4-B5BA-345C-551C82E90BDE}"/>
              </a:ext>
            </a:extLst>
          </p:cNvPr>
          <p:cNvGraphicFramePr>
            <a:graphicFrameLocks noGrp="1"/>
          </p:cNvGraphicFramePr>
          <p:nvPr>
            <p:ph idx="1"/>
            <p:extLst>
              <p:ext uri="{D42A27DB-BD31-4B8C-83A1-F6EECF244321}">
                <p14:modId xmlns:p14="http://schemas.microsoft.com/office/powerpoint/2010/main" val="3731036015"/>
              </p:ext>
            </p:extLst>
          </p:nvPr>
        </p:nvGraphicFramePr>
        <p:xfrm>
          <a:off x="1512346" y="1690688"/>
          <a:ext cx="9167308" cy="4603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the Codes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12">
            <a:extLst>
              <a:ext uri="{FF2B5EF4-FFF2-40B4-BE49-F238E27FC236}">
                <a16:creationId xmlns:a16="http://schemas.microsoft.com/office/drawing/2014/main" id="{98A33B00-F2F7-B87C-55DD-C87283CE43A5}"/>
              </a:ext>
            </a:extLst>
          </p:cNvPr>
          <p:cNvGraphicFramePr>
            <a:graphicFrameLocks noGrp="1"/>
          </p:cNvGraphicFramePr>
          <p:nvPr>
            <p:ph idx="1"/>
            <p:extLst>
              <p:ext uri="{D42A27DB-BD31-4B8C-83A1-F6EECF244321}">
                <p14:modId xmlns:p14="http://schemas.microsoft.com/office/powerpoint/2010/main" val="905704807"/>
              </p:ext>
            </p:extLst>
          </p:nvPr>
        </p:nvGraphicFramePr>
        <p:xfrm>
          <a:off x="1463936" y="1690688"/>
          <a:ext cx="9264127" cy="4537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0282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12">
            <a:extLst>
              <a:ext uri="{FF2B5EF4-FFF2-40B4-BE49-F238E27FC236}">
                <a16:creationId xmlns:a16="http://schemas.microsoft.com/office/drawing/2014/main" id="{CDB5C9A6-B874-6E49-BE39-C5AAD692FA79}"/>
              </a:ext>
            </a:extLst>
          </p:cNvPr>
          <p:cNvGraphicFramePr>
            <a:graphicFrameLocks noGrp="1"/>
          </p:cNvGraphicFramePr>
          <p:nvPr>
            <p:ph idx="1"/>
            <p:extLst>
              <p:ext uri="{D42A27DB-BD31-4B8C-83A1-F6EECF244321}">
                <p14:modId xmlns:p14="http://schemas.microsoft.com/office/powerpoint/2010/main" val="728600525"/>
              </p:ext>
            </p:extLst>
          </p:nvPr>
        </p:nvGraphicFramePr>
        <p:xfrm>
          <a:off x="1409700" y="1631751"/>
          <a:ext cx="9372600" cy="4677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726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Understanding Automation Codes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12">
            <a:extLst>
              <a:ext uri="{FF2B5EF4-FFF2-40B4-BE49-F238E27FC236}">
                <a16:creationId xmlns:a16="http://schemas.microsoft.com/office/drawing/2014/main" id="{3B4780D7-269E-1ACA-8DC6-93A719699C90}"/>
              </a:ext>
            </a:extLst>
          </p:cNvPr>
          <p:cNvGraphicFramePr>
            <a:graphicFrameLocks noGrp="1"/>
          </p:cNvGraphicFramePr>
          <p:nvPr>
            <p:ph idx="1"/>
            <p:extLst>
              <p:ext uri="{D42A27DB-BD31-4B8C-83A1-F6EECF244321}">
                <p14:modId xmlns:p14="http://schemas.microsoft.com/office/powerpoint/2010/main" val="3154769107"/>
              </p:ext>
            </p:extLst>
          </p:nvPr>
        </p:nvGraphicFramePr>
        <p:xfrm>
          <a:off x="1474694" y="1603595"/>
          <a:ext cx="9242612" cy="4889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518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Code Cheat Sheet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6">
            <a:extLst>
              <a:ext uri="{FF2B5EF4-FFF2-40B4-BE49-F238E27FC236}">
                <a16:creationId xmlns:a16="http://schemas.microsoft.com/office/drawing/2014/main" id="{8ADCDCCF-8B04-27E7-BF3C-9EE51E89F902}"/>
              </a:ext>
            </a:extLst>
          </p:cNvPr>
          <p:cNvGraphicFramePr>
            <a:graphicFrameLocks noGrp="1"/>
          </p:cNvGraphicFramePr>
          <p:nvPr>
            <p:ph idx="1"/>
            <p:extLst>
              <p:ext uri="{D42A27DB-BD31-4B8C-83A1-F6EECF244321}">
                <p14:modId xmlns:p14="http://schemas.microsoft.com/office/powerpoint/2010/main" val="440804714"/>
              </p:ext>
            </p:extLst>
          </p:nvPr>
        </p:nvGraphicFramePr>
        <p:xfrm>
          <a:off x="1868245" y="1463040"/>
          <a:ext cx="8455510" cy="5178019"/>
        </p:xfrm>
        <a:graphic>
          <a:graphicData uri="http://schemas.openxmlformats.org/drawingml/2006/table">
            <a:tbl>
              <a:tblPr firstRow="1" bandRow="1">
                <a:tableStyleId>{5C22544A-7EE6-4342-B048-85BDC9FD1C3A}</a:tableStyleId>
              </a:tblPr>
              <a:tblGrid>
                <a:gridCol w="1252669">
                  <a:extLst>
                    <a:ext uri="{9D8B030D-6E8A-4147-A177-3AD203B41FA5}">
                      <a16:colId xmlns:a16="http://schemas.microsoft.com/office/drawing/2014/main" val="20000"/>
                    </a:ext>
                  </a:extLst>
                </a:gridCol>
                <a:gridCol w="7202841">
                  <a:extLst>
                    <a:ext uri="{9D8B030D-6E8A-4147-A177-3AD203B41FA5}">
                      <a16:colId xmlns:a16="http://schemas.microsoft.com/office/drawing/2014/main" val="20001"/>
                    </a:ext>
                  </a:extLst>
                </a:gridCol>
              </a:tblGrid>
              <a:tr h="470729">
                <a:tc>
                  <a:txBody>
                    <a:bodyPr/>
                    <a:lstStyle/>
                    <a:p>
                      <a:r>
                        <a:rPr lang="en-US" dirty="0"/>
                        <a:t>Code</a:t>
                      </a:r>
                    </a:p>
                  </a:txBody>
                  <a:tcPr>
                    <a:cell3D prstMaterial="dkEdge">
                      <a:bevel w="25400" h="25400" prst="angle"/>
                      <a:lightRig rig="flood" dir="t"/>
                    </a:cell3D>
                    <a:solidFill>
                      <a:srgbClr val="202452"/>
                    </a:solidFill>
                  </a:tcPr>
                </a:tc>
                <a:tc>
                  <a:txBody>
                    <a:bodyPr/>
                    <a:lstStyle/>
                    <a:p>
                      <a:r>
                        <a:rPr lang="en-US" dirty="0"/>
                        <a:t>Action</a:t>
                      </a:r>
                    </a:p>
                  </a:txBody>
                  <a:tcPr>
                    <a:cell3D prstMaterial="dkEdge">
                      <a:bevel w="25400" h="25400" prst="angle"/>
                      <a:lightRig rig="flood" dir="t"/>
                    </a:cell3D>
                    <a:solidFill>
                      <a:srgbClr val="202452"/>
                    </a:solidFill>
                  </a:tcPr>
                </a:tc>
                <a:extLst>
                  <a:ext uri="{0D108BD9-81ED-4DB2-BD59-A6C34878D82A}">
                    <a16:rowId xmlns:a16="http://schemas.microsoft.com/office/drawing/2014/main" val="10000"/>
                  </a:ext>
                </a:extLst>
              </a:tr>
              <a:tr h="470729">
                <a:tc>
                  <a:txBody>
                    <a:bodyPr/>
                    <a:lstStyle/>
                    <a:p>
                      <a:r>
                        <a:rPr lang="en-US" dirty="0"/>
                        <a:t>499</a:t>
                      </a:r>
                    </a:p>
                  </a:txBody>
                  <a:tcPr>
                    <a:cell3D prstMaterial="dkEdge">
                      <a:bevel w="25400" h="25400" prst="angle"/>
                      <a:lightRig rig="flood" dir="t"/>
                    </a:cell3D>
                  </a:tcPr>
                </a:tc>
                <a:tc>
                  <a:txBody>
                    <a:bodyPr/>
                    <a:lstStyle/>
                    <a:p>
                      <a:r>
                        <a:rPr lang="en-US" dirty="0"/>
                        <a:t>Logged</a:t>
                      </a:r>
                      <a:r>
                        <a:rPr lang="en-US" baseline="0" dirty="0"/>
                        <a:t> into OSST, accepted O&amp;O, completed client information page</a:t>
                      </a:r>
                      <a:endParaRPr lang="en-US" dirty="0"/>
                    </a:p>
                  </a:txBody>
                  <a:tcPr>
                    <a:cell3D prstMaterial="dkEdge">
                      <a:bevel w="25400" h="25400" prst="angle"/>
                      <a:lightRig rig="flood" dir="t"/>
                    </a:cell3D>
                  </a:tcPr>
                </a:tc>
                <a:extLst>
                  <a:ext uri="{0D108BD9-81ED-4DB2-BD59-A6C34878D82A}">
                    <a16:rowId xmlns:a16="http://schemas.microsoft.com/office/drawing/2014/main" val="10001"/>
                  </a:ext>
                </a:extLst>
              </a:tr>
              <a:tr h="470729">
                <a:tc>
                  <a:txBody>
                    <a:bodyPr/>
                    <a:lstStyle/>
                    <a:p>
                      <a:r>
                        <a:rPr lang="en-US" dirty="0"/>
                        <a:t>498</a:t>
                      </a:r>
                    </a:p>
                  </a:txBody>
                  <a:tcPr>
                    <a:cell3D prstMaterial="dkEdge">
                      <a:bevel w="25400" h="25400" prst="angle"/>
                      <a:lightRig rig="flood" dir="t"/>
                    </a:cell3D>
                  </a:tcPr>
                </a:tc>
                <a:tc>
                  <a:txBody>
                    <a:bodyPr/>
                    <a:lstStyle/>
                    <a:p>
                      <a:r>
                        <a:rPr lang="en-US" dirty="0"/>
                        <a:t>Completed</a:t>
                      </a:r>
                      <a:r>
                        <a:rPr lang="en-US" baseline="0" dirty="0"/>
                        <a:t> Orientation/Program Overview</a:t>
                      </a:r>
                      <a:endParaRPr lang="en-US" dirty="0"/>
                    </a:p>
                  </a:txBody>
                  <a:tcPr>
                    <a:cell3D prstMaterial="dkEdge">
                      <a:bevel w="25400" h="25400" prst="angle"/>
                      <a:lightRig rig="flood" dir="t"/>
                    </a:cell3D>
                  </a:tcPr>
                </a:tc>
                <a:extLst>
                  <a:ext uri="{0D108BD9-81ED-4DB2-BD59-A6C34878D82A}">
                    <a16:rowId xmlns:a16="http://schemas.microsoft.com/office/drawing/2014/main" val="10002"/>
                  </a:ext>
                </a:extLst>
              </a:tr>
              <a:tr h="470729">
                <a:tc>
                  <a:txBody>
                    <a:bodyPr/>
                    <a:lstStyle/>
                    <a:p>
                      <a:r>
                        <a:rPr lang="en-US" dirty="0"/>
                        <a:t>497</a:t>
                      </a:r>
                    </a:p>
                  </a:txBody>
                  <a:tcPr>
                    <a:cell3D prstMaterial="dkEdge">
                      <a:bevel w="25400" h="25400" prst="angle"/>
                      <a:lightRig rig="flood" dir="t"/>
                    </a:cell3D>
                  </a:tcPr>
                </a:tc>
                <a:tc>
                  <a:txBody>
                    <a:bodyPr/>
                    <a:lstStyle/>
                    <a:p>
                      <a:r>
                        <a:rPr lang="en-US" dirty="0"/>
                        <a:t>Started Intake/Screening</a:t>
                      </a:r>
                    </a:p>
                  </a:txBody>
                  <a:tcPr>
                    <a:cell3D prstMaterial="dkEdge">
                      <a:bevel w="25400" h="25400" prst="angle"/>
                      <a:lightRig rig="flood" dir="t"/>
                    </a:cell3D>
                  </a:tcPr>
                </a:tc>
                <a:extLst>
                  <a:ext uri="{0D108BD9-81ED-4DB2-BD59-A6C34878D82A}">
                    <a16:rowId xmlns:a16="http://schemas.microsoft.com/office/drawing/2014/main" val="10003"/>
                  </a:ext>
                </a:extLst>
              </a:tr>
              <a:tr h="470729">
                <a:tc>
                  <a:txBody>
                    <a:bodyPr/>
                    <a:lstStyle/>
                    <a:p>
                      <a:r>
                        <a:rPr lang="en-US" dirty="0"/>
                        <a:t>495</a:t>
                      </a:r>
                    </a:p>
                  </a:txBody>
                  <a:tcPr>
                    <a:cell3D prstMaterial="dkEdge">
                      <a:bevel w="25400" h="25400" prst="angle"/>
                      <a:lightRig rig="flood" dir="t"/>
                    </a:cell3D>
                  </a:tcPr>
                </a:tc>
                <a:tc>
                  <a:txBody>
                    <a:bodyPr/>
                    <a:lstStyle/>
                    <a:p>
                      <a:r>
                        <a:rPr lang="en-US" dirty="0"/>
                        <a:t>Check-out (completed</a:t>
                      </a:r>
                      <a:r>
                        <a:rPr lang="en-US" baseline="0" dirty="0"/>
                        <a:t> online requirements)</a:t>
                      </a:r>
                      <a:endParaRPr lang="en-US" dirty="0"/>
                    </a:p>
                  </a:txBody>
                  <a:tcPr>
                    <a:cell3D prstMaterial="dkEdge">
                      <a:bevel w="25400" h="25400" prst="angle"/>
                      <a:lightRig rig="flood" dir="t"/>
                    </a:cell3D>
                  </a:tcPr>
                </a:tc>
                <a:extLst>
                  <a:ext uri="{0D108BD9-81ED-4DB2-BD59-A6C34878D82A}">
                    <a16:rowId xmlns:a16="http://schemas.microsoft.com/office/drawing/2014/main" val="10004"/>
                  </a:ext>
                </a:extLst>
              </a:tr>
              <a:tr h="470729">
                <a:tc>
                  <a:txBody>
                    <a:bodyPr/>
                    <a:lstStyle/>
                    <a:p>
                      <a:r>
                        <a:rPr lang="en-US" dirty="0"/>
                        <a:t>494</a:t>
                      </a:r>
                    </a:p>
                  </a:txBody>
                  <a:tcPr>
                    <a:cell3D prstMaterial="dkEdge">
                      <a:bevel w="25400" h="25400" prst="angle"/>
                      <a:lightRig rig="flood" dir="t"/>
                    </a:cell3D>
                  </a:tcPr>
                </a:tc>
                <a:tc>
                  <a:txBody>
                    <a:bodyPr/>
                    <a:lstStyle/>
                    <a:p>
                      <a:r>
                        <a:rPr lang="en-US" dirty="0"/>
                        <a:t>Work</a:t>
                      </a:r>
                      <a:r>
                        <a:rPr lang="en-US" baseline="0" dirty="0"/>
                        <a:t> Registration Complete - Automated</a:t>
                      </a:r>
                      <a:endParaRPr lang="en-US" dirty="0"/>
                    </a:p>
                  </a:txBody>
                  <a:tcPr>
                    <a:cell3D prstMaterial="dkEdge">
                      <a:bevel w="25400" h="25400" prst="angle"/>
                      <a:lightRig rig="flood" dir="t"/>
                    </a:cell3D>
                  </a:tcPr>
                </a:tc>
                <a:extLst>
                  <a:ext uri="{0D108BD9-81ED-4DB2-BD59-A6C34878D82A}">
                    <a16:rowId xmlns:a16="http://schemas.microsoft.com/office/drawing/2014/main" val="10005"/>
                  </a:ext>
                </a:extLst>
              </a:tr>
              <a:tr h="470729">
                <a:tc>
                  <a:txBody>
                    <a:bodyPr/>
                    <a:lstStyle/>
                    <a:p>
                      <a:r>
                        <a:rPr lang="en-US" dirty="0"/>
                        <a:t>493</a:t>
                      </a:r>
                    </a:p>
                  </a:txBody>
                  <a:tcPr>
                    <a:cell3D prstMaterial="dkEdge">
                      <a:bevel w="25400" h="25400" prst="angle"/>
                      <a:lightRig rig="flood" dir="t"/>
                    </a:cell3D>
                  </a:tcPr>
                </a:tc>
                <a:tc>
                  <a:txBody>
                    <a:bodyPr/>
                    <a:lstStyle/>
                    <a:p>
                      <a:r>
                        <a:rPr lang="en-US" dirty="0"/>
                        <a:t>Work Registration</a:t>
                      </a:r>
                      <a:r>
                        <a:rPr lang="en-US" baseline="0" dirty="0"/>
                        <a:t> Complete – Manual</a:t>
                      </a:r>
                      <a:endParaRPr lang="en-US" dirty="0"/>
                    </a:p>
                  </a:txBody>
                  <a:tcPr>
                    <a:cell3D prstMaterial="dkEdge">
                      <a:bevel w="25400" h="25400" prst="angle"/>
                      <a:lightRig rig="flood" dir="t"/>
                    </a:cell3D>
                  </a:tcPr>
                </a:tc>
                <a:extLst>
                  <a:ext uri="{0D108BD9-81ED-4DB2-BD59-A6C34878D82A}">
                    <a16:rowId xmlns:a16="http://schemas.microsoft.com/office/drawing/2014/main" val="10006"/>
                  </a:ext>
                </a:extLst>
              </a:tr>
              <a:tr h="470729">
                <a:tc>
                  <a:txBody>
                    <a:bodyPr/>
                    <a:lstStyle/>
                    <a:p>
                      <a:r>
                        <a:rPr lang="en-US" dirty="0">
                          <a:solidFill>
                            <a:srgbClr val="FF0000"/>
                          </a:solidFill>
                        </a:rPr>
                        <a:t>492</a:t>
                      </a:r>
                    </a:p>
                  </a:txBody>
                  <a:tcPr>
                    <a:cell3D prstMaterial="dkEdge">
                      <a:bevel w="25400" h="25400" prst="angle"/>
                      <a:lightRig rig="flood" dir="t"/>
                    </a:cell3D>
                  </a:tcPr>
                </a:tc>
                <a:tc>
                  <a:txBody>
                    <a:bodyPr/>
                    <a:lstStyle/>
                    <a:p>
                      <a:r>
                        <a:rPr lang="en-US" dirty="0">
                          <a:solidFill>
                            <a:srgbClr val="FF0000"/>
                          </a:solidFill>
                        </a:rPr>
                        <a:t>Invitation</a:t>
                      </a:r>
                      <a:r>
                        <a:rPr lang="en-US" baseline="0" dirty="0">
                          <a:solidFill>
                            <a:srgbClr val="FF0000"/>
                          </a:solidFill>
                        </a:rPr>
                        <a:t> Letter – Mandatory Participant</a:t>
                      </a:r>
                      <a:endParaRPr lang="en-US" dirty="0">
                        <a:solidFill>
                          <a:srgbClr val="FF0000"/>
                        </a:solidFill>
                      </a:endParaRPr>
                    </a:p>
                  </a:txBody>
                  <a:tcPr>
                    <a:cell3D prstMaterial="dkEdge">
                      <a:bevel w="25400" h="25400" prst="angle"/>
                      <a:lightRig rig="flood" dir="t"/>
                    </a:cell3D>
                  </a:tcPr>
                </a:tc>
                <a:extLst>
                  <a:ext uri="{0D108BD9-81ED-4DB2-BD59-A6C34878D82A}">
                    <a16:rowId xmlns:a16="http://schemas.microsoft.com/office/drawing/2014/main" val="10007"/>
                  </a:ext>
                </a:extLst>
              </a:tr>
              <a:tr h="470729">
                <a:tc>
                  <a:txBody>
                    <a:bodyPr/>
                    <a:lstStyle/>
                    <a:p>
                      <a:r>
                        <a:rPr lang="en-US" dirty="0">
                          <a:solidFill>
                            <a:srgbClr val="FF0000"/>
                          </a:solidFill>
                        </a:rPr>
                        <a:t>491</a:t>
                      </a:r>
                    </a:p>
                  </a:txBody>
                  <a:tcPr>
                    <a:cell3D prstMaterial="dkEdge">
                      <a:bevel w="25400" h="25400" prst="angle"/>
                      <a:lightRig rig="flood" dir="t"/>
                    </a:cell3D>
                  </a:tcPr>
                </a:tc>
                <a:tc>
                  <a:txBody>
                    <a:bodyPr/>
                    <a:lstStyle/>
                    <a:p>
                      <a:r>
                        <a:rPr lang="en-US" dirty="0">
                          <a:solidFill>
                            <a:srgbClr val="FF0000"/>
                          </a:solidFill>
                        </a:rPr>
                        <a:t>Initial Assessment – Mandatory Participant</a:t>
                      </a:r>
                    </a:p>
                  </a:txBody>
                  <a:tcPr>
                    <a:cell3D prstMaterial="dkEdge">
                      <a:bevel w="25400" h="25400" prst="angle"/>
                      <a:lightRig rig="flood" dir="t"/>
                    </a:cell3D>
                  </a:tcPr>
                </a:tc>
                <a:extLst>
                  <a:ext uri="{0D108BD9-81ED-4DB2-BD59-A6C34878D82A}">
                    <a16:rowId xmlns:a16="http://schemas.microsoft.com/office/drawing/2014/main" val="10008"/>
                  </a:ext>
                </a:extLst>
              </a:tr>
              <a:tr h="470729">
                <a:tc>
                  <a:txBody>
                    <a:bodyPr/>
                    <a:lstStyle/>
                    <a:p>
                      <a:r>
                        <a:rPr lang="en-US" dirty="0">
                          <a:solidFill>
                            <a:schemeClr val="tx1"/>
                          </a:solidFill>
                        </a:rPr>
                        <a:t>489</a:t>
                      </a:r>
                    </a:p>
                  </a:txBody>
                  <a:tcPr>
                    <a:cell3D prstMaterial="dkEdge">
                      <a:bevel w="25400" h="25400" prst="angle"/>
                      <a:lightRig rig="flood" dir="t"/>
                    </a:cell3D>
                  </a:tcPr>
                </a:tc>
                <a:tc>
                  <a:txBody>
                    <a:bodyPr/>
                    <a:lstStyle/>
                    <a:p>
                      <a:r>
                        <a:rPr lang="en-US" dirty="0">
                          <a:solidFill>
                            <a:schemeClr val="tx1"/>
                          </a:solidFill>
                        </a:rPr>
                        <a:t>Document</a:t>
                      </a:r>
                      <a:r>
                        <a:rPr lang="en-US" baseline="0" dirty="0">
                          <a:solidFill>
                            <a:schemeClr val="tx1"/>
                          </a:solidFill>
                        </a:rPr>
                        <a:t> Submission - Caring for Disabled Family Member</a:t>
                      </a:r>
                      <a:endParaRPr lang="en-US" dirty="0">
                        <a:solidFill>
                          <a:schemeClr val="tx1"/>
                        </a:solidFill>
                      </a:endParaRPr>
                    </a:p>
                  </a:txBody>
                  <a:tcPr>
                    <a:cell3D prstMaterial="dkEdge">
                      <a:bevel w="25400" h="25400" prst="angle"/>
                      <a:lightRig rig="flood" dir="t"/>
                    </a:cell3D>
                  </a:tcPr>
                </a:tc>
                <a:extLst>
                  <a:ext uri="{0D108BD9-81ED-4DB2-BD59-A6C34878D82A}">
                    <a16:rowId xmlns:a16="http://schemas.microsoft.com/office/drawing/2014/main" val="10009"/>
                  </a:ext>
                </a:extLst>
              </a:tr>
              <a:tr h="470729">
                <a:tc>
                  <a:txBody>
                    <a:bodyPr/>
                    <a:lstStyle/>
                    <a:p>
                      <a:r>
                        <a:rPr lang="en-US" dirty="0">
                          <a:solidFill>
                            <a:srgbClr val="0070C0"/>
                          </a:solidFill>
                        </a:rPr>
                        <a:t>488</a:t>
                      </a:r>
                    </a:p>
                  </a:txBody>
                  <a:tcPr>
                    <a:cell3D prstMaterial="dkEdge">
                      <a:bevel w="25400" h="25400" prst="angle"/>
                      <a:lightRig rig="flood" dir="t"/>
                    </a:cell3D>
                  </a:tcPr>
                </a:tc>
                <a:tc>
                  <a:txBody>
                    <a:bodyPr/>
                    <a:lstStyle/>
                    <a:p>
                      <a:r>
                        <a:rPr lang="en-US" dirty="0">
                          <a:solidFill>
                            <a:srgbClr val="0070C0"/>
                          </a:solidFill>
                        </a:rPr>
                        <a:t>Case Manager Authorized</a:t>
                      </a:r>
                      <a:r>
                        <a:rPr lang="en-US" baseline="0" dirty="0">
                          <a:solidFill>
                            <a:srgbClr val="0070C0"/>
                          </a:solidFill>
                        </a:rPr>
                        <a:t> System Access</a:t>
                      </a:r>
                      <a:endParaRPr lang="en-US" dirty="0">
                        <a:solidFill>
                          <a:srgbClr val="0070C0"/>
                        </a:solidFill>
                      </a:endParaRPr>
                    </a:p>
                  </a:txBody>
                  <a:tcPr>
                    <a:cell3D prstMaterial="dkEdge">
                      <a:bevel w="25400" h="25400" prst="angle"/>
                      <a:lightRig rig="flood" dir="t"/>
                    </a:cell3D>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340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Automation Codes Explained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2">
            <a:extLst>
              <a:ext uri="{FF2B5EF4-FFF2-40B4-BE49-F238E27FC236}">
                <a16:creationId xmlns:a16="http://schemas.microsoft.com/office/drawing/2014/main" id="{FD423167-7614-5ABA-AB09-9E4A23A1AF1D}"/>
              </a:ext>
            </a:extLst>
          </p:cNvPr>
          <p:cNvPicPr>
            <a:picLocks noGrp="1" noChangeAspect="1" noChangeArrowheads="1"/>
          </p:cNvPicPr>
          <p:nvPr>
            <p:ph idx="1"/>
          </p:nvPr>
        </p:nvPicPr>
        <p:blipFill>
          <a:blip r:embed="rId4" cstate="print"/>
          <a:srcRect/>
          <a:stretch>
            <a:fillRect/>
          </a:stretch>
        </p:blipFill>
        <p:spPr bwMode="auto">
          <a:xfrm>
            <a:off x="1724810" y="1552281"/>
            <a:ext cx="3124200" cy="5206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4">
            <a:extLst>
              <a:ext uri="{FF2B5EF4-FFF2-40B4-BE49-F238E27FC236}">
                <a16:creationId xmlns:a16="http://schemas.microsoft.com/office/drawing/2014/main" id="{F5E8834C-6CFB-0EEF-955A-B482D914D5A9}"/>
              </a:ext>
            </a:extLst>
          </p:cNvPr>
          <p:cNvPicPr>
            <a:picLocks noChangeAspect="1" noChangeArrowheads="1"/>
          </p:cNvPicPr>
          <p:nvPr/>
        </p:nvPicPr>
        <p:blipFill>
          <a:blip r:embed="rId5" cstate="print"/>
          <a:srcRect/>
          <a:stretch>
            <a:fillRect/>
          </a:stretch>
        </p:blipFill>
        <p:spPr bwMode="auto">
          <a:xfrm>
            <a:off x="5255110" y="1397340"/>
            <a:ext cx="2673998" cy="2758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3">
            <a:extLst>
              <a:ext uri="{FF2B5EF4-FFF2-40B4-BE49-F238E27FC236}">
                <a16:creationId xmlns:a16="http://schemas.microsoft.com/office/drawing/2014/main" id="{03A4F114-C4E6-B343-712A-50D50AF75467}"/>
              </a:ext>
            </a:extLst>
          </p:cNvPr>
          <p:cNvPicPr>
            <a:picLocks noChangeAspect="1" noChangeArrowheads="1"/>
          </p:cNvPicPr>
          <p:nvPr/>
        </p:nvPicPr>
        <p:blipFill>
          <a:blip r:embed="rId6" cstate="print"/>
          <a:srcRect/>
          <a:stretch>
            <a:fillRect/>
          </a:stretch>
        </p:blipFill>
        <p:spPr bwMode="auto">
          <a:xfrm>
            <a:off x="8179995" y="3673475"/>
            <a:ext cx="2631440" cy="2819400"/>
          </a:xfrm>
          <a:prstGeom prst="rect">
            <a:avLst/>
          </a:prstGeom>
          <a:ln>
            <a:noFill/>
          </a:ln>
          <a:effectLst>
            <a:softEdge rad="112500"/>
          </a:effectLst>
        </p:spPr>
      </p:pic>
      <p:cxnSp>
        <p:nvCxnSpPr>
          <p:cNvPr id="10" name="Straight Arrow Connector 9">
            <a:extLst>
              <a:ext uri="{FF2B5EF4-FFF2-40B4-BE49-F238E27FC236}">
                <a16:creationId xmlns:a16="http://schemas.microsoft.com/office/drawing/2014/main" id="{1D4738E1-6E04-1EE9-AC1C-458DF4DFE45C}"/>
              </a:ext>
            </a:extLst>
          </p:cNvPr>
          <p:cNvCxnSpPr/>
          <p:nvPr/>
        </p:nvCxnSpPr>
        <p:spPr>
          <a:xfrm flipV="1">
            <a:off x="4012006" y="4034484"/>
            <a:ext cx="11430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B34B1F5-D793-9B70-0CA9-22244FEA156F}"/>
              </a:ext>
            </a:extLst>
          </p:cNvPr>
          <p:cNvCxnSpPr>
            <a:cxnSpLocks/>
          </p:cNvCxnSpPr>
          <p:nvPr/>
        </p:nvCxnSpPr>
        <p:spPr>
          <a:xfrm flipV="1">
            <a:off x="4294992" y="5342936"/>
            <a:ext cx="3885003" cy="1872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865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Automation Codes Explained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8E9BFB40-3B83-9D4E-866B-B268484ABE59}"/>
              </a:ext>
            </a:extLst>
          </p:cNvPr>
          <p:cNvPicPr>
            <a:picLocks noGrp="1" noChangeAspect="1" noChangeArrowheads="1"/>
          </p:cNvPicPr>
          <p:nvPr>
            <p:ph idx="1"/>
          </p:nvPr>
        </p:nvPicPr>
        <p:blipFill>
          <a:blip r:embed="rId4" cstate="print"/>
          <a:srcRect/>
          <a:stretch>
            <a:fillRect/>
          </a:stretch>
        </p:blipFill>
        <p:spPr bwMode="auto">
          <a:xfrm>
            <a:off x="1899621" y="1430767"/>
            <a:ext cx="1905000" cy="3174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4">
            <a:extLst>
              <a:ext uri="{FF2B5EF4-FFF2-40B4-BE49-F238E27FC236}">
                <a16:creationId xmlns:a16="http://schemas.microsoft.com/office/drawing/2014/main" id="{4ED77A99-831C-8C3A-A911-72B44C977700}"/>
              </a:ext>
            </a:extLst>
          </p:cNvPr>
          <p:cNvPicPr>
            <a:picLocks noChangeAspect="1" noChangeArrowheads="1"/>
          </p:cNvPicPr>
          <p:nvPr/>
        </p:nvPicPr>
        <p:blipFill>
          <a:blip r:embed="rId5" cstate="print"/>
          <a:srcRect/>
          <a:stretch>
            <a:fillRect/>
          </a:stretch>
        </p:blipFill>
        <p:spPr bwMode="auto">
          <a:xfrm>
            <a:off x="2517289" y="4718908"/>
            <a:ext cx="1846684"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3">
            <a:extLst>
              <a:ext uri="{FF2B5EF4-FFF2-40B4-BE49-F238E27FC236}">
                <a16:creationId xmlns:a16="http://schemas.microsoft.com/office/drawing/2014/main" id="{48A77B4A-1860-213F-E077-DC967D9E5FC5}"/>
              </a:ext>
            </a:extLst>
          </p:cNvPr>
          <p:cNvPicPr>
            <a:picLocks noChangeAspect="1" noChangeArrowheads="1"/>
          </p:cNvPicPr>
          <p:nvPr/>
        </p:nvPicPr>
        <p:blipFill>
          <a:blip r:embed="rId6" cstate="print"/>
          <a:srcRect/>
          <a:stretch>
            <a:fillRect/>
          </a:stretch>
        </p:blipFill>
        <p:spPr bwMode="auto">
          <a:xfrm>
            <a:off x="3857513" y="2597800"/>
            <a:ext cx="2238487" cy="23983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2">
            <a:extLst>
              <a:ext uri="{FF2B5EF4-FFF2-40B4-BE49-F238E27FC236}">
                <a16:creationId xmlns:a16="http://schemas.microsoft.com/office/drawing/2014/main" id="{AE02531A-4BC1-41B6-450E-70D5C2492C1A}"/>
              </a:ext>
            </a:extLst>
          </p:cNvPr>
          <p:cNvPicPr>
            <a:picLocks noChangeAspect="1" noChangeArrowheads="1"/>
          </p:cNvPicPr>
          <p:nvPr/>
        </p:nvPicPr>
        <p:blipFill>
          <a:blip r:embed="rId7" cstate="print"/>
          <a:srcRect/>
          <a:stretch>
            <a:fillRect/>
          </a:stretch>
        </p:blipFill>
        <p:spPr bwMode="auto">
          <a:xfrm>
            <a:off x="6411727" y="1814727"/>
            <a:ext cx="4942073" cy="2667000"/>
          </a:xfrm>
          <a:prstGeom prst="rect">
            <a:avLst/>
          </a:prstGeom>
          <a:noFill/>
          <a:ln w="9525">
            <a:noFill/>
            <a:miter lim="800000"/>
            <a:headEnd/>
            <a:tailEnd/>
          </a:ln>
        </p:spPr>
      </p:pic>
      <p:cxnSp>
        <p:nvCxnSpPr>
          <p:cNvPr id="15" name="Straight Arrow Connector 14">
            <a:extLst>
              <a:ext uri="{FF2B5EF4-FFF2-40B4-BE49-F238E27FC236}">
                <a16:creationId xmlns:a16="http://schemas.microsoft.com/office/drawing/2014/main" id="{FCD2BD26-69A7-31E9-AEBC-358107DF5E5D}"/>
              </a:ext>
            </a:extLst>
          </p:cNvPr>
          <p:cNvCxnSpPr>
            <a:cxnSpLocks/>
          </p:cNvCxnSpPr>
          <p:nvPr/>
        </p:nvCxnSpPr>
        <p:spPr>
          <a:xfrm>
            <a:off x="3774868" y="1950100"/>
            <a:ext cx="2636859" cy="362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513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1364</Words>
  <Application>Microsoft Office PowerPoint</Application>
  <PresentationFormat>Widescreen</PresentationFormat>
  <Paragraphs>125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Franklin Gothic Book</vt:lpstr>
      <vt:lpstr>Office Theme</vt:lpstr>
      <vt:lpstr>PowerPoint Presentation</vt:lpstr>
      <vt:lpstr>Objectives</vt:lpstr>
      <vt:lpstr>Understanding the Codes</vt:lpstr>
      <vt:lpstr>Understanding the Codes (cont’d)</vt:lpstr>
      <vt:lpstr>Understanding Automation Codes</vt:lpstr>
      <vt:lpstr>Understanding Automation Codes (cont’d)</vt:lpstr>
      <vt:lpstr>Code Cheat Sheet</vt:lpstr>
      <vt:lpstr>Automation Codes Explained</vt:lpstr>
      <vt:lpstr>Automation Codes Explained (cont’d)</vt:lpstr>
      <vt:lpstr>Question?</vt:lpstr>
      <vt:lpstr>Automation Codes Explained</vt:lpstr>
      <vt:lpstr>Automation Codes Explained (cont’d)</vt:lpstr>
      <vt:lpstr>PowerPoint Presentation</vt:lpstr>
      <vt:lpstr>Automation Codes Explained</vt:lpstr>
      <vt:lpstr>Automation Codes Explained (cont’d)</vt:lpstr>
      <vt:lpstr>Automation Codes Explained (cont’d)</vt:lpstr>
      <vt:lpstr>Automation Codes Explained (cont’d)</vt:lpstr>
      <vt:lpstr>Codes Displayed in Skill Development</vt:lpstr>
      <vt:lpstr>End of Part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2024-04-03T18:32:47Z</dcterms:modified>
</cp:coreProperties>
</file>