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651"/>
    <a:srgbClr val="E2C549"/>
    <a:srgbClr val="202452"/>
    <a:srgbClr val="9C9E9D"/>
    <a:srgbClr val="7B8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E3FF7-B416-4D44-AFB8-CB653D6CE0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98F549-FEA5-4282-808C-3670D97572E4}">
      <dgm:prSet custT="1"/>
      <dgm:spPr>
        <a:solidFill>
          <a:srgbClr val="202452"/>
        </a:solidFill>
      </dgm:spPr>
      <dgm:t>
        <a:bodyPr/>
        <a:lstStyle/>
        <a:p>
          <a:pPr algn="l"/>
          <a:r>
            <a:rPr lang="en-US" sz="2400" dirty="0">
              <a:latin typeface="+mn-lt"/>
              <a:cs typeface="Arial" panose="020B0604020202020204" pitchFamily="34" charset="0"/>
            </a:rPr>
            <a:t>Authorization and Guidance</a:t>
          </a:r>
        </a:p>
      </dgm:t>
    </dgm:pt>
    <dgm:pt modelId="{2F2F6AAB-33DD-4A18-8231-6646A76B6F3E}" type="parTrans" cxnId="{63E88540-0FEA-4171-AB79-E02F46C9D5CD}">
      <dgm:prSet/>
      <dgm:spPr/>
      <dgm:t>
        <a:bodyPr/>
        <a:lstStyle/>
        <a:p>
          <a:endParaRPr lang="en-US"/>
        </a:p>
      </dgm:t>
    </dgm:pt>
    <dgm:pt modelId="{7EE8A9F2-CB95-441F-B71E-A5102C2165E0}" type="sibTrans" cxnId="{63E88540-0FEA-4171-AB79-E02F46C9D5CD}">
      <dgm:prSet/>
      <dgm:spPr/>
      <dgm:t>
        <a:bodyPr/>
        <a:lstStyle/>
        <a:p>
          <a:endParaRPr lang="en-US"/>
        </a:p>
      </dgm:t>
    </dgm:pt>
    <dgm:pt modelId="{285DCC2A-99B8-40DE-9A0F-2CF5BEA0FF4A}">
      <dgm:prSet custT="1"/>
      <dgm:spPr>
        <a:solidFill>
          <a:srgbClr val="E2C549"/>
        </a:solidFill>
      </dgm:spPr>
      <dgm:t>
        <a:bodyPr/>
        <a:lstStyle/>
        <a:p>
          <a:pPr algn="l"/>
          <a:r>
            <a:rPr lang="en-US" sz="2400" dirty="0">
              <a:latin typeface="+mn-lt"/>
              <a:cs typeface="Arial" panose="020B0604020202020204" pitchFamily="34" charset="0"/>
            </a:rPr>
            <a:t>Capacity Building</a:t>
          </a:r>
        </a:p>
      </dgm:t>
    </dgm:pt>
    <dgm:pt modelId="{413A2149-0C83-4457-8136-E0EDC54CE044}" type="sibTrans" cxnId="{50632EEA-1B11-45C1-93F5-CB3F408AE6F0}">
      <dgm:prSet/>
      <dgm:spPr/>
      <dgm:t>
        <a:bodyPr/>
        <a:lstStyle/>
        <a:p>
          <a:endParaRPr lang="en-US"/>
        </a:p>
      </dgm:t>
    </dgm:pt>
    <dgm:pt modelId="{0972EC30-3203-441E-8C96-95C538717284}" type="parTrans" cxnId="{50632EEA-1B11-45C1-93F5-CB3F408AE6F0}">
      <dgm:prSet/>
      <dgm:spPr/>
      <dgm:t>
        <a:bodyPr/>
        <a:lstStyle/>
        <a:p>
          <a:endParaRPr lang="en-US"/>
        </a:p>
      </dgm:t>
    </dgm:pt>
    <dgm:pt modelId="{8018B940-9B73-4BF1-80BD-F5D60A323DEC}">
      <dgm:prSet custT="1"/>
      <dgm:spPr>
        <a:solidFill>
          <a:srgbClr val="04A651"/>
        </a:solidFill>
      </dgm:spPr>
      <dgm:t>
        <a:bodyPr/>
        <a:lstStyle/>
        <a:p>
          <a:pPr algn="l"/>
          <a:r>
            <a:rPr lang="en-US" sz="2400" dirty="0">
              <a:latin typeface="+mn-lt"/>
              <a:cs typeface="Arial" panose="020B0604020202020204" pitchFamily="34" charset="0"/>
            </a:rPr>
            <a:t>Facilitating Veteran Services</a:t>
          </a:r>
        </a:p>
      </dgm:t>
    </dgm:pt>
    <dgm:pt modelId="{4774BB62-114F-4620-BA3F-66BD0802C380}" type="sibTrans" cxnId="{BFC5E940-67E4-4522-BD03-B998AF8B71E3}">
      <dgm:prSet/>
      <dgm:spPr/>
      <dgm:t>
        <a:bodyPr/>
        <a:lstStyle/>
        <a:p>
          <a:endParaRPr lang="en-US"/>
        </a:p>
      </dgm:t>
    </dgm:pt>
    <dgm:pt modelId="{A68B104F-66D2-4C7D-BA70-A3CC3239BF12}" type="parTrans" cxnId="{BFC5E940-67E4-4522-BD03-B998AF8B71E3}">
      <dgm:prSet/>
      <dgm:spPr/>
      <dgm:t>
        <a:bodyPr/>
        <a:lstStyle/>
        <a:p>
          <a:endParaRPr lang="en-US"/>
        </a:p>
      </dgm:t>
    </dgm:pt>
    <dgm:pt modelId="{AF4425B3-6063-4F26-B5A3-C630E03F5830}">
      <dgm:prSet custT="1"/>
      <dgm:spPr>
        <a:solidFill>
          <a:srgbClr val="7B8898"/>
        </a:solidFill>
      </dgm:spPr>
      <dgm:t>
        <a:bodyPr/>
        <a:lstStyle/>
        <a:p>
          <a:pPr algn="l"/>
          <a:r>
            <a:rPr lang="en-US" sz="2400" dirty="0">
              <a:latin typeface="+mn-lt"/>
              <a:cs typeface="Arial" panose="020B0604020202020204" pitchFamily="34" charset="0"/>
            </a:rPr>
            <a:t>Principal Duties</a:t>
          </a:r>
        </a:p>
      </dgm:t>
    </dgm:pt>
    <dgm:pt modelId="{F016A759-3EEE-4824-8787-1B285CDD0F35}" type="sibTrans" cxnId="{82DF072A-42E8-43DC-B441-1E456E19067A}">
      <dgm:prSet/>
      <dgm:spPr/>
      <dgm:t>
        <a:bodyPr/>
        <a:lstStyle/>
        <a:p>
          <a:endParaRPr lang="en-US"/>
        </a:p>
      </dgm:t>
    </dgm:pt>
    <dgm:pt modelId="{BF0C1DE1-B8A9-4478-8C03-267B16DF891A}" type="parTrans" cxnId="{82DF072A-42E8-43DC-B441-1E456E19067A}">
      <dgm:prSet/>
      <dgm:spPr/>
      <dgm:t>
        <a:bodyPr/>
        <a:lstStyle/>
        <a:p>
          <a:endParaRPr lang="en-US"/>
        </a:p>
      </dgm:t>
    </dgm:pt>
    <dgm:pt modelId="{DAD0680F-36FC-4C40-A9C2-BCE5005B58DC}">
      <dgm:prSet custT="1"/>
      <dgm:spPr>
        <a:solidFill>
          <a:srgbClr val="04A651"/>
        </a:solidFill>
      </dgm:spPr>
      <dgm:t>
        <a:bodyPr/>
        <a:lstStyle/>
        <a:p>
          <a:pPr algn="l"/>
          <a:r>
            <a:rPr lang="en-US" sz="2400" dirty="0">
              <a:latin typeface="+mn-lt"/>
              <a:cs typeface="Arial" panose="020B0604020202020204" pitchFamily="34" charset="0"/>
            </a:rPr>
            <a:t>Questions and Answers (Q&amp;A)</a:t>
          </a:r>
        </a:p>
      </dgm:t>
    </dgm:pt>
    <dgm:pt modelId="{9752BD32-96CD-45F8-B34A-72E52361AEAA}" type="parTrans" cxnId="{6002640B-F66A-4595-A4B7-484903AF1F0E}">
      <dgm:prSet/>
      <dgm:spPr/>
      <dgm:t>
        <a:bodyPr/>
        <a:lstStyle/>
        <a:p>
          <a:endParaRPr lang="en-US"/>
        </a:p>
      </dgm:t>
    </dgm:pt>
    <dgm:pt modelId="{9F059299-724D-43E7-B320-156C91D727E1}" type="sibTrans" cxnId="{6002640B-F66A-4595-A4B7-484903AF1F0E}">
      <dgm:prSet/>
      <dgm:spPr/>
      <dgm:t>
        <a:bodyPr/>
        <a:lstStyle/>
        <a:p>
          <a:endParaRPr lang="en-US"/>
        </a:p>
      </dgm:t>
    </dgm:pt>
    <dgm:pt modelId="{9B4C472E-DEBD-45B2-B7E7-F098B77D3E02}">
      <dgm:prSet custT="1"/>
      <dgm:spPr>
        <a:solidFill>
          <a:srgbClr val="202452"/>
        </a:solidFill>
      </dgm:spPr>
      <dgm:t>
        <a:bodyPr/>
        <a:lstStyle/>
        <a:p>
          <a:pPr algn="l"/>
          <a:r>
            <a:rPr lang="en-US" sz="2400" dirty="0">
              <a:latin typeface="+mn-lt"/>
              <a:cs typeface="Arial" panose="020B0604020202020204" pitchFamily="34" charset="0"/>
            </a:rPr>
            <a:t>Service Delivery Strategies</a:t>
          </a:r>
        </a:p>
      </dgm:t>
    </dgm:pt>
    <dgm:pt modelId="{717181FF-D349-4BB7-8C03-B7ED816A3B2A}" type="parTrans" cxnId="{200250E9-CD34-42DC-8328-DE1BD8E4A7F3}">
      <dgm:prSet/>
      <dgm:spPr/>
      <dgm:t>
        <a:bodyPr/>
        <a:lstStyle/>
        <a:p>
          <a:endParaRPr lang="en-US"/>
        </a:p>
      </dgm:t>
    </dgm:pt>
    <dgm:pt modelId="{AC31CFB7-A56D-44BF-9CA2-E05A9465A171}" type="sibTrans" cxnId="{200250E9-CD34-42DC-8328-DE1BD8E4A7F3}">
      <dgm:prSet/>
      <dgm:spPr/>
      <dgm:t>
        <a:bodyPr/>
        <a:lstStyle/>
        <a:p>
          <a:endParaRPr lang="en-US"/>
        </a:p>
      </dgm:t>
    </dgm:pt>
    <dgm:pt modelId="{28ACE8CA-353F-427D-9FDC-7A1D4F80D4C9}">
      <dgm:prSet custT="1"/>
      <dgm:spPr>
        <a:solidFill>
          <a:srgbClr val="7B8898"/>
        </a:solidFill>
      </dgm:spPr>
      <dgm:t>
        <a:bodyPr/>
        <a:lstStyle/>
        <a:p>
          <a:pPr algn="l"/>
          <a:r>
            <a:rPr lang="en-US" sz="2400" dirty="0">
              <a:latin typeface="+mn-lt"/>
              <a:cs typeface="Arial" panose="020B0604020202020204" pitchFamily="34" charset="0"/>
            </a:rPr>
            <a:t>Quarterly Managers Report</a:t>
          </a:r>
        </a:p>
      </dgm:t>
    </dgm:pt>
    <dgm:pt modelId="{74837FAE-8B8E-4C13-9EAC-3577BAD8EB1D}" type="parTrans" cxnId="{283DF3D9-6C37-4883-A04C-2D7F0F57918C}">
      <dgm:prSet/>
      <dgm:spPr/>
      <dgm:t>
        <a:bodyPr/>
        <a:lstStyle/>
        <a:p>
          <a:endParaRPr lang="en-US"/>
        </a:p>
      </dgm:t>
    </dgm:pt>
    <dgm:pt modelId="{86225642-E64A-4CAE-AC4E-0B43BDDACA81}" type="sibTrans" cxnId="{283DF3D9-6C37-4883-A04C-2D7F0F57918C}">
      <dgm:prSet/>
      <dgm:spPr/>
      <dgm:t>
        <a:bodyPr/>
        <a:lstStyle/>
        <a:p>
          <a:endParaRPr lang="en-US"/>
        </a:p>
      </dgm:t>
    </dgm:pt>
    <dgm:pt modelId="{EFAA0D91-5A3C-48D2-9D58-6B119EFC97B1}" type="pres">
      <dgm:prSet presAssocID="{144E3FF7-B416-4D44-AFB8-CB653D6CE00F}" presName="linear" presStyleCnt="0">
        <dgm:presLayoutVars>
          <dgm:animLvl val="lvl"/>
          <dgm:resizeHandles val="exact"/>
        </dgm:presLayoutVars>
      </dgm:prSet>
      <dgm:spPr/>
    </dgm:pt>
    <dgm:pt modelId="{9DC2FD78-2B36-485C-B4BA-CFCA35E1D417}" type="pres">
      <dgm:prSet presAssocID="{0C98F549-FEA5-4282-808C-3670D97572E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7A90C93-E4A0-4A4B-A9DB-BDE5AEC430C6}" type="pres">
      <dgm:prSet presAssocID="{7EE8A9F2-CB95-441F-B71E-A5102C2165E0}" presName="spacer" presStyleCnt="0"/>
      <dgm:spPr/>
    </dgm:pt>
    <dgm:pt modelId="{B5FFBA68-5742-4957-9A58-378AC6340694}" type="pres">
      <dgm:prSet presAssocID="{AF4425B3-6063-4F26-B5A3-C630E03F583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7F05C78-DDBA-4A32-B46A-7F46DA50F8C7}" type="pres">
      <dgm:prSet presAssocID="{F016A759-3EEE-4824-8787-1B285CDD0F35}" presName="spacer" presStyleCnt="0"/>
      <dgm:spPr/>
    </dgm:pt>
    <dgm:pt modelId="{B9AD8030-F68D-44A5-A641-0BC6FEE41DBC}" type="pres">
      <dgm:prSet presAssocID="{8018B940-9B73-4BF1-80BD-F5D60A323DE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6B675FB-F609-4117-9B27-7A771CC70F3E}" type="pres">
      <dgm:prSet presAssocID="{4774BB62-114F-4620-BA3F-66BD0802C380}" presName="spacer" presStyleCnt="0"/>
      <dgm:spPr/>
    </dgm:pt>
    <dgm:pt modelId="{F02E9A65-F039-4E84-8F16-AAD6DCE6C9F8}" type="pres">
      <dgm:prSet presAssocID="{285DCC2A-99B8-40DE-9A0F-2CF5BEA0FF4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6350E30-9CAF-4729-8F4E-66674DB6AC27}" type="pres">
      <dgm:prSet presAssocID="{413A2149-0C83-4457-8136-E0EDC54CE044}" presName="spacer" presStyleCnt="0"/>
      <dgm:spPr/>
    </dgm:pt>
    <dgm:pt modelId="{9FCD2EC3-3547-43E6-A6AF-1ACA81C9D903}" type="pres">
      <dgm:prSet presAssocID="{9B4C472E-DEBD-45B2-B7E7-F098B77D3E0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D8CCE97-7654-4272-80C5-904F70A0B0CF}" type="pres">
      <dgm:prSet presAssocID="{AC31CFB7-A56D-44BF-9CA2-E05A9465A171}" presName="spacer" presStyleCnt="0"/>
      <dgm:spPr/>
    </dgm:pt>
    <dgm:pt modelId="{AEAF3089-FA0F-4267-9B27-EDD27B969E28}" type="pres">
      <dgm:prSet presAssocID="{28ACE8CA-353F-427D-9FDC-7A1D4F80D4C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FE3EFB5-E112-47E2-8539-345A0345F043}" type="pres">
      <dgm:prSet presAssocID="{86225642-E64A-4CAE-AC4E-0B43BDDACA81}" presName="spacer" presStyleCnt="0"/>
      <dgm:spPr/>
    </dgm:pt>
    <dgm:pt modelId="{08ACB242-4B1C-44DF-93D4-06A1AFE5AD41}" type="pres">
      <dgm:prSet presAssocID="{DAD0680F-36FC-4C40-A9C2-BCE5005B58D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002640B-F66A-4595-A4B7-484903AF1F0E}" srcId="{144E3FF7-B416-4D44-AFB8-CB653D6CE00F}" destId="{DAD0680F-36FC-4C40-A9C2-BCE5005B58DC}" srcOrd="6" destOrd="0" parTransId="{9752BD32-96CD-45F8-B34A-72E52361AEAA}" sibTransId="{9F059299-724D-43E7-B320-156C91D727E1}"/>
    <dgm:cxn modelId="{C4262B12-AD71-42B1-818E-FFE38FF5556E}" type="presOf" srcId="{9B4C472E-DEBD-45B2-B7E7-F098B77D3E02}" destId="{9FCD2EC3-3547-43E6-A6AF-1ACA81C9D903}" srcOrd="0" destOrd="0" presId="urn:microsoft.com/office/officeart/2005/8/layout/vList2"/>
    <dgm:cxn modelId="{82DF072A-42E8-43DC-B441-1E456E19067A}" srcId="{144E3FF7-B416-4D44-AFB8-CB653D6CE00F}" destId="{AF4425B3-6063-4F26-B5A3-C630E03F5830}" srcOrd="1" destOrd="0" parTransId="{BF0C1DE1-B8A9-4478-8C03-267B16DF891A}" sibTransId="{F016A759-3EEE-4824-8787-1B285CDD0F35}"/>
    <dgm:cxn modelId="{7D35F136-0311-469D-8763-03D418763785}" type="presOf" srcId="{28ACE8CA-353F-427D-9FDC-7A1D4F80D4C9}" destId="{AEAF3089-FA0F-4267-9B27-EDD27B969E28}" srcOrd="0" destOrd="0" presId="urn:microsoft.com/office/officeart/2005/8/layout/vList2"/>
    <dgm:cxn modelId="{63E88540-0FEA-4171-AB79-E02F46C9D5CD}" srcId="{144E3FF7-B416-4D44-AFB8-CB653D6CE00F}" destId="{0C98F549-FEA5-4282-808C-3670D97572E4}" srcOrd="0" destOrd="0" parTransId="{2F2F6AAB-33DD-4A18-8231-6646A76B6F3E}" sibTransId="{7EE8A9F2-CB95-441F-B71E-A5102C2165E0}"/>
    <dgm:cxn modelId="{BFC5E940-67E4-4522-BD03-B998AF8B71E3}" srcId="{144E3FF7-B416-4D44-AFB8-CB653D6CE00F}" destId="{8018B940-9B73-4BF1-80BD-F5D60A323DEC}" srcOrd="2" destOrd="0" parTransId="{A68B104F-66D2-4C7D-BA70-A3CC3239BF12}" sibTransId="{4774BB62-114F-4620-BA3F-66BD0802C380}"/>
    <dgm:cxn modelId="{FACC1943-385C-482B-889A-CF74FE8B83E9}" type="presOf" srcId="{285DCC2A-99B8-40DE-9A0F-2CF5BEA0FF4A}" destId="{F02E9A65-F039-4E84-8F16-AAD6DCE6C9F8}" srcOrd="0" destOrd="0" presId="urn:microsoft.com/office/officeart/2005/8/layout/vList2"/>
    <dgm:cxn modelId="{F397F971-48D4-4BA2-9C6B-E912E696EE88}" type="presOf" srcId="{0C98F549-FEA5-4282-808C-3670D97572E4}" destId="{9DC2FD78-2B36-485C-B4BA-CFCA35E1D417}" srcOrd="0" destOrd="0" presId="urn:microsoft.com/office/officeart/2005/8/layout/vList2"/>
    <dgm:cxn modelId="{CB4797BC-20C7-4B35-8413-6C4DE4E76736}" type="presOf" srcId="{DAD0680F-36FC-4C40-A9C2-BCE5005B58DC}" destId="{08ACB242-4B1C-44DF-93D4-06A1AFE5AD41}" srcOrd="0" destOrd="0" presId="urn:microsoft.com/office/officeart/2005/8/layout/vList2"/>
    <dgm:cxn modelId="{283DF3D9-6C37-4883-A04C-2D7F0F57918C}" srcId="{144E3FF7-B416-4D44-AFB8-CB653D6CE00F}" destId="{28ACE8CA-353F-427D-9FDC-7A1D4F80D4C9}" srcOrd="5" destOrd="0" parTransId="{74837FAE-8B8E-4C13-9EAC-3577BAD8EB1D}" sibTransId="{86225642-E64A-4CAE-AC4E-0B43BDDACA81}"/>
    <dgm:cxn modelId="{200250E9-CD34-42DC-8328-DE1BD8E4A7F3}" srcId="{144E3FF7-B416-4D44-AFB8-CB653D6CE00F}" destId="{9B4C472E-DEBD-45B2-B7E7-F098B77D3E02}" srcOrd="4" destOrd="0" parTransId="{717181FF-D349-4BB7-8C03-B7ED816A3B2A}" sibTransId="{AC31CFB7-A56D-44BF-9CA2-E05A9465A171}"/>
    <dgm:cxn modelId="{50632EEA-1B11-45C1-93F5-CB3F408AE6F0}" srcId="{144E3FF7-B416-4D44-AFB8-CB653D6CE00F}" destId="{285DCC2A-99B8-40DE-9A0F-2CF5BEA0FF4A}" srcOrd="3" destOrd="0" parTransId="{0972EC30-3203-441E-8C96-95C538717284}" sibTransId="{413A2149-0C83-4457-8136-E0EDC54CE044}"/>
    <dgm:cxn modelId="{2758B8EA-2623-4D41-B400-93D7BD12E361}" type="presOf" srcId="{8018B940-9B73-4BF1-80BD-F5D60A323DEC}" destId="{B9AD8030-F68D-44A5-A641-0BC6FEE41DBC}" srcOrd="0" destOrd="0" presId="urn:microsoft.com/office/officeart/2005/8/layout/vList2"/>
    <dgm:cxn modelId="{24B421F9-C1B6-4451-9D64-A7C54238849C}" type="presOf" srcId="{144E3FF7-B416-4D44-AFB8-CB653D6CE00F}" destId="{EFAA0D91-5A3C-48D2-9D58-6B119EFC97B1}" srcOrd="0" destOrd="0" presId="urn:microsoft.com/office/officeart/2005/8/layout/vList2"/>
    <dgm:cxn modelId="{D7A3D8FB-011E-48F2-86F3-76147D5B08E9}" type="presOf" srcId="{AF4425B3-6063-4F26-B5A3-C630E03F5830}" destId="{B5FFBA68-5742-4957-9A58-378AC6340694}" srcOrd="0" destOrd="0" presId="urn:microsoft.com/office/officeart/2005/8/layout/vList2"/>
    <dgm:cxn modelId="{A0326780-70DA-4AE0-B5AE-16B8E2C8340C}" type="presParOf" srcId="{EFAA0D91-5A3C-48D2-9D58-6B119EFC97B1}" destId="{9DC2FD78-2B36-485C-B4BA-CFCA35E1D417}" srcOrd="0" destOrd="0" presId="urn:microsoft.com/office/officeart/2005/8/layout/vList2"/>
    <dgm:cxn modelId="{B5697090-7B9A-462B-8951-6BAA5C3ED776}" type="presParOf" srcId="{EFAA0D91-5A3C-48D2-9D58-6B119EFC97B1}" destId="{07A90C93-E4A0-4A4B-A9DB-BDE5AEC430C6}" srcOrd="1" destOrd="0" presId="urn:microsoft.com/office/officeart/2005/8/layout/vList2"/>
    <dgm:cxn modelId="{19FB1134-DE83-4958-980A-C82580C6B2DE}" type="presParOf" srcId="{EFAA0D91-5A3C-48D2-9D58-6B119EFC97B1}" destId="{B5FFBA68-5742-4957-9A58-378AC6340694}" srcOrd="2" destOrd="0" presId="urn:microsoft.com/office/officeart/2005/8/layout/vList2"/>
    <dgm:cxn modelId="{96B989B2-9F4E-4439-99EC-D3C7B0FA0B3F}" type="presParOf" srcId="{EFAA0D91-5A3C-48D2-9D58-6B119EFC97B1}" destId="{A7F05C78-DDBA-4A32-B46A-7F46DA50F8C7}" srcOrd="3" destOrd="0" presId="urn:microsoft.com/office/officeart/2005/8/layout/vList2"/>
    <dgm:cxn modelId="{5D593941-851E-4028-A2AB-D63123447BB7}" type="presParOf" srcId="{EFAA0D91-5A3C-48D2-9D58-6B119EFC97B1}" destId="{B9AD8030-F68D-44A5-A641-0BC6FEE41DBC}" srcOrd="4" destOrd="0" presId="urn:microsoft.com/office/officeart/2005/8/layout/vList2"/>
    <dgm:cxn modelId="{CDAC9A68-4A57-4565-9225-B58A20C35476}" type="presParOf" srcId="{EFAA0D91-5A3C-48D2-9D58-6B119EFC97B1}" destId="{76B675FB-F609-4117-9B27-7A771CC70F3E}" srcOrd="5" destOrd="0" presId="urn:microsoft.com/office/officeart/2005/8/layout/vList2"/>
    <dgm:cxn modelId="{1703DDC3-00D3-45C4-9EB4-584E55D01930}" type="presParOf" srcId="{EFAA0D91-5A3C-48D2-9D58-6B119EFC97B1}" destId="{F02E9A65-F039-4E84-8F16-AAD6DCE6C9F8}" srcOrd="6" destOrd="0" presId="urn:microsoft.com/office/officeart/2005/8/layout/vList2"/>
    <dgm:cxn modelId="{FFAFC9F0-C3C0-4A4F-B381-106586E010A1}" type="presParOf" srcId="{EFAA0D91-5A3C-48D2-9D58-6B119EFC97B1}" destId="{F6350E30-9CAF-4729-8F4E-66674DB6AC27}" srcOrd="7" destOrd="0" presId="urn:microsoft.com/office/officeart/2005/8/layout/vList2"/>
    <dgm:cxn modelId="{7072D19E-A4E4-47F8-B797-B91E5F6E23A6}" type="presParOf" srcId="{EFAA0D91-5A3C-48D2-9D58-6B119EFC97B1}" destId="{9FCD2EC3-3547-43E6-A6AF-1ACA81C9D903}" srcOrd="8" destOrd="0" presId="urn:microsoft.com/office/officeart/2005/8/layout/vList2"/>
    <dgm:cxn modelId="{4CA1BD55-652B-4A0D-9B1B-A3098C147B0D}" type="presParOf" srcId="{EFAA0D91-5A3C-48D2-9D58-6B119EFC97B1}" destId="{CD8CCE97-7654-4272-80C5-904F70A0B0CF}" srcOrd="9" destOrd="0" presId="urn:microsoft.com/office/officeart/2005/8/layout/vList2"/>
    <dgm:cxn modelId="{5A7239B9-7893-40FA-B458-1302907D6CAC}" type="presParOf" srcId="{EFAA0D91-5A3C-48D2-9D58-6B119EFC97B1}" destId="{AEAF3089-FA0F-4267-9B27-EDD27B969E28}" srcOrd="10" destOrd="0" presId="urn:microsoft.com/office/officeart/2005/8/layout/vList2"/>
    <dgm:cxn modelId="{B7C19FBB-F1A7-4C48-B3B7-2F795F6A28A7}" type="presParOf" srcId="{EFAA0D91-5A3C-48D2-9D58-6B119EFC97B1}" destId="{AFE3EFB5-E112-47E2-8539-345A0345F043}" srcOrd="11" destOrd="0" presId="urn:microsoft.com/office/officeart/2005/8/layout/vList2"/>
    <dgm:cxn modelId="{692CF945-331E-413A-81D9-C4536F68DA70}" type="presParOf" srcId="{EFAA0D91-5A3C-48D2-9D58-6B119EFC97B1}" destId="{08ACB242-4B1C-44DF-93D4-06A1AFE5AD4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34D2E7-855F-4AFC-9622-BC391D951AD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12E7FF-A9F1-4BE7-B6D9-701AB9FF776B}">
      <dgm:prSet custT="1"/>
      <dgm:spPr/>
      <dgm:t>
        <a:bodyPr/>
        <a:lstStyle/>
        <a:p>
          <a:r>
            <a:rPr lang="en-US" sz="2400" b="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A report that includes the JVSG services provided to veterans and employers by the LWDBs.</a:t>
          </a:r>
        </a:p>
      </dgm:t>
    </dgm:pt>
    <dgm:pt modelId="{751F770C-4054-4086-B374-09AB4E6FA79C}" type="parTrans" cxnId="{BBCC8E34-ADC2-4B80-BBD2-C295FEE50B8B}">
      <dgm:prSet/>
      <dgm:spPr/>
      <dgm:t>
        <a:bodyPr/>
        <a:lstStyle/>
        <a:p>
          <a:endParaRPr lang="en-US"/>
        </a:p>
      </dgm:t>
    </dgm:pt>
    <dgm:pt modelId="{7577234E-494B-4DE7-A3D0-6EDA59C24205}" type="sibTrans" cxnId="{BBCC8E34-ADC2-4B80-BBD2-C295FEE50B8B}">
      <dgm:prSet/>
      <dgm:spPr/>
      <dgm:t>
        <a:bodyPr/>
        <a:lstStyle/>
        <a:p>
          <a:endParaRPr lang="en-US"/>
        </a:p>
      </dgm:t>
    </dgm:pt>
    <dgm:pt modelId="{17740BB2-846C-4093-B109-1968833C7ED0}">
      <dgm:prSet custT="1"/>
      <dgm:spPr>
        <a:solidFill>
          <a:srgbClr val="04A651"/>
        </a:solidFill>
      </dgm:spPr>
      <dgm:t>
        <a:bodyPr/>
        <a:lstStyle/>
        <a:p>
          <a:r>
            <a:rPr lang="en-US" sz="2400" b="1" u="none">
              <a:latin typeface="+mn-lt"/>
              <a:cs typeface="Arial" panose="020B0604020202020204" pitchFamily="34" charset="0"/>
            </a:rPr>
            <a:t>Ensures compliance </a:t>
          </a:r>
          <a:r>
            <a:rPr lang="en-US" sz="2400">
              <a:latin typeface="+mn-lt"/>
              <a:cs typeface="Arial" panose="020B0604020202020204" pitchFamily="34" charset="0"/>
            </a:rPr>
            <a:t>with federal law and regulations.  </a:t>
          </a:r>
          <a:endParaRPr lang="en-US" sz="2400" dirty="0">
            <a:latin typeface="+mn-lt"/>
            <a:cs typeface="Arial" panose="020B0604020202020204" pitchFamily="34" charset="0"/>
          </a:endParaRPr>
        </a:p>
      </dgm:t>
    </dgm:pt>
    <dgm:pt modelId="{9BF53279-85A2-4739-94A8-88530FEB059B}" type="parTrans" cxnId="{C03AFC03-3B15-4544-A16F-E43EDF94B701}">
      <dgm:prSet/>
      <dgm:spPr/>
      <dgm:t>
        <a:bodyPr/>
        <a:lstStyle/>
        <a:p>
          <a:endParaRPr lang="en-US"/>
        </a:p>
      </dgm:t>
    </dgm:pt>
    <dgm:pt modelId="{FEB5E0AE-DE37-435B-A228-89139908C127}" type="sibTrans" cxnId="{C03AFC03-3B15-4544-A16F-E43EDF94B701}">
      <dgm:prSet/>
      <dgm:spPr/>
      <dgm:t>
        <a:bodyPr/>
        <a:lstStyle/>
        <a:p>
          <a:endParaRPr lang="en-US"/>
        </a:p>
      </dgm:t>
    </dgm:pt>
    <dgm:pt modelId="{6F6E48DA-5E5E-4296-B3FE-3461DA481876}" type="pres">
      <dgm:prSet presAssocID="{9134D2E7-855F-4AFC-9622-BC391D951AD5}" presName="Name0" presStyleCnt="0">
        <dgm:presLayoutVars>
          <dgm:dir/>
          <dgm:animOne val="branch"/>
          <dgm:animLvl val="lvl"/>
        </dgm:presLayoutVars>
      </dgm:prSet>
      <dgm:spPr/>
    </dgm:pt>
    <dgm:pt modelId="{126A2F9F-9DE2-4607-AED9-F30EAD63E373}" type="pres">
      <dgm:prSet presAssocID="{C712E7FF-A9F1-4BE7-B6D9-701AB9FF776B}" presName="chaos" presStyleCnt="0"/>
      <dgm:spPr/>
    </dgm:pt>
    <dgm:pt modelId="{3D70805C-9042-40CF-806F-8BB8DC0A5BF4}" type="pres">
      <dgm:prSet presAssocID="{C712E7FF-A9F1-4BE7-B6D9-701AB9FF776B}" presName="parTx1" presStyleLbl="revTx" presStyleIdx="0" presStyleCnt="1" custScaleX="92597" custScaleY="187929" custLinFactNeighborX="-14" custLinFactNeighborY="6200"/>
      <dgm:spPr/>
    </dgm:pt>
    <dgm:pt modelId="{EA588B4E-36A4-4F16-87AC-5C0CC76AE0E3}" type="pres">
      <dgm:prSet presAssocID="{C712E7FF-A9F1-4BE7-B6D9-701AB9FF776B}" presName="c1" presStyleLbl="node1" presStyleIdx="0" presStyleCnt="19" custLinFactNeighborX="-84468" custLinFactNeighborY="-14530"/>
      <dgm:spPr>
        <a:solidFill>
          <a:srgbClr val="202452"/>
        </a:solidFill>
      </dgm:spPr>
    </dgm:pt>
    <dgm:pt modelId="{843BABD3-91BD-403F-A47A-A84DC7FA76AA}" type="pres">
      <dgm:prSet presAssocID="{C712E7FF-A9F1-4BE7-B6D9-701AB9FF776B}" presName="c2" presStyleLbl="node1" presStyleIdx="1" presStyleCnt="19"/>
      <dgm:spPr>
        <a:solidFill>
          <a:srgbClr val="202452"/>
        </a:solidFill>
      </dgm:spPr>
    </dgm:pt>
    <dgm:pt modelId="{EF07C376-160E-427D-9C63-C2E8C75ED955}" type="pres">
      <dgm:prSet presAssocID="{C712E7FF-A9F1-4BE7-B6D9-701AB9FF776B}" presName="c3" presStyleLbl="node1" presStyleIdx="2" presStyleCnt="19" custLinFactY="-30825" custLinFactNeighborX="-35979" custLinFactNeighborY="-100000"/>
      <dgm:spPr>
        <a:solidFill>
          <a:srgbClr val="202452"/>
        </a:solidFill>
      </dgm:spPr>
    </dgm:pt>
    <dgm:pt modelId="{AE01D33E-ECC1-4128-8BDE-08E7205A50D2}" type="pres">
      <dgm:prSet presAssocID="{C712E7FF-A9F1-4BE7-B6D9-701AB9FF776B}" presName="c4" presStyleLbl="node1" presStyleIdx="3" presStyleCnt="19" custLinFactX="-200000" custLinFactY="200000" custLinFactNeighborX="-273072" custLinFactNeighborY="200081"/>
      <dgm:spPr>
        <a:solidFill>
          <a:srgbClr val="202452"/>
        </a:solidFill>
      </dgm:spPr>
    </dgm:pt>
    <dgm:pt modelId="{B7061BDA-E41C-4B3F-9174-A896367D9EF6}" type="pres">
      <dgm:prSet presAssocID="{C712E7FF-A9F1-4BE7-B6D9-701AB9FF776B}" presName="c5" presStyleLbl="node1" presStyleIdx="4" presStyleCnt="19" custLinFactX="100000" custLinFactNeighborX="179261" custLinFactNeighborY="-24266"/>
      <dgm:spPr>
        <a:solidFill>
          <a:srgbClr val="202452"/>
        </a:solidFill>
      </dgm:spPr>
    </dgm:pt>
    <dgm:pt modelId="{8393912E-7A1C-4D97-B189-18B56BC86FE8}" type="pres">
      <dgm:prSet presAssocID="{C712E7FF-A9F1-4BE7-B6D9-701AB9FF776B}" presName="c6" presStyleLbl="node1" presStyleIdx="5" presStyleCnt="19" custLinFactX="49491" custLinFactNeighborX="100000" custLinFactNeighborY="-7350"/>
      <dgm:spPr>
        <a:solidFill>
          <a:srgbClr val="202452"/>
        </a:solidFill>
      </dgm:spPr>
    </dgm:pt>
    <dgm:pt modelId="{4A59F3EC-9987-4927-9164-51B924994E28}" type="pres">
      <dgm:prSet presAssocID="{C712E7FF-A9F1-4BE7-B6D9-701AB9FF776B}" presName="c7" presStyleLbl="node1" presStyleIdx="6" presStyleCnt="19" custLinFactX="79894" custLinFactY="100000" custLinFactNeighborX="100000" custLinFactNeighborY="193302"/>
      <dgm:spPr>
        <a:solidFill>
          <a:srgbClr val="E2C549"/>
        </a:solidFill>
      </dgm:spPr>
    </dgm:pt>
    <dgm:pt modelId="{C1D64CB9-8E07-4AB7-8EE3-34D479879D01}" type="pres">
      <dgm:prSet presAssocID="{C712E7FF-A9F1-4BE7-B6D9-701AB9FF776B}" presName="c8" presStyleLbl="node1" presStyleIdx="7" presStyleCnt="19" custLinFactY="-13076" custLinFactNeighborX="-18846" custLinFactNeighborY="-100000"/>
      <dgm:spPr>
        <a:solidFill>
          <a:srgbClr val="E2C549"/>
        </a:solidFill>
      </dgm:spPr>
    </dgm:pt>
    <dgm:pt modelId="{E0B315CA-0B75-4801-A35A-B518EC5A56B3}" type="pres">
      <dgm:prSet presAssocID="{C712E7FF-A9F1-4BE7-B6D9-701AB9FF776B}" presName="c9" presStyleLbl="node1" presStyleIdx="8" presStyleCnt="19"/>
      <dgm:spPr>
        <a:solidFill>
          <a:srgbClr val="E2C549"/>
        </a:solidFill>
      </dgm:spPr>
    </dgm:pt>
    <dgm:pt modelId="{8DBA9DAB-33E0-4CBB-AA58-4C4EBCB32114}" type="pres">
      <dgm:prSet presAssocID="{C712E7FF-A9F1-4BE7-B6D9-701AB9FF776B}" presName="c10" presStyleLbl="node1" presStyleIdx="9" presStyleCnt="19" custLinFactY="-14960" custLinFactNeighborX="-12256" custLinFactNeighborY="-100000"/>
      <dgm:spPr>
        <a:solidFill>
          <a:srgbClr val="E2C549"/>
        </a:solidFill>
      </dgm:spPr>
    </dgm:pt>
    <dgm:pt modelId="{031414F5-3767-4419-B138-FF8C382197E2}" type="pres">
      <dgm:prSet presAssocID="{C712E7FF-A9F1-4BE7-B6D9-701AB9FF776B}" presName="c11" presStyleLbl="node1" presStyleIdx="10" presStyleCnt="19" custLinFactNeighborX="-14468" custLinFactNeighborY="-77954"/>
      <dgm:spPr>
        <a:solidFill>
          <a:srgbClr val="04A651"/>
        </a:solidFill>
      </dgm:spPr>
    </dgm:pt>
    <dgm:pt modelId="{B45D4B9C-5D87-43C6-BD4E-BEBD192619EA}" type="pres">
      <dgm:prSet presAssocID="{C712E7FF-A9F1-4BE7-B6D9-701AB9FF776B}" presName="c12" presStyleLbl="node1" presStyleIdx="11" presStyleCnt="19" custLinFactNeighborX="-62662" custLinFactNeighborY="6351"/>
      <dgm:spPr>
        <a:solidFill>
          <a:srgbClr val="04A651"/>
        </a:solidFill>
      </dgm:spPr>
    </dgm:pt>
    <dgm:pt modelId="{E3DE402E-C8F2-485E-96D0-9E76C129117A}" type="pres">
      <dgm:prSet presAssocID="{C712E7FF-A9F1-4BE7-B6D9-701AB9FF776B}" presName="c13" presStyleLbl="node1" presStyleIdx="12" presStyleCnt="19" custLinFactNeighborX="-74020" custLinFactNeighborY="43640"/>
      <dgm:spPr>
        <a:solidFill>
          <a:srgbClr val="04A651"/>
        </a:solidFill>
      </dgm:spPr>
    </dgm:pt>
    <dgm:pt modelId="{4F950367-9D48-492F-97F3-609CC027C3C4}" type="pres">
      <dgm:prSet presAssocID="{C712E7FF-A9F1-4BE7-B6D9-701AB9FF776B}" presName="c14" presStyleLbl="node1" presStyleIdx="13" presStyleCnt="19" custLinFactX="-63332" custLinFactNeighborX="-100000" custLinFactNeighborY="31410"/>
      <dgm:spPr>
        <a:solidFill>
          <a:srgbClr val="04A651"/>
        </a:solidFill>
      </dgm:spPr>
    </dgm:pt>
    <dgm:pt modelId="{5B296633-0180-4F70-B234-E95D86AEE510}" type="pres">
      <dgm:prSet presAssocID="{C712E7FF-A9F1-4BE7-B6D9-701AB9FF776B}" presName="c15" presStyleLbl="node1" presStyleIdx="14" presStyleCnt="19" custLinFactY="35832" custLinFactNeighborX="-27983" custLinFactNeighborY="100000"/>
      <dgm:spPr>
        <a:solidFill>
          <a:srgbClr val="04A651"/>
        </a:solidFill>
      </dgm:spPr>
    </dgm:pt>
    <dgm:pt modelId="{C7F474C9-8067-47D2-A95F-8C0B2DB4DD4C}" type="pres">
      <dgm:prSet presAssocID="{C712E7FF-A9F1-4BE7-B6D9-701AB9FF776B}" presName="c16" presStyleLbl="node1" presStyleIdx="15" presStyleCnt="19" custLinFactNeighborX="35609" custLinFactNeighborY="75384"/>
      <dgm:spPr>
        <a:solidFill>
          <a:srgbClr val="04A651"/>
        </a:solidFill>
      </dgm:spPr>
    </dgm:pt>
    <dgm:pt modelId="{02B00368-0047-4024-86D5-1D77A65EF1E6}" type="pres">
      <dgm:prSet presAssocID="{C712E7FF-A9F1-4BE7-B6D9-701AB9FF776B}" presName="c17" presStyleLbl="node1" presStyleIdx="16" presStyleCnt="19" custLinFactNeighborX="40966" custLinFactNeighborY="56368"/>
      <dgm:spPr>
        <a:solidFill>
          <a:srgbClr val="04A651"/>
        </a:solidFill>
      </dgm:spPr>
    </dgm:pt>
    <dgm:pt modelId="{5845A219-6CB4-400F-98C6-A86FE0D3AF8A}" type="pres">
      <dgm:prSet presAssocID="{C712E7FF-A9F1-4BE7-B6D9-701AB9FF776B}" presName="c18" presStyleLbl="node1" presStyleIdx="17" presStyleCnt="19" custLinFactNeighborX="26166" custLinFactNeighborY="-11467"/>
      <dgm:spPr>
        <a:solidFill>
          <a:srgbClr val="04A651"/>
        </a:solidFill>
      </dgm:spPr>
    </dgm:pt>
    <dgm:pt modelId="{7537C1D9-BA6B-4C87-A20A-4731036EF40D}" type="pres">
      <dgm:prSet presAssocID="{7577234E-494B-4DE7-A3D0-6EDA59C24205}" presName="chevronComposite1" presStyleCnt="0"/>
      <dgm:spPr/>
    </dgm:pt>
    <dgm:pt modelId="{D6A85338-9FF0-46B3-9E53-B399C9B2B851}" type="pres">
      <dgm:prSet presAssocID="{7577234E-494B-4DE7-A3D0-6EDA59C24205}" presName="chevron1" presStyleLbl="sibTrans2D1" presStyleIdx="0" presStyleCnt="2"/>
      <dgm:spPr>
        <a:solidFill>
          <a:srgbClr val="202452"/>
        </a:solidFill>
      </dgm:spPr>
    </dgm:pt>
    <dgm:pt modelId="{C7B775D5-086E-4ACB-B3F5-740D529B63BB}" type="pres">
      <dgm:prSet presAssocID="{7577234E-494B-4DE7-A3D0-6EDA59C24205}" presName="spChevron1" presStyleCnt="0"/>
      <dgm:spPr/>
    </dgm:pt>
    <dgm:pt modelId="{E5CAF7D7-3BCF-41EC-AFFE-E410D0287B54}" type="pres">
      <dgm:prSet presAssocID="{7577234E-494B-4DE7-A3D0-6EDA59C24205}" presName="overlap" presStyleCnt="0"/>
      <dgm:spPr/>
    </dgm:pt>
    <dgm:pt modelId="{AF0E80B2-898D-4654-8C8F-48916AB47A02}" type="pres">
      <dgm:prSet presAssocID="{7577234E-494B-4DE7-A3D0-6EDA59C24205}" presName="chevronComposite2" presStyleCnt="0"/>
      <dgm:spPr/>
    </dgm:pt>
    <dgm:pt modelId="{C8BF42D0-9C7A-441C-8648-060AA6A15265}" type="pres">
      <dgm:prSet presAssocID="{7577234E-494B-4DE7-A3D0-6EDA59C24205}" presName="chevron2" presStyleLbl="sibTrans2D1" presStyleIdx="1" presStyleCnt="2"/>
      <dgm:spPr>
        <a:solidFill>
          <a:srgbClr val="04A651"/>
        </a:solidFill>
      </dgm:spPr>
    </dgm:pt>
    <dgm:pt modelId="{EAAE9EF4-34F9-48E2-B22A-AAF175BC5970}" type="pres">
      <dgm:prSet presAssocID="{7577234E-494B-4DE7-A3D0-6EDA59C24205}" presName="spChevron2" presStyleCnt="0"/>
      <dgm:spPr/>
    </dgm:pt>
    <dgm:pt modelId="{2379F5B0-82CC-4377-90BB-5CC35A38A851}" type="pres">
      <dgm:prSet presAssocID="{17740BB2-846C-4093-B109-1968833C7ED0}" presName="last" presStyleCnt="0"/>
      <dgm:spPr/>
    </dgm:pt>
    <dgm:pt modelId="{0924225A-EF2E-432E-B48C-36D4A36AC5C5}" type="pres">
      <dgm:prSet presAssocID="{17740BB2-846C-4093-B109-1968833C7ED0}" presName="circleTx" presStyleLbl="node1" presStyleIdx="18" presStyleCnt="19" custScaleX="113885" custScaleY="106864"/>
      <dgm:spPr/>
    </dgm:pt>
    <dgm:pt modelId="{7FC74219-730E-4E4F-A164-BA53A2DBB431}" type="pres">
      <dgm:prSet presAssocID="{17740BB2-846C-4093-B109-1968833C7ED0}" presName="spN" presStyleCnt="0"/>
      <dgm:spPr/>
    </dgm:pt>
  </dgm:ptLst>
  <dgm:cxnLst>
    <dgm:cxn modelId="{C03AFC03-3B15-4544-A16F-E43EDF94B701}" srcId="{9134D2E7-855F-4AFC-9622-BC391D951AD5}" destId="{17740BB2-846C-4093-B109-1968833C7ED0}" srcOrd="1" destOrd="0" parTransId="{9BF53279-85A2-4739-94A8-88530FEB059B}" sibTransId="{FEB5E0AE-DE37-435B-A228-89139908C127}"/>
    <dgm:cxn modelId="{BBCC8E34-ADC2-4B80-BBD2-C295FEE50B8B}" srcId="{9134D2E7-855F-4AFC-9622-BC391D951AD5}" destId="{C712E7FF-A9F1-4BE7-B6D9-701AB9FF776B}" srcOrd="0" destOrd="0" parTransId="{751F770C-4054-4086-B374-09AB4E6FA79C}" sibTransId="{7577234E-494B-4DE7-A3D0-6EDA59C24205}"/>
    <dgm:cxn modelId="{474E909B-B29B-4BA3-96D2-F9EE4BDD22E8}" type="presOf" srcId="{C712E7FF-A9F1-4BE7-B6D9-701AB9FF776B}" destId="{3D70805C-9042-40CF-806F-8BB8DC0A5BF4}" srcOrd="0" destOrd="0" presId="urn:microsoft.com/office/officeart/2009/3/layout/RandomtoResultProcess"/>
    <dgm:cxn modelId="{67FF32AF-6708-4FF9-B150-202A4DBC7B1D}" type="presOf" srcId="{9134D2E7-855F-4AFC-9622-BC391D951AD5}" destId="{6F6E48DA-5E5E-4296-B3FE-3461DA481876}" srcOrd="0" destOrd="0" presId="urn:microsoft.com/office/officeart/2009/3/layout/RandomtoResultProcess"/>
    <dgm:cxn modelId="{4823D8CC-2258-49D5-8468-976D41E6EE38}" type="presOf" srcId="{17740BB2-846C-4093-B109-1968833C7ED0}" destId="{0924225A-EF2E-432E-B48C-36D4A36AC5C5}" srcOrd="0" destOrd="0" presId="urn:microsoft.com/office/officeart/2009/3/layout/RandomtoResultProcess"/>
    <dgm:cxn modelId="{858E3943-9FD8-4EB6-956F-460BF13A3A8B}" type="presParOf" srcId="{6F6E48DA-5E5E-4296-B3FE-3461DA481876}" destId="{126A2F9F-9DE2-4607-AED9-F30EAD63E373}" srcOrd="0" destOrd="0" presId="urn:microsoft.com/office/officeart/2009/3/layout/RandomtoResultProcess"/>
    <dgm:cxn modelId="{363A9B39-3213-4A70-B277-B842C14AD5C9}" type="presParOf" srcId="{126A2F9F-9DE2-4607-AED9-F30EAD63E373}" destId="{3D70805C-9042-40CF-806F-8BB8DC0A5BF4}" srcOrd="0" destOrd="0" presId="urn:microsoft.com/office/officeart/2009/3/layout/RandomtoResultProcess"/>
    <dgm:cxn modelId="{541D367E-BBFB-420D-8192-A14EDBCD57C8}" type="presParOf" srcId="{126A2F9F-9DE2-4607-AED9-F30EAD63E373}" destId="{EA588B4E-36A4-4F16-87AC-5C0CC76AE0E3}" srcOrd="1" destOrd="0" presId="urn:microsoft.com/office/officeart/2009/3/layout/RandomtoResultProcess"/>
    <dgm:cxn modelId="{E69BBDE0-FFB8-4A0D-BE5A-2F12B320C418}" type="presParOf" srcId="{126A2F9F-9DE2-4607-AED9-F30EAD63E373}" destId="{843BABD3-91BD-403F-A47A-A84DC7FA76AA}" srcOrd="2" destOrd="0" presId="urn:microsoft.com/office/officeart/2009/3/layout/RandomtoResultProcess"/>
    <dgm:cxn modelId="{F5B8D2C0-4118-4CC8-A4C7-47E3B6F12DD7}" type="presParOf" srcId="{126A2F9F-9DE2-4607-AED9-F30EAD63E373}" destId="{EF07C376-160E-427D-9C63-C2E8C75ED955}" srcOrd="3" destOrd="0" presId="urn:microsoft.com/office/officeart/2009/3/layout/RandomtoResultProcess"/>
    <dgm:cxn modelId="{8C5E155C-2790-4B08-B295-30E373EC15B1}" type="presParOf" srcId="{126A2F9F-9DE2-4607-AED9-F30EAD63E373}" destId="{AE01D33E-ECC1-4128-8BDE-08E7205A50D2}" srcOrd="4" destOrd="0" presId="urn:microsoft.com/office/officeart/2009/3/layout/RandomtoResultProcess"/>
    <dgm:cxn modelId="{7BB7E607-1144-4AF8-8981-2B4B8D1BF6E0}" type="presParOf" srcId="{126A2F9F-9DE2-4607-AED9-F30EAD63E373}" destId="{B7061BDA-E41C-4B3F-9174-A896367D9EF6}" srcOrd="5" destOrd="0" presId="urn:microsoft.com/office/officeart/2009/3/layout/RandomtoResultProcess"/>
    <dgm:cxn modelId="{603570DC-3D3A-4335-A1D9-4DAC7E759DBC}" type="presParOf" srcId="{126A2F9F-9DE2-4607-AED9-F30EAD63E373}" destId="{8393912E-7A1C-4D97-B189-18B56BC86FE8}" srcOrd="6" destOrd="0" presId="urn:microsoft.com/office/officeart/2009/3/layout/RandomtoResultProcess"/>
    <dgm:cxn modelId="{EEC62C4E-CEA1-41DF-ABD2-C659731051BB}" type="presParOf" srcId="{126A2F9F-9DE2-4607-AED9-F30EAD63E373}" destId="{4A59F3EC-9987-4927-9164-51B924994E28}" srcOrd="7" destOrd="0" presId="urn:microsoft.com/office/officeart/2009/3/layout/RandomtoResultProcess"/>
    <dgm:cxn modelId="{611CB2E4-C9DF-4045-8938-AC4842B7A582}" type="presParOf" srcId="{126A2F9F-9DE2-4607-AED9-F30EAD63E373}" destId="{C1D64CB9-8E07-4AB7-8EE3-34D479879D01}" srcOrd="8" destOrd="0" presId="urn:microsoft.com/office/officeart/2009/3/layout/RandomtoResultProcess"/>
    <dgm:cxn modelId="{9EDE0F12-7DF6-476E-9166-9114C94FA001}" type="presParOf" srcId="{126A2F9F-9DE2-4607-AED9-F30EAD63E373}" destId="{E0B315CA-0B75-4801-A35A-B518EC5A56B3}" srcOrd="9" destOrd="0" presId="urn:microsoft.com/office/officeart/2009/3/layout/RandomtoResultProcess"/>
    <dgm:cxn modelId="{4BB718C8-4492-483D-A12D-2AB288F34C7A}" type="presParOf" srcId="{126A2F9F-9DE2-4607-AED9-F30EAD63E373}" destId="{8DBA9DAB-33E0-4CBB-AA58-4C4EBCB32114}" srcOrd="10" destOrd="0" presId="urn:microsoft.com/office/officeart/2009/3/layout/RandomtoResultProcess"/>
    <dgm:cxn modelId="{700D0BF3-42FE-4162-B191-DE77BAA38CBD}" type="presParOf" srcId="{126A2F9F-9DE2-4607-AED9-F30EAD63E373}" destId="{031414F5-3767-4419-B138-FF8C382197E2}" srcOrd="11" destOrd="0" presId="urn:microsoft.com/office/officeart/2009/3/layout/RandomtoResultProcess"/>
    <dgm:cxn modelId="{41F3B08B-C7AE-4EF7-897D-512167CE6C67}" type="presParOf" srcId="{126A2F9F-9DE2-4607-AED9-F30EAD63E373}" destId="{B45D4B9C-5D87-43C6-BD4E-BEBD192619EA}" srcOrd="12" destOrd="0" presId="urn:microsoft.com/office/officeart/2009/3/layout/RandomtoResultProcess"/>
    <dgm:cxn modelId="{94848203-BCDC-4258-9011-065539291480}" type="presParOf" srcId="{126A2F9F-9DE2-4607-AED9-F30EAD63E373}" destId="{E3DE402E-C8F2-485E-96D0-9E76C129117A}" srcOrd="13" destOrd="0" presId="urn:microsoft.com/office/officeart/2009/3/layout/RandomtoResultProcess"/>
    <dgm:cxn modelId="{EBC6D80D-0B25-4E0A-9534-074692BCD60E}" type="presParOf" srcId="{126A2F9F-9DE2-4607-AED9-F30EAD63E373}" destId="{4F950367-9D48-492F-97F3-609CC027C3C4}" srcOrd="14" destOrd="0" presId="urn:microsoft.com/office/officeart/2009/3/layout/RandomtoResultProcess"/>
    <dgm:cxn modelId="{3330D79B-C17F-48E4-9F53-E6A338400EDA}" type="presParOf" srcId="{126A2F9F-9DE2-4607-AED9-F30EAD63E373}" destId="{5B296633-0180-4F70-B234-E95D86AEE510}" srcOrd="15" destOrd="0" presId="urn:microsoft.com/office/officeart/2009/3/layout/RandomtoResultProcess"/>
    <dgm:cxn modelId="{C8D39BC6-D53E-4644-872F-697430EC7C64}" type="presParOf" srcId="{126A2F9F-9DE2-4607-AED9-F30EAD63E373}" destId="{C7F474C9-8067-47D2-A95F-8C0B2DB4DD4C}" srcOrd="16" destOrd="0" presId="urn:microsoft.com/office/officeart/2009/3/layout/RandomtoResultProcess"/>
    <dgm:cxn modelId="{1C0F5364-3B2F-4F3D-AE6E-D920B495CDF5}" type="presParOf" srcId="{126A2F9F-9DE2-4607-AED9-F30EAD63E373}" destId="{02B00368-0047-4024-86D5-1D77A65EF1E6}" srcOrd="17" destOrd="0" presId="urn:microsoft.com/office/officeart/2009/3/layout/RandomtoResultProcess"/>
    <dgm:cxn modelId="{633D90E7-889A-4C10-804B-A18E6CE3EB22}" type="presParOf" srcId="{126A2F9F-9DE2-4607-AED9-F30EAD63E373}" destId="{5845A219-6CB4-400F-98C6-A86FE0D3AF8A}" srcOrd="18" destOrd="0" presId="urn:microsoft.com/office/officeart/2009/3/layout/RandomtoResultProcess"/>
    <dgm:cxn modelId="{835605C6-4FC8-4E10-A3ED-966ECE815B0B}" type="presParOf" srcId="{6F6E48DA-5E5E-4296-B3FE-3461DA481876}" destId="{7537C1D9-BA6B-4C87-A20A-4731036EF40D}" srcOrd="1" destOrd="0" presId="urn:microsoft.com/office/officeart/2009/3/layout/RandomtoResultProcess"/>
    <dgm:cxn modelId="{5E8961A6-46C6-4489-88B5-9350F916DEF5}" type="presParOf" srcId="{7537C1D9-BA6B-4C87-A20A-4731036EF40D}" destId="{D6A85338-9FF0-46B3-9E53-B399C9B2B851}" srcOrd="0" destOrd="0" presId="urn:microsoft.com/office/officeart/2009/3/layout/RandomtoResultProcess"/>
    <dgm:cxn modelId="{C8AE1462-9A96-4038-99CC-DF0D68E516DE}" type="presParOf" srcId="{7537C1D9-BA6B-4C87-A20A-4731036EF40D}" destId="{C7B775D5-086E-4ACB-B3F5-740D529B63BB}" srcOrd="1" destOrd="0" presId="urn:microsoft.com/office/officeart/2009/3/layout/RandomtoResultProcess"/>
    <dgm:cxn modelId="{EF05A8BA-3B11-400D-80EC-369196E36AF2}" type="presParOf" srcId="{6F6E48DA-5E5E-4296-B3FE-3461DA481876}" destId="{E5CAF7D7-3BCF-41EC-AFFE-E410D0287B54}" srcOrd="2" destOrd="0" presId="urn:microsoft.com/office/officeart/2009/3/layout/RandomtoResultProcess"/>
    <dgm:cxn modelId="{3E832F42-E2DF-4817-AB4B-EEDD42F766EE}" type="presParOf" srcId="{6F6E48DA-5E5E-4296-B3FE-3461DA481876}" destId="{AF0E80B2-898D-4654-8C8F-48916AB47A02}" srcOrd="3" destOrd="0" presId="urn:microsoft.com/office/officeart/2009/3/layout/RandomtoResultProcess"/>
    <dgm:cxn modelId="{2B7D479F-F013-4B6C-9FBE-8543DA208AED}" type="presParOf" srcId="{AF0E80B2-898D-4654-8C8F-48916AB47A02}" destId="{C8BF42D0-9C7A-441C-8648-060AA6A15265}" srcOrd="0" destOrd="0" presId="urn:microsoft.com/office/officeart/2009/3/layout/RandomtoResultProcess"/>
    <dgm:cxn modelId="{41C395C8-21AD-4B60-A957-2838EA244369}" type="presParOf" srcId="{AF0E80B2-898D-4654-8C8F-48916AB47A02}" destId="{EAAE9EF4-34F9-48E2-B22A-AAF175BC5970}" srcOrd="1" destOrd="0" presId="urn:microsoft.com/office/officeart/2009/3/layout/RandomtoResultProcess"/>
    <dgm:cxn modelId="{134887C4-A40B-4930-841F-56CF6A5E234B}" type="presParOf" srcId="{6F6E48DA-5E5E-4296-B3FE-3461DA481876}" destId="{2379F5B0-82CC-4377-90BB-5CC35A38A851}" srcOrd="4" destOrd="0" presId="urn:microsoft.com/office/officeart/2009/3/layout/RandomtoResultProcess"/>
    <dgm:cxn modelId="{49E395A8-D9D8-4205-B2A0-E3FE0B9FF38B}" type="presParOf" srcId="{2379F5B0-82CC-4377-90BB-5CC35A38A851}" destId="{0924225A-EF2E-432E-B48C-36D4A36AC5C5}" srcOrd="0" destOrd="0" presId="urn:microsoft.com/office/officeart/2009/3/layout/RandomtoResultProcess"/>
    <dgm:cxn modelId="{181BC0BF-1EF6-4737-9350-5C15290E93C0}" type="presParOf" srcId="{2379F5B0-82CC-4377-90BB-5CC35A38A851}" destId="{7FC74219-730E-4E4F-A164-BA53A2DBB43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36544B-EC40-4B9B-A9F3-663C47EBFF14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BDB38B-104A-4730-B56D-9C39EC3B0F00}">
      <dgm:prSet custT="1"/>
      <dgm:spPr>
        <a:solidFill>
          <a:srgbClr val="9C9E9D"/>
        </a:solidFill>
      </dgm:spPr>
      <dgm:t>
        <a:bodyPr/>
        <a:lstStyle/>
        <a:p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b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According to Title 38 U.S.C § 4104(f):</a:t>
          </a:r>
          <a:endParaRPr lang="en-US" sz="2400" b="1" u="none" dirty="0">
            <a:solidFill>
              <a:srgbClr val="202452"/>
            </a:solidFill>
            <a:latin typeface="+mn-lt"/>
            <a:cs typeface="Arial" panose="020B0604020202020204" pitchFamily="34" charset="0"/>
          </a:endParaRPr>
        </a:p>
      </dgm:t>
    </dgm:pt>
    <dgm:pt modelId="{4C7712E2-8EF9-43C0-81CB-36E96939D447}" type="parTrans" cxnId="{D04F3158-65ED-4A4C-94E3-D18BF2A26E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926C0-148D-48BD-9797-94FF521C1B07}" type="sibTrans" cxnId="{D04F3158-65ED-4A4C-94E3-D18BF2A26E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35D77-2FAA-42F1-A55A-8CBF34C0C940}">
      <dgm:prSet custT="1"/>
      <dgm:spPr>
        <a:solidFill>
          <a:srgbClr val="202452"/>
        </a:solidFill>
      </dgm:spPr>
      <dgm:t>
        <a:bodyPr/>
        <a:lstStyle/>
        <a:p>
          <a:pPr algn="ctr">
            <a:buFont typeface="Wingdings" panose="05000000000000000000" pitchFamily="2" charset="2"/>
            <a:buChar char="§"/>
          </a:pPr>
          <a:r>
            <a:rPr lang="en-US" sz="2800" b="0" u="none">
              <a:latin typeface="+mn-lt"/>
              <a:cs typeface="Arial" panose="020B0604020202020204" pitchFamily="34" charset="0"/>
            </a:rPr>
            <a:t>“LVERs are administratively responsible for completing and submitting the managers report to the State Veterans’ Program Coordinator.”</a:t>
          </a:r>
          <a:endParaRPr lang="en-US" sz="2400" b="1" u="none" dirty="0">
            <a:latin typeface="+mn-lt"/>
            <a:cs typeface="Arial" panose="020B0604020202020204" pitchFamily="34" charset="0"/>
          </a:endParaRPr>
        </a:p>
      </dgm:t>
    </dgm:pt>
    <dgm:pt modelId="{3C61FEA9-BF61-41D7-A2AA-5F193CC06423}" type="parTrans" cxnId="{E94C6487-619E-4827-9834-0646FA3A07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4EF59-14EA-4B13-AE0B-C045CC9A5E79}" type="sibTrans" cxnId="{E94C6487-619E-4827-9834-0646FA3A07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C3749-15D6-4C8B-BB30-AEE961FA4598}" type="pres">
      <dgm:prSet presAssocID="{A636544B-EC40-4B9B-A9F3-663C47EBFF14}" presName="theList" presStyleCnt="0">
        <dgm:presLayoutVars>
          <dgm:dir/>
          <dgm:animLvl val="lvl"/>
          <dgm:resizeHandles val="exact"/>
        </dgm:presLayoutVars>
      </dgm:prSet>
      <dgm:spPr/>
    </dgm:pt>
    <dgm:pt modelId="{268066AD-ACF6-4552-996C-A8C73F7E544D}" type="pres">
      <dgm:prSet presAssocID="{88BDB38B-104A-4730-B56D-9C39EC3B0F00}" presName="compNode" presStyleCnt="0"/>
      <dgm:spPr/>
    </dgm:pt>
    <dgm:pt modelId="{D2D29A76-A10F-4AAC-B17B-C8F8CA97C84B}" type="pres">
      <dgm:prSet presAssocID="{88BDB38B-104A-4730-B56D-9C39EC3B0F00}" presName="aNode" presStyleLbl="bgShp" presStyleIdx="0" presStyleCnt="1" custLinFactNeighborX="713" custLinFactNeighborY="0"/>
      <dgm:spPr/>
    </dgm:pt>
    <dgm:pt modelId="{700B9DD3-41F5-46C8-9385-EE60DA1B58FD}" type="pres">
      <dgm:prSet presAssocID="{88BDB38B-104A-4730-B56D-9C39EC3B0F00}" presName="textNode" presStyleLbl="bgShp" presStyleIdx="0" presStyleCnt="1"/>
      <dgm:spPr/>
    </dgm:pt>
    <dgm:pt modelId="{06FA30F9-04EF-44B8-9F30-ECC520762C8D}" type="pres">
      <dgm:prSet presAssocID="{88BDB38B-104A-4730-B56D-9C39EC3B0F00}" presName="compChildNode" presStyleCnt="0"/>
      <dgm:spPr/>
    </dgm:pt>
    <dgm:pt modelId="{C77C863D-95ED-4BCE-9A8B-5F282A9DCA1E}" type="pres">
      <dgm:prSet presAssocID="{88BDB38B-104A-4730-B56D-9C39EC3B0F00}" presName="theInnerList" presStyleCnt="0"/>
      <dgm:spPr/>
    </dgm:pt>
    <dgm:pt modelId="{E42F4DEE-C004-432E-912C-A6757AFE9CFF}" type="pres">
      <dgm:prSet presAssocID="{2CE35D77-2FAA-42F1-A55A-8CBF34C0C940}" presName="childNode" presStyleLbl="node1" presStyleIdx="0" presStyleCnt="1" custScaleY="90940" custLinFactNeighborX="-272" custLinFactNeighborY="-2018">
        <dgm:presLayoutVars>
          <dgm:bulletEnabled val="1"/>
        </dgm:presLayoutVars>
      </dgm:prSet>
      <dgm:spPr/>
    </dgm:pt>
  </dgm:ptLst>
  <dgm:cxnLst>
    <dgm:cxn modelId="{2B9B4F01-F345-45BA-BD66-A84043305AE7}" type="presOf" srcId="{2CE35D77-2FAA-42F1-A55A-8CBF34C0C940}" destId="{E42F4DEE-C004-432E-912C-A6757AFE9CFF}" srcOrd="0" destOrd="0" presId="urn:microsoft.com/office/officeart/2005/8/layout/lProcess2"/>
    <dgm:cxn modelId="{D04F3158-65ED-4A4C-94E3-D18BF2A26EB5}" srcId="{A636544B-EC40-4B9B-A9F3-663C47EBFF14}" destId="{88BDB38B-104A-4730-B56D-9C39EC3B0F00}" srcOrd="0" destOrd="0" parTransId="{4C7712E2-8EF9-43C0-81CB-36E96939D447}" sibTransId="{840926C0-148D-48BD-9797-94FF521C1B07}"/>
    <dgm:cxn modelId="{AFF57478-C65F-492B-941C-5AE5B8C40B5C}" type="presOf" srcId="{A636544B-EC40-4B9B-A9F3-663C47EBFF14}" destId="{F38C3749-15D6-4C8B-BB30-AEE961FA4598}" srcOrd="0" destOrd="0" presId="urn:microsoft.com/office/officeart/2005/8/layout/lProcess2"/>
    <dgm:cxn modelId="{E94C6487-619E-4827-9834-0646FA3A0752}" srcId="{88BDB38B-104A-4730-B56D-9C39EC3B0F00}" destId="{2CE35D77-2FAA-42F1-A55A-8CBF34C0C940}" srcOrd="0" destOrd="0" parTransId="{3C61FEA9-BF61-41D7-A2AA-5F193CC06423}" sibTransId="{7684EF59-14EA-4B13-AE0B-C045CC9A5E79}"/>
    <dgm:cxn modelId="{E181A1B2-E9D2-4234-8875-E2BE11FD14FF}" type="presOf" srcId="{88BDB38B-104A-4730-B56D-9C39EC3B0F00}" destId="{D2D29A76-A10F-4AAC-B17B-C8F8CA97C84B}" srcOrd="0" destOrd="0" presId="urn:microsoft.com/office/officeart/2005/8/layout/lProcess2"/>
    <dgm:cxn modelId="{F5034EEB-2D02-42FF-B19A-A63AF8919EA7}" type="presOf" srcId="{88BDB38B-104A-4730-B56D-9C39EC3B0F00}" destId="{700B9DD3-41F5-46C8-9385-EE60DA1B58FD}" srcOrd="1" destOrd="0" presId="urn:microsoft.com/office/officeart/2005/8/layout/lProcess2"/>
    <dgm:cxn modelId="{5B372A31-88EC-48C1-B217-C7E09F061B04}" type="presParOf" srcId="{F38C3749-15D6-4C8B-BB30-AEE961FA4598}" destId="{268066AD-ACF6-4552-996C-A8C73F7E544D}" srcOrd="0" destOrd="0" presId="urn:microsoft.com/office/officeart/2005/8/layout/lProcess2"/>
    <dgm:cxn modelId="{1B5F6F40-1AA8-4FC8-BEBE-979EE4B91F95}" type="presParOf" srcId="{268066AD-ACF6-4552-996C-A8C73F7E544D}" destId="{D2D29A76-A10F-4AAC-B17B-C8F8CA97C84B}" srcOrd="0" destOrd="0" presId="urn:microsoft.com/office/officeart/2005/8/layout/lProcess2"/>
    <dgm:cxn modelId="{C9C594C9-34C4-47E3-9BD6-C1A2F8469F5A}" type="presParOf" srcId="{268066AD-ACF6-4552-996C-A8C73F7E544D}" destId="{700B9DD3-41F5-46C8-9385-EE60DA1B58FD}" srcOrd="1" destOrd="0" presId="urn:microsoft.com/office/officeart/2005/8/layout/lProcess2"/>
    <dgm:cxn modelId="{EE600AE8-2D08-4DFA-82C3-4B471AD2DEDB}" type="presParOf" srcId="{268066AD-ACF6-4552-996C-A8C73F7E544D}" destId="{06FA30F9-04EF-44B8-9F30-ECC520762C8D}" srcOrd="2" destOrd="0" presId="urn:microsoft.com/office/officeart/2005/8/layout/lProcess2"/>
    <dgm:cxn modelId="{4ADA7113-AE59-47AE-9947-8116A0491DD3}" type="presParOf" srcId="{06FA30F9-04EF-44B8-9F30-ECC520762C8D}" destId="{C77C863D-95ED-4BCE-9A8B-5F282A9DCA1E}" srcOrd="0" destOrd="0" presId="urn:microsoft.com/office/officeart/2005/8/layout/lProcess2"/>
    <dgm:cxn modelId="{913E94CB-EA3C-46C0-B03D-164B25202BAE}" type="presParOf" srcId="{C77C863D-95ED-4BCE-9A8B-5F282A9DCA1E}" destId="{E42F4DEE-C004-432E-912C-A6757AFE9CF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36544B-EC40-4B9B-A9F3-663C47EBFF14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EE6A04-F536-4B83-8F28-0315540D0A25}">
      <dgm:prSet custT="1"/>
      <dgm:spPr>
        <a:solidFill>
          <a:srgbClr val="202452"/>
        </a:solidFill>
      </dgm:spPr>
      <dgm:t>
        <a:bodyPr/>
        <a:lstStyle/>
        <a:p>
          <a:pPr algn="ctr">
            <a:buNone/>
          </a:pPr>
          <a:r>
            <a:rPr lang="en-US" sz="2400" b="1">
              <a:latin typeface="+mn-lt"/>
              <a:cs typeface="Arial" panose="020B0604020202020204" pitchFamily="34" charset="0"/>
            </a:rPr>
            <a:t>DVOP Services</a:t>
          </a:r>
          <a:endParaRPr lang="en-US" sz="2400" b="1" dirty="0">
            <a:latin typeface="+mn-lt"/>
            <a:cs typeface="Arial" panose="020B0604020202020204" pitchFamily="34" charset="0"/>
          </a:endParaRPr>
        </a:p>
      </dgm:t>
    </dgm:pt>
    <dgm:pt modelId="{E8E76C82-07A4-47AE-BEE8-7230CAA13412}" type="parTrans" cxnId="{C329CF2E-30BB-4514-A857-0439D7F2A88D}">
      <dgm:prSet/>
      <dgm:spPr/>
      <dgm:t>
        <a:bodyPr/>
        <a:lstStyle/>
        <a:p>
          <a:endParaRPr lang="en-US"/>
        </a:p>
      </dgm:t>
    </dgm:pt>
    <dgm:pt modelId="{AB03BAC4-76B4-4AAC-B0CC-62C18AFD381C}" type="sibTrans" cxnId="{C329CF2E-30BB-4514-A857-0439D7F2A88D}">
      <dgm:prSet/>
      <dgm:spPr/>
      <dgm:t>
        <a:bodyPr/>
        <a:lstStyle/>
        <a:p>
          <a:endParaRPr lang="en-US"/>
        </a:p>
      </dgm:t>
    </dgm:pt>
    <dgm:pt modelId="{D6AC3A55-09BD-49E6-B9E7-563D4B17FFF8}">
      <dgm:prSet custT="1"/>
      <dgm:spPr>
        <a:solidFill>
          <a:srgbClr val="E2C549"/>
        </a:solidFill>
      </dgm:spPr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en-US" sz="2400" b="1">
              <a:latin typeface="+mn-lt"/>
              <a:cs typeface="Arial" panose="020B0604020202020204" pitchFamily="34" charset="0"/>
            </a:rPr>
            <a:t>LVER Services</a:t>
          </a:r>
          <a:endParaRPr lang="en-US" sz="1400" b="1" dirty="0">
            <a:latin typeface="+mn-lt"/>
            <a:cs typeface="Arial" panose="020B0604020202020204" pitchFamily="34" charset="0"/>
          </a:endParaRPr>
        </a:p>
      </dgm:t>
    </dgm:pt>
    <dgm:pt modelId="{CAAFCD69-24FD-4201-852E-C0D873339FEF}" type="parTrans" cxnId="{E7AA6800-0427-4C16-8ACC-3A90E05F1B19}">
      <dgm:prSet/>
      <dgm:spPr/>
      <dgm:t>
        <a:bodyPr/>
        <a:lstStyle/>
        <a:p>
          <a:endParaRPr lang="en-US"/>
        </a:p>
      </dgm:t>
    </dgm:pt>
    <dgm:pt modelId="{D861876A-A5BE-493B-B08A-D58278611799}" type="sibTrans" cxnId="{E7AA6800-0427-4C16-8ACC-3A90E05F1B19}">
      <dgm:prSet/>
      <dgm:spPr/>
      <dgm:t>
        <a:bodyPr/>
        <a:lstStyle/>
        <a:p>
          <a:endParaRPr lang="en-US"/>
        </a:p>
      </dgm:t>
    </dgm:pt>
    <dgm:pt modelId="{A2301DE8-14B5-4E1B-A206-9FDFE5A454FC}">
      <dgm:prSet custT="1"/>
      <dgm:spPr>
        <a:solidFill>
          <a:srgbClr val="E2C549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Training </a:t>
          </a:r>
        </a:p>
      </dgm:t>
    </dgm:pt>
    <dgm:pt modelId="{AE7A3191-1888-4CC0-A093-EF32F152D990}" type="parTrans" cxnId="{106B0E81-2C67-4774-A868-1F359DBC4E00}">
      <dgm:prSet/>
      <dgm:spPr/>
      <dgm:t>
        <a:bodyPr/>
        <a:lstStyle/>
        <a:p>
          <a:endParaRPr lang="en-US"/>
        </a:p>
      </dgm:t>
    </dgm:pt>
    <dgm:pt modelId="{EBC4DE0D-BC66-41F7-A2DF-DF6B57106FF6}" type="sibTrans" cxnId="{106B0E81-2C67-4774-A868-1F359DBC4E00}">
      <dgm:prSet/>
      <dgm:spPr/>
      <dgm:t>
        <a:bodyPr/>
        <a:lstStyle/>
        <a:p>
          <a:endParaRPr lang="en-US"/>
        </a:p>
      </dgm:t>
    </dgm:pt>
    <dgm:pt modelId="{BFACDDCD-64A9-458F-A79D-FA67C47023CC}">
      <dgm:prSet custT="1"/>
      <dgm:spPr>
        <a:solidFill>
          <a:srgbClr val="E2C549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Promotion</a:t>
          </a:r>
        </a:p>
      </dgm:t>
    </dgm:pt>
    <dgm:pt modelId="{5E909ED8-7377-4D01-BF74-06A1E88385F3}" type="parTrans" cxnId="{D8B837CB-CC11-4D2E-8378-1E53D8009CAD}">
      <dgm:prSet/>
      <dgm:spPr/>
      <dgm:t>
        <a:bodyPr/>
        <a:lstStyle/>
        <a:p>
          <a:endParaRPr lang="en-US"/>
        </a:p>
      </dgm:t>
    </dgm:pt>
    <dgm:pt modelId="{F2B4832C-44F0-4A54-A887-B69872F2A3F3}" type="sibTrans" cxnId="{D8B837CB-CC11-4D2E-8378-1E53D8009CAD}">
      <dgm:prSet/>
      <dgm:spPr/>
      <dgm:t>
        <a:bodyPr/>
        <a:lstStyle/>
        <a:p>
          <a:endParaRPr lang="en-US"/>
        </a:p>
      </dgm:t>
    </dgm:pt>
    <dgm:pt modelId="{AA546C91-CA1C-456E-90B6-74D1CC1C85B4}">
      <dgm:prSet custT="1"/>
      <dgm:spPr>
        <a:solidFill>
          <a:srgbClr val="202452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Veterans served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68F20100-0EB6-4C03-8CE1-AF519A32AE38}" type="parTrans" cxnId="{071818F6-4EBD-4728-8D4A-76CA174FAC48}">
      <dgm:prSet/>
      <dgm:spPr/>
      <dgm:t>
        <a:bodyPr/>
        <a:lstStyle/>
        <a:p>
          <a:endParaRPr lang="en-US"/>
        </a:p>
      </dgm:t>
    </dgm:pt>
    <dgm:pt modelId="{8B1FBDE7-03DB-4904-9F1B-C87030A98127}" type="sibTrans" cxnId="{071818F6-4EBD-4728-8D4A-76CA174FAC48}">
      <dgm:prSet/>
      <dgm:spPr/>
      <dgm:t>
        <a:bodyPr/>
        <a:lstStyle/>
        <a:p>
          <a:endParaRPr lang="en-US"/>
        </a:p>
      </dgm:t>
    </dgm:pt>
    <dgm:pt modelId="{90532801-27AF-4F73-BC23-61F8D034C1A2}">
      <dgm:prSet custT="1"/>
      <dgm:spPr>
        <a:solidFill>
          <a:srgbClr val="04A651"/>
        </a:solidFill>
      </dgm:spPr>
      <dgm:t>
        <a:bodyPr/>
        <a:lstStyle/>
        <a:p>
          <a:pPr algn="ctr">
            <a:buFont typeface="Wingdings" panose="05000000000000000000" pitchFamily="2" charset="2"/>
            <a:buChar char="§"/>
          </a:pPr>
          <a:r>
            <a:rPr lang="en-US" sz="2400" b="1">
              <a:latin typeface="+mn-lt"/>
              <a:cs typeface="Arial" panose="020B0604020202020204" pitchFamily="34" charset="0"/>
            </a:rPr>
            <a:t>Other Sections</a:t>
          </a:r>
          <a:endParaRPr lang="en-US" sz="2400" b="1" dirty="0">
            <a:latin typeface="+mn-lt"/>
            <a:cs typeface="Arial" panose="020B0604020202020204" pitchFamily="34" charset="0"/>
          </a:endParaRPr>
        </a:p>
      </dgm:t>
    </dgm:pt>
    <dgm:pt modelId="{0873D9C7-46CD-4F67-AA35-5BE18CB22998}" type="parTrans" cxnId="{5D77A898-FD52-440B-B7BC-B0D053195288}">
      <dgm:prSet/>
      <dgm:spPr/>
      <dgm:t>
        <a:bodyPr/>
        <a:lstStyle/>
        <a:p>
          <a:endParaRPr lang="en-US"/>
        </a:p>
      </dgm:t>
    </dgm:pt>
    <dgm:pt modelId="{E8A2BD21-C0A8-47EC-80F1-BF80C2F2C010}" type="sibTrans" cxnId="{5D77A898-FD52-440B-B7BC-B0D053195288}">
      <dgm:prSet/>
      <dgm:spPr/>
      <dgm:t>
        <a:bodyPr/>
        <a:lstStyle/>
        <a:p>
          <a:endParaRPr lang="en-US"/>
        </a:p>
      </dgm:t>
    </dgm:pt>
    <dgm:pt modelId="{967A508E-5053-4C4D-9C3D-2E541811671A}">
      <dgm:prSet custT="1"/>
      <dgm:spPr>
        <a:solidFill>
          <a:srgbClr val="04A651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dirty="0">
              <a:latin typeface="+mn-lt"/>
              <a:cs typeface="Arial" panose="020B0604020202020204" pitchFamily="34" charset="0"/>
            </a:rPr>
            <a:t>Areas of improvement</a:t>
          </a:r>
        </a:p>
      </dgm:t>
    </dgm:pt>
    <dgm:pt modelId="{4F496275-3666-4FAC-A89C-CECBB3AFD0A2}" type="parTrans" cxnId="{B4027569-7859-4543-B370-443CACD05641}">
      <dgm:prSet/>
      <dgm:spPr/>
      <dgm:t>
        <a:bodyPr/>
        <a:lstStyle/>
        <a:p>
          <a:endParaRPr lang="en-US"/>
        </a:p>
      </dgm:t>
    </dgm:pt>
    <dgm:pt modelId="{A53FE814-095E-46FD-89CE-4A9506252E37}" type="sibTrans" cxnId="{B4027569-7859-4543-B370-443CACD05641}">
      <dgm:prSet/>
      <dgm:spPr/>
      <dgm:t>
        <a:bodyPr/>
        <a:lstStyle/>
        <a:p>
          <a:endParaRPr lang="en-US"/>
        </a:p>
      </dgm:t>
    </dgm:pt>
    <dgm:pt modelId="{412A9290-9BE7-426C-928C-A8A92E0D1639}">
      <dgm:prSet custT="1"/>
      <dgm:spPr>
        <a:solidFill>
          <a:srgbClr val="04A651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dirty="0">
              <a:latin typeface="+mn-lt"/>
              <a:cs typeface="Arial" panose="020B0604020202020204" pitchFamily="34" charset="0"/>
            </a:rPr>
            <a:t>Success stories</a:t>
          </a:r>
        </a:p>
      </dgm:t>
    </dgm:pt>
    <dgm:pt modelId="{64D961A4-4D8D-42BF-A205-FBD377592685}" type="parTrans" cxnId="{3E565995-37B0-4467-AB15-EB62E1ED0F8A}">
      <dgm:prSet/>
      <dgm:spPr/>
      <dgm:t>
        <a:bodyPr/>
        <a:lstStyle/>
        <a:p>
          <a:endParaRPr lang="en-US"/>
        </a:p>
      </dgm:t>
    </dgm:pt>
    <dgm:pt modelId="{9C9213D2-153A-4532-B605-087A668BA1F7}" type="sibTrans" cxnId="{3E565995-37B0-4467-AB15-EB62E1ED0F8A}">
      <dgm:prSet/>
      <dgm:spPr/>
      <dgm:t>
        <a:bodyPr/>
        <a:lstStyle/>
        <a:p>
          <a:endParaRPr lang="en-US"/>
        </a:p>
      </dgm:t>
    </dgm:pt>
    <dgm:pt modelId="{C3F1C1B5-E7FD-498F-9B1B-6B4C9DF17B0A}">
      <dgm:prSet custT="1"/>
      <dgm:spPr>
        <a:solidFill>
          <a:srgbClr val="04A651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dirty="0">
              <a:latin typeface="+mn-lt"/>
              <a:cs typeface="Arial" panose="020B0604020202020204" pitchFamily="34" charset="0"/>
            </a:rPr>
            <a:t>Best practices</a:t>
          </a:r>
        </a:p>
      </dgm:t>
    </dgm:pt>
    <dgm:pt modelId="{C8EEC7E7-D3BD-4BA2-A499-F578FBD90F99}" type="parTrans" cxnId="{1E524B9B-9945-486C-8836-07428345C152}">
      <dgm:prSet/>
      <dgm:spPr/>
      <dgm:t>
        <a:bodyPr/>
        <a:lstStyle/>
        <a:p>
          <a:endParaRPr lang="en-US"/>
        </a:p>
      </dgm:t>
    </dgm:pt>
    <dgm:pt modelId="{7153FE86-D36D-4F2A-B042-D188F4846B58}" type="sibTrans" cxnId="{1E524B9B-9945-486C-8836-07428345C152}">
      <dgm:prSet/>
      <dgm:spPr/>
      <dgm:t>
        <a:bodyPr/>
        <a:lstStyle/>
        <a:p>
          <a:endParaRPr lang="en-US"/>
        </a:p>
      </dgm:t>
    </dgm:pt>
    <dgm:pt modelId="{55E27112-8DE2-400D-B877-9B91D569434D}">
      <dgm:prSet custT="1"/>
      <dgm:spPr>
        <a:solidFill>
          <a:srgbClr val="04A651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dirty="0">
              <a:latin typeface="+mn-lt"/>
              <a:cs typeface="Arial" panose="020B0604020202020204" pitchFamily="34" charset="0"/>
            </a:rPr>
            <a:t>Staffing</a:t>
          </a:r>
        </a:p>
      </dgm:t>
    </dgm:pt>
    <dgm:pt modelId="{2BA16E01-BF5C-4457-AE05-6ADE14254E91}" type="parTrans" cxnId="{0CFAC6B4-5052-4815-A30E-46ABB9929732}">
      <dgm:prSet/>
      <dgm:spPr/>
      <dgm:t>
        <a:bodyPr/>
        <a:lstStyle/>
        <a:p>
          <a:endParaRPr lang="en-US"/>
        </a:p>
      </dgm:t>
    </dgm:pt>
    <dgm:pt modelId="{1CB8181C-EA6F-4E7F-A68C-7120C7E2E85F}" type="sibTrans" cxnId="{0CFAC6B4-5052-4815-A30E-46ABB9929732}">
      <dgm:prSet/>
      <dgm:spPr/>
      <dgm:t>
        <a:bodyPr/>
        <a:lstStyle/>
        <a:p>
          <a:endParaRPr lang="en-US"/>
        </a:p>
      </dgm:t>
    </dgm:pt>
    <dgm:pt modelId="{A35C2A60-D1C7-4126-83E9-86466D3F2C7A}">
      <dgm:prSet custT="1"/>
      <dgm:spPr>
        <a:solidFill>
          <a:srgbClr val="E2C549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Career fairs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47B9E81B-E2C3-4A57-AD31-EDDE3E0D7F12}" type="parTrans" cxnId="{B2186B9D-CF1C-41B8-80EB-76791F497BE8}">
      <dgm:prSet/>
      <dgm:spPr/>
      <dgm:t>
        <a:bodyPr/>
        <a:lstStyle/>
        <a:p>
          <a:endParaRPr lang="en-US"/>
        </a:p>
      </dgm:t>
    </dgm:pt>
    <dgm:pt modelId="{90AD8B24-4F9A-4916-AE96-D83D85AE7344}" type="sibTrans" cxnId="{B2186B9D-CF1C-41B8-80EB-76791F497BE8}">
      <dgm:prSet/>
      <dgm:spPr/>
      <dgm:t>
        <a:bodyPr/>
        <a:lstStyle/>
        <a:p>
          <a:endParaRPr lang="en-US"/>
        </a:p>
      </dgm:t>
    </dgm:pt>
    <dgm:pt modelId="{9B373E74-C6F5-4894-9713-996EBAC3D8D3}">
      <dgm:prSet custT="1"/>
      <dgm:spPr>
        <a:solidFill>
          <a:srgbClr val="202452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Individualized career services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D14C2C96-D99D-4E35-B05F-F0C59D2C5ED5}" type="parTrans" cxnId="{2519E44B-0206-4AE9-9F31-837083108115}">
      <dgm:prSet/>
      <dgm:spPr/>
      <dgm:t>
        <a:bodyPr/>
        <a:lstStyle/>
        <a:p>
          <a:endParaRPr lang="en-US"/>
        </a:p>
      </dgm:t>
    </dgm:pt>
    <dgm:pt modelId="{FFD7A5EB-838A-45FD-8A58-791B3F171271}" type="sibTrans" cxnId="{2519E44B-0206-4AE9-9F31-837083108115}">
      <dgm:prSet/>
      <dgm:spPr/>
      <dgm:t>
        <a:bodyPr/>
        <a:lstStyle/>
        <a:p>
          <a:endParaRPr lang="en-US"/>
        </a:p>
      </dgm:t>
    </dgm:pt>
    <dgm:pt modelId="{FBFB272A-8CD3-44C8-A9D1-C8A67B59E5D7}">
      <dgm:prSet custT="1"/>
      <dgm:spPr>
        <a:solidFill>
          <a:srgbClr val="202452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Case managed veterans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EA0D529C-C034-4DEA-AD07-9EC16630C7CD}" type="parTrans" cxnId="{0CA0555B-868B-4C79-9E5D-BC3A45AC6E25}">
      <dgm:prSet/>
      <dgm:spPr/>
      <dgm:t>
        <a:bodyPr/>
        <a:lstStyle/>
        <a:p>
          <a:endParaRPr lang="en-US"/>
        </a:p>
      </dgm:t>
    </dgm:pt>
    <dgm:pt modelId="{5E6AF693-2F3A-481B-8376-04159DC4D9E6}" type="sibTrans" cxnId="{0CA0555B-868B-4C79-9E5D-BC3A45AC6E25}">
      <dgm:prSet/>
      <dgm:spPr/>
      <dgm:t>
        <a:bodyPr/>
        <a:lstStyle/>
        <a:p>
          <a:endParaRPr lang="en-US"/>
        </a:p>
      </dgm:t>
    </dgm:pt>
    <dgm:pt modelId="{EA8BBEA9-4BDF-4C25-9D6D-D66D8CB920D0}">
      <dgm:prSet custT="1"/>
      <dgm:spPr>
        <a:solidFill>
          <a:srgbClr val="202452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Outreach activity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DEF92677-9C21-4E2E-A06F-E08D3F192FE0}" type="parTrans" cxnId="{035DEDED-A8EE-44A3-97F4-A0661CB876E2}">
      <dgm:prSet/>
      <dgm:spPr/>
      <dgm:t>
        <a:bodyPr/>
        <a:lstStyle/>
        <a:p>
          <a:endParaRPr lang="en-US"/>
        </a:p>
      </dgm:t>
    </dgm:pt>
    <dgm:pt modelId="{5D355DE8-E878-4496-A409-80AB48E5E618}" type="sibTrans" cxnId="{035DEDED-A8EE-44A3-97F4-A0661CB876E2}">
      <dgm:prSet/>
      <dgm:spPr/>
      <dgm:t>
        <a:bodyPr/>
        <a:lstStyle/>
        <a:p>
          <a:endParaRPr lang="en-US"/>
        </a:p>
      </dgm:t>
    </dgm:pt>
    <dgm:pt modelId="{FFEB19A6-156E-4EFE-A44A-7F4E6BC279C6}">
      <dgm:prSet custT="1"/>
      <dgm:spPr>
        <a:solidFill>
          <a:srgbClr val="E2C549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Employer outreach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046C9802-96FA-4C0F-9C37-CFE00D4914C8}" type="parTrans" cxnId="{E4B2750A-BE35-442A-BF26-C907EAC3FD47}">
      <dgm:prSet/>
      <dgm:spPr/>
      <dgm:t>
        <a:bodyPr/>
        <a:lstStyle/>
        <a:p>
          <a:endParaRPr lang="en-US"/>
        </a:p>
      </dgm:t>
    </dgm:pt>
    <dgm:pt modelId="{D03ACF2C-F23B-42A7-8554-637A6BC332D8}" type="sibTrans" cxnId="{E4B2750A-BE35-442A-BF26-C907EAC3FD47}">
      <dgm:prSet/>
      <dgm:spPr/>
      <dgm:t>
        <a:bodyPr/>
        <a:lstStyle/>
        <a:p>
          <a:endParaRPr lang="en-US"/>
        </a:p>
      </dgm:t>
    </dgm:pt>
    <dgm:pt modelId="{C44EED9F-CBC9-4B0B-B991-3B63768FA8F1}">
      <dgm:prSet custT="1"/>
      <dgm:spPr>
        <a:solidFill>
          <a:srgbClr val="E2C549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Job developments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E1C0A68E-116B-4E13-A81D-084C4B3B4DC0}" type="parTrans" cxnId="{78E7435A-FD8A-42F6-AF7F-57C5B61F979E}">
      <dgm:prSet/>
      <dgm:spPr/>
      <dgm:t>
        <a:bodyPr/>
        <a:lstStyle/>
        <a:p>
          <a:endParaRPr lang="en-US"/>
        </a:p>
      </dgm:t>
    </dgm:pt>
    <dgm:pt modelId="{01165664-F84B-46CF-A834-445F4570F688}" type="sibTrans" cxnId="{78E7435A-FD8A-42F6-AF7F-57C5B61F979E}">
      <dgm:prSet/>
      <dgm:spPr/>
      <dgm:t>
        <a:bodyPr/>
        <a:lstStyle/>
        <a:p>
          <a:endParaRPr lang="en-US"/>
        </a:p>
      </dgm:t>
    </dgm:pt>
    <dgm:pt modelId="{5436564C-BD16-4B9F-A542-4CB5116691D3}">
      <dgm:prSet custT="1"/>
      <dgm:spPr>
        <a:solidFill>
          <a:srgbClr val="E2C549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Employment data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064C2E42-529B-45FB-8559-1B09DC7416B1}" type="parTrans" cxnId="{E40AF85B-C697-48DE-A077-DD1DC530565E}">
      <dgm:prSet/>
      <dgm:spPr/>
      <dgm:t>
        <a:bodyPr/>
        <a:lstStyle/>
        <a:p>
          <a:endParaRPr lang="en-US"/>
        </a:p>
      </dgm:t>
    </dgm:pt>
    <dgm:pt modelId="{4D453BAC-2278-4B3D-AD43-255BC15EE11F}" type="sibTrans" cxnId="{E40AF85B-C697-48DE-A077-DD1DC530565E}">
      <dgm:prSet/>
      <dgm:spPr/>
      <dgm:t>
        <a:bodyPr/>
        <a:lstStyle/>
        <a:p>
          <a:endParaRPr lang="en-US"/>
        </a:p>
      </dgm:t>
    </dgm:pt>
    <dgm:pt modelId="{0E9DD783-1743-4A50-9AD4-919754EB6E93}">
      <dgm:prSet custT="1"/>
      <dgm:spPr>
        <a:solidFill>
          <a:srgbClr val="202452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sz="2000" b="0" dirty="0">
              <a:latin typeface="+mn-lt"/>
              <a:cs typeface="Arial" panose="020B0604020202020204" pitchFamily="34" charset="0"/>
            </a:rPr>
            <a:t>Chapter 31 Veterans 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840FACE4-4EC5-409E-AE28-0F2DB2ADA047}" type="sibTrans" cxnId="{4ED3F995-3711-4E83-BB78-B34DA643E612}">
      <dgm:prSet/>
      <dgm:spPr/>
      <dgm:t>
        <a:bodyPr/>
        <a:lstStyle/>
        <a:p>
          <a:endParaRPr lang="en-US"/>
        </a:p>
      </dgm:t>
    </dgm:pt>
    <dgm:pt modelId="{0945CBC2-6CFB-4562-B122-D2FE9AADB8BD}" type="parTrans" cxnId="{4ED3F995-3711-4E83-BB78-B34DA643E612}">
      <dgm:prSet/>
      <dgm:spPr/>
      <dgm:t>
        <a:bodyPr/>
        <a:lstStyle/>
        <a:p>
          <a:endParaRPr lang="en-US"/>
        </a:p>
      </dgm:t>
    </dgm:pt>
    <dgm:pt modelId="{0EE50556-0E1D-49B5-8DDA-09A8E8A68BA1}" type="pres">
      <dgm:prSet presAssocID="{A636544B-EC40-4B9B-A9F3-663C47EBFF14}" presName="Name0" presStyleCnt="0">
        <dgm:presLayoutVars>
          <dgm:dir/>
          <dgm:resizeHandles val="exact"/>
        </dgm:presLayoutVars>
      </dgm:prSet>
      <dgm:spPr/>
    </dgm:pt>
    <dgm:pt modelId="{7D7D6AA4-50EE-43DB-B867-5DCFA1FDF377}" type="pres">
      <dgm:prSet presAssocID="{48EE6A04-F536-4B83-8F28-0315540D0A25}" presName="node" presStyleLbl="node1" presStyleIdx="0" presStyleCnt="3">
        <dgm:presLayoutVars>
          <dgm:bulletEnabled val="1"/>
        </dgm:presLayoutVars>
      </dgm:prSet>
      <dgm:spPr/>
    </dgm:pt>
    <dgm:pt modelId="{41CF8D03-BF6A-486C-AEA1-51DC39898FFC}" type="pres">
      <dgm:prSet presAssocID="{AB03BAC4-76B4-4AAC-B0CC-62C18AFD381C}" presName="sibTrans" presStyleCnt="0"/>
      <dgm:spPr/>
    </dgm:pt>
    <dgm:pt modelId="{0FA3CAA5-2D15-464C-886D-C41BAC62631B}" type="pres">
      <dgm:prSet presAssocID="{D6AC3A55-09BD-49E6-B9E7-563D4B17FFF8}" presName="node" presStyleLbl="node1" presStyleIdx="1" presStyleCnt="3">
        <dgm:presLayoutVars>
          <dgm:bulletEnabled val="1"/>
        </dgm:presLayoutVars>
      </dgm:prSet>
      <dgm:spPr/>
    </dgm:pt>
    <dgm:pt modelId="{5BDB7D1E-EAAA-436E-9CAD-9B5D73AE4E18}" type="pres">
      <dgm:prSet presAssocID="{D861876A-A5BE-493B-B08A-D58278611799}" presName="sibTrans" presStyleCnt="0"/>
      <dgm:spPr/>
    </dgm:pt>
    <dgm:pt modelId="{F8CCA96C-5520-4B41-9203-9E8883170176}" type="pres">
      <dgm:prSet presAssocID="{90532801-27AF-4F73-BC23-61F8D034C1A2}" presName="node" presStyleLbl="node1" presStyleIdx="2" presStyleCnt="3">
        <dgm:presLayoutVars>
          <dgm:bulletEnabled val="1"/>
        </dgm:presLayoutVars>
      </dgm:prSet>
      <dgm:spPr/>
    </dgm:pt>
  </dgm:ptLst>
  <dgm:cxnLst>
    <dgm:cxn modelId="{E7AA6800-0427-4C16-8ACC-3A90E05F1B19}" srcId="{A636544B-EC40-4B9B-A9F3-663C47EBFF14}" destId="{D6AC3A55-09BD-49E6-B9E7-563D4B17FFF8}" srcOrd="1" destOrd="0" parTransId="{CAAFCD69-24FD-4201-852E-C0D873339FEF}" sibTransId="{D861876A-A5BE-493B-B08A-D58278611799}"/>
    <dgm:cxn modelId="{7D281102-1C7E-44D5-886D-44425865B217}" type="presOf" srcId="{A35C2A60-D1C7-4126-83E9-86466D3F2C7A}" destId="{0FA3CAA5-2D15-464C-886D-C41BAC62631B}" srcOrd="0" destOrd="4" presId="urn:microsoft.com/office/officeart/2005/8/layout/hList6"/>
    <dgm:cxn modelId="{25CAC306-BDF7-4D0C-8212-C500536AE5D4}" type="presOf" srcId="{0E9DD783-1743-4A50-9AD4-919754EB6E93}" destId="{7D7D6AA4-50EE-43DB-B867-5DCFA1FDF377}" srcOrd="0" destOrd="5" presId="urn:microsoft.com/office/officeart/2005/8/layout/hList6"/>
    <dgm:cxn modelId="{E4B2750A-BE35-442A-BF26-C907EAC3FD47}" srcId="{D6AC3A55-09BD-49E6-B9E7-563D4B17FFF8}" destId="{FFEB19A6-156E-4EFE-A44A-7F4E6BC279C6}" srcOrd="0" destOrd="0" parTransId="{046C9802-96FA-4C0F-9C37-CFE00D4914C8}" sibTransId="{D03ACF2C-F23B-42A7-8554-637A6BC332D8}"/>
    <dgm:cxn modelId="{31C11A0C-533C-4D2B-A46B-39DCBEB83D6F}" type="presOf" srcId="{FBFB272A-8CD3-44C8-A9D1-C8A67B59E5D7}" destId="{7D7D6AA4-50EE-43DB-B867-5DCFA1FDF377}" srcOrd="0" destOrd="3" presId="urn:microsoft.com/office/officeart/2005/8/layout/hList6"/>
    <dgm:cxn modelId="{33C7F512-D632-4764-AE82-D33920AF21D3}" type="presOf" srcId="{55E27112-8DE2-400D-B877-9B91D569434D}" destId="{F8CCA96C-5520-4B41-9203-9E8883170176}" srcOrd="0" destOrd="4" presId="urn:microsoft.com/office/officeart/2005/8/layout/hList6"/>
    <dgm:cxn modelId="{9CB63B1A-D1A9-4AB2-AE84-AEBB1F32B08A}" type="presOf" srcId="{C3F1C1B5-E7FD-498F-9B1B-6B4C9DF17B0A}" destId="{F8CCA96C-5520-4B41-9203-9E8883170176}" srcOrd="0" destOrd="3" presId="urn:microsoft.com/office/officeart/2005/8/layout/hList6"/>
    <dgm:cxn modelId="{5E7CA71D-BC68-4090-8DF8-B8B59BE734E8}" type="presOf" srcId="{BFACDDCD-64A9-458F-A79D-FA67C47023CC}" destId="{0FA3CAA5-2D15-464C-886D-C41BAC62631B}" srcOrd="0" destOrd="6" presId="urn:microsoft.com/office/officeart/2005/8/layout/hList6"/>
    <dgm:cxn modelId="{A40B4F23-2B1B-4C25-9A9C-F3D8AFA36BD9}" type="presOf" srcId="{AA546C91-CA1C-456E-90B6-74D1CC1C85B4}" destId="{7D7D6AA4-50EE-43DB-B867-5DCFA1FDF377}" srcOrd="0" destOrd="1" presId="urn:microsoft.com/office/officeart/2005/8/layout/hList6"/>
    <dgm:cxn modelId="{C329CF2E-30BB-4514-A857-0439D7F2A88D}" srcId="{A636544B-EC40-4B9B-A9F3-663C47EBFF14}" destId="{48EE6A04-F536-4B83-8F28-0315540D0A25}" srcOrd="0" destOrd="0" parTransId="{E8E76C82-07A4-47AE-BEE8-7230CAA13412}" sibTransId="{AB03BAC4-76B4-4AAC-B0CC-62C18AFD381C}"/>
    <dgm:cxn modelId="{B8AFB43B-5655-4496-A199-611736B432B3}" type="presOf" srcId="{FFEB19A6-156E-4EFE-A44A-7F4E6BC279C6}" destId="{0FA3CAA5-2D15-464C-886D-C41BAC62631B}" srcOrd="0" destOrd="1" presId="urn:microsoft.com/office/officeart/2005/8/layout/hList6"/>
    <dgm:cxn modelId="{55014B3C-D497-439A-8EFE-AB2E8AE07155}" type="presOf" srcId="{412A9290-9BE7-426C-928C-A8A92E0D1639}" destId="{F8CCA96C-5520-4B41-9203-9E8883170176}" srcOrd="0" destOrd="2" presId="urn:microsoft.com/office/officeart/2005/8/layout/hList6"/>
    <dgm:cxn modelId="{0CA0555B-868B-4C79-9E5D-BC3A45AC6E25}" srcId="{48EE6A04-F536-4B83-8F28-0315540D0A25}" destId="{FBFB272A-8CD3-44C8-A9D1-C8A67B59E5D7}" srcOrd="2" destOrd="0" parTransId="{EA0D529C-C034-4DEA-AD07-9EC16630C7CD}" sibTransId="{5E6AF693-2F3A-481B-8376-04159DC4D9E6}"/>
    <dgm:cxn modelId="{E40AF85B-C697-48DE-A077-DD1DC530565E}" srcId="{D6AC3A55-09BD-49E6-B9E7-563D4B17FFF8}" destId="{5436564C-BD16-4B9F-A542-4CB5116691D3}" srcOrd="2" destOrd="0" parTransId="{064C2E42-529B-45FB-8559-1B09DC7416B1}" sibTransId="{4D453BAC-2278-4B3D-AD43-255BC15EE11F}"/>
    <dgm:cxn modelId="{C60D4D49-BDEA-448F-91FF-C39DA6FE0F66}" type="presOf" srcId="{C44EED9F-CBC9-4B0B-B991-3B63768FA8F1}" destId="{0FA3CAA5-2D15-464C-886D-C41BAC62631B}" srcOrd="0" destOrd="2" presId="urn:microsoft.com/office/officeart/2005/8/layout/hList6"/>
    <dgm:cxn modelId="{B4027569-7859-4543-B370-443CACD05641}" srcId="{90532801-27AF-4F73-BC23-61F8D034C1A2}" destId="{967A508E-5053-4C4D-9C3D-2E541811671A}" srcOrd="0" destOrd="0" parTransId="{4F496275-3666-4FAC-A89C-CECBB3AFD0A2}" sibTransId="{A53FE814-095E-46FD-89CE-4A9506252E37}"/>
    <dgm:cxn modelId="{2519E44B-0206-4AE9-9F31-837083108115}" srcId="{48EE6A04-F536-4B83-8F28-0315540D0A25}" destId="{9B373E74-C6F5-4894-9713-996EBAC3D8D3}" srcOrd="1" destOrd="0" parTransId="{D14C2C96-D99D-4E35-B05F-F0C59D2C5ED5}" sibTransId="{FFD7A5EB-838A-45FD-8A58-791B3F171271}"/>
    <dgm:cxn modelId="{EE013177-14B8-4F8E-9646-02AACA40D608}" type="presOf" srcId="{A636544B-EC40-4B9B-A9F3-663C47EBFF14}" destId="{0EE50556-0E1D-49B5-8DDA-09A8E8A68BA1}" srcOrd="0" destOrd="0" presId="urn:microsoft.com/office/officeart/2005/8/layout/hList6"/>
    <dgm:cxn modelId="{D3764C77-42D6-4A48-BD45-B1092E2AE655}" type="presOf" srcId="{EA8BBEA9-4BDF-4C25-9D6D-D66D8CB920D0}" destId="{7D7D6AA4-50EE-43DB-B867-5DCFA1FDF377}" srcOrd="0" destOrd="4" presId="urn:microsoft.com/office/officeart/2005/8/layout/hList6"/>
    <dgm:cxn modelId="{78E7435A-FD8A-42F6-AF7F-57C5B61F979E}" srcId="{D6AC3A55-09BD-49E6-B9E7-563D4B17FFF8}" destId="{C44EED9F-CBC9-4B0B-B991-3B63768FA8F1}" srcOrd="1" destOrd="0" parTransId="{E1C0A68E-116B-4E13-A81D-084C4B3B4DC0}" sibTransId="{01165664-F84B-46CF-A834-445F4570F688}"/>
    <dgm:cxn modelId="{106B0E81-2C67-4774-A868-1F359DBC4E00}" srcId="{D6AC3A55-09BD-49E6-B9E7-563D4B17FFF8}" destId="{A2301DE8-14B5-4E1B-A206-9FDFE5A454FC}" srcOrd="4" destOrd="0" parTransId="{AE7A3191-1888-4CC0-A093-EF32F152D990}" sibTransId="{EBC4DE0D-BC66-41F7-A2DF-DF6B57106FF6}"/>
    <dgm:cxn modelId="{B54BBD83-BF88-47CF-B24C-B77D4435B66C}" type="presOf" srcId="{9B373E74-C6F5-4894-9713-996EBAC3D8D3}" destId="{7D7D6AA4-50EE-43DB-B867-5DCFA1FDF377}" srcOrd="0" destOrd="2" presId="urn:microsoft.com/office/officeart/2005/8/layout/hList6"/>
    <dgm:cxn modelId="{1C1E2E89-C4D1-48F9-B2B0-BFD4ED85BE6B}" type="presOf" srcId="{A2301DE8-14B5-4E1B-A206-9FDFE5A454FC}" destId="{0FA3CAA5-2D15-464C-886D-C41BAC62631B}" srcOrd="0" destOrd="5" presId="urn:microsoft.com/office/officeart/2005/8/layout/hList6"/>
    <dgm:cxn modelId="{5CEE9D90-C79E-410A-AD90-33A92242DC89}" type="presOf" srcId="{90532801-27AF-4F73-BC23-61F8D034C1A2}" destId="{F8CCA96C-5520-4B41-9203-9E8883170176}" srcOrd="0" destOrd="0" presId="urn:microsoft.com/office/officeart/2005/8/layout/hList6"/>
    <dgm:cxn modelId="{3E565995-37B0-4467-AB15-EB62E1ED0F8A}" srcId="{90532801-27AF-4F73-BC23-61F8D034C1A2}" destId="{412A9290-9BE7-426C-928C-A8A92E0D1639}" srcOrd="1" destOrd="0" parTransId="{64D961A4-4D8D-42BF-A205-FBD377592685}" sibTransId="{9C9213D2-153A-4532-B605-087A668BA1F7}"/>
    <dgm:cxn modelId="{4ED3F995-3711-4E83-BB78-B34DA643E612}" srcId="{48EE6A04-F536-4B83-8F28-0315540D0A25}" destId="{0E9DD783-1743-4A50-9AD4-919754EB6E93}" srcOrd="4" destOrd="0" parTransId="{0945CBC2-6CFB-4562-B122-D2FE9AADB8BD}" sibTransId="{840FACE4-4EC5-409E-AE28-0F2DB2ADA047}"/>
    <dgm:cxn modelId="{5D77A898-FD52-440B-B7BC-B0D053195288}" srcId="{A636544B-EC40-4B9B-A9F3-663C47EBFF14}" destId="{90532801-27AF-4F73-BC23-61F8D034C1A2}" srcOrd="2" destOrd="0" parTransId="{0873D9C7-46CD-4F67-AA35-5BE18CB22998}" sibTransId="{E8A2BD21-C0A8-47EC-80F1-BF80C2F2C010}"/>
    <dgm:cxn modelId="{B37C179A-14D3-4EAE-AC34-35714C9A250B}" type="presOf" srcId="{967A508E-5053-4C4D-9C3D-2E541811671A}" destId="{F8CCA96C-5520-4B41-9203-9E8883170176}" srcOrd="0" destOrd="1" presId="urn:microsoft.com/office/officeart/2005/8/layout/hList6"/>
    <dgm:cxn modelId="{1E524B9B-9945-486C-8836-07428345C152}" srcId="{90532801-27AF-4F73-BC23-61F8D034C1A2}" destId="{C3F1C1B5-E7FD-498F-9B1B-6B4C9DF17B0A}" srcOrd="2" destOrd="0" parTransId="{C8EEC7E7-D3BD-4BA2-A499-F578FBD90F99}" sibTransId="{7153FE86-D36D-4F2A-B042-D188F4846B58}"/>
    <dgm:cxn modelId="{B2186B9D-CF1C-41B8-80EB-76791F497BE8}" srcId="{D6AC3A55-09BD-49E6-B9E7-563D4B17FFF8}" destId="{A35C2A60-D1C7-4126-83E9-86466D3F2C7A}" srcOrd="3" destOrd="0" parTransId="{47B9E81B-E2C3-4A57-AD31-EDDE3E0D7F12}" sibTransId="{90AD8B24-4F9A-4916-AE96-D83D85AE7344}"/>
    <dgm:cxn modelId="{11BBA9A9-B0A0-4343-9333-537D01CE9839}" type="presOf" srcId="{D6AC3A55-09BD-49E6-B9E7-563D4B17FFF8}" destId="{0FA3CAA5-2D15-464C-886D-C41BAC62631B}" srcOrd="0" destOrd="0" presId="urn:microsoft.com/office/officeart/2005/8/layout/hList6"/>
    <dgm:cxn modelId="{0CFAC6B4-5052-4815-A30E-46ABB9929732}" srcId="{90532801-27AF-4F73-BC23-61F8D034C1A2}" destId="{55E27112-8DE2-400D-B877-9B91D569434D}" srcOrd="3" destOrd="0" parTransId="{2BA16E01-BF5C-4457-AE05-6ADE14254E91}" sibTransId="{1CB8181C-EA6F-4E7F-A68C-7120C7E2E85F}"/>
    <dgm:cxn modelId="{D8B837CB-CC11-4D2E-8378-1E53D8009CAD}" srcId="{D6AC3A55-09BD-49E6-B9E7-563D4B17FFF8}" destId="{BFACDDCD-64A9-458F-A79D-FA67C47023CC}" srcOrd="5" destOrd="0" parTransId="{5E909ED8-7377-4D01-BF74-06A1E88385F3}" sibTransId="{F2B4832C-44F0-4A54-A887-B69872F2A3F3}"/>
    <dgm:cxn modelId="{7C5C94D3-2CB5-4612-9C65-F64582248109}" type="presOf" srcId="{5436564C-BD16-4B9F-A542-4CB5116691D3}" destId="{0FA3CAA5-2D15-464C-886D-C41BAC62631B}" srcOrd="0" destOrd="3" presId="urn:microsoft.com/office/officeart/2005/8/layout/hList6"/>
    <dgm:cxn modelId="{4F631EE7-F9B0-4474-BE1A-B762C4842B57}" type="presOf" srcId="{48EE6A04-F536-4B83-8F28-0315540D0A25}" destId="{7D7D6AA4-50EE-43DB-B867-5DCFA1FDF377}" srcOrd="0" destOrd="0" presId="urn:microsoft.com/office/officeart/2005/8/layout/hList6"/>
    <dgm:cxn modelId="{035DEDED-A8EE-44A3-97F4-A0661CB876E2}" srcId="{48EE6A04-F536-4B83-8F28-0315540D0A25}" destId="{EA8BBEA9-4BDF-4C25-9D6D-D66D8CB920D0}" srcOrd="3" destOrd="0" parTransId="{DEF92677-9C21-4E2E-A06F-E08D3F192FE0}" sibTransId="{5D355DE8-E878-4496-A409-80AB48E5E618}"/>
    <dgm:cxn modelId="{071818F6-4EBD-4728-8D4A-76CA174FAC48}" srcId="{48EE6A04-F536-4B83-8F28-0315540D0A25}" destId="{AA546C91-CA1C-456E-90B6-74D1CC1C85B4}" srcOrd="0" destOrd="0" parTransId="{68F20100-0EB6-4C03-8CE1-AF519A32AE38}" sibTransId="{8B1FBDE7-03DB-4904-9F1B-C87030A98127}"/>
    <dgm:cxn modelId="{A448A250-52A0-4C8F-965D-F9F09A0B50DF}" type="presParOf" srcId="{0EE50556-0E1D-49B5-8DDA-09A8E8A68BA1}" destId="{7D7D6AA4-50EE-43DB-B867-5DCFA1FDF377}" srcOrd="0" destOrd="0" presId="urn:microsoft.com/office/officeart/2005/8/layout/hList6"/>
    <dgm:cxn modelId="{402D1240-0A02-487E-B6BD-FB07D5614C00}" type="presParOf" srcId="{0EE50556-0E1D-49B5-8DDA-09A8E8A68BA1}" destId="{41CF8D03-BF6A-486C-AEA1-51DC39898FFC}" srcOrd="1" destOrd="0" presId="urn:microsoft.com/office/officeart/2005/8/layout/hList6"/>
    <dgm:cxn modelId="{E51C9828-D242-4644-A95E-A7EBA36C0DC0}" type="presParOf" srcId="{0EE50556-0E1D-49B5-8DDA-09A8E8A68BA1}" destId="{0FA3CAA5-2D15-464C-886D-C41BAC62631B}" srcOrd="2" destOrd="0" presId="urn:microsoft.com/office/officeart/2005/8/layout/hList6"/>
    <dgm:cxn modelId="{26C78C3B-A250-40E5-A424-34FB7BC0A1FC}" type="presParOf" srcId="{0EE50556-0E1D-49B5-8DDA-09A8E8A68BA1}" destId="{5BDB7D1E-EAAA-436E-9CAD-9B5D73AE4E18}" srcOrd="3" destOrd="0" presId="urn:microsoft.com/office/officeart/2005/8/layout/hList6"/>
    <dgm:cxn modelId="{8488F5F2-374F-4936-BA44-E68D00AC9CB4}" type="presParOf" srcId="{0EE50556-0E1D-49B5-8DDA-09A8E8A68BA1}" destId="{F8CCA96C-5520-4B41-9203-9E888317017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6ACBB-8BD8-4EF2-A70D-B706B35F13F2}" type="doc">
      <dgm:prSet loTypeId="urn:microsoft.com/office/officeart/2005/8/layout/hLis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03B454-8ACB-475E-845D-08781B73D111}">
      <dgm:prSet custT="1"/>
      <dgm:spPr>
        <a:solidFill>
          <a:srgbClr val="202452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>
              <a:latin typeface="+mn-lt"/>
              <a:cs typeface="Arial" panose="020B0604020202020204" pitchFamily="34" charset="0"/>
            </a:rPr>
            <a:t>Title 38 U.S.C § 4104(b)(2)</a:t>
          </a:r>
          <a:r>
            <a:rPr lang="en-US" sz="2800" dirty="0">
              <a:latin typeface="+mn-lt"/>
              <a:cs typeface="Arial" panose="020B0604020202020204" pitchFamily="34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i="1" dirty="0">
              <a:latin typeface="+mn-lt"/>
              <a:cs typeface="Arial" panose="020B0604020202020204" pitchFamily="34" charset="0"/>
            </a:rPr>
            <a:t>Local Veterans’ Employment Representative </a:t>
          </a:r>
          <a:endParaRPr lang="en-US" sz="3100" i="1" dirty="0">
            <a:latin typeface="+mn-lt"/>
            <a:cs typeface="Arial" panose="020B0604020202020204" pitchFamily="34" charset="0"/>
          </a:endParaRPr>
        </a:p>
      </dgm:t>
    </dgm:pt>
    <dgm:pt modelId="{5D6DF2D5-A2D0-4A5F-8406-3A73FA01D1F8}" type="parTrans" cxnId="{F1FCC347-83FF-4BDD-A563-C6ADD1CB1372}">
      <dgm:prSet/>
      <dgm:spPr/>
      <dgm:t>
        <a:bodyPr/>
        <a:lstStyle/>
        <a:p>
          <a:endParaRPr lang="en-US"/>
        </a:p>
      </dgm:t>
    </dgm:pt>
    <dgm:pt modelId="{78954412-74DD-4431-9F52-60C19DBE5701}" type="sibTrans" cxnId="{F1FCC347-83FF-4BDD-A563-C6ADD1CB1372}">
      <dgm:prSet/>
      <dgm:spPr/>
      <dgm:t>
        <a:bodyPr/>
        <a:lstStyle/>
        <a:p>
          <a:endParaRPr lang="en-US"/>
        </a:p>
      </dgm:t>
    </dgm:pt>
    <dgm:pt modelId="{7FE76C82-3286-43FC-A6F3-57E751C8B3BE}">
      <dgm:prSet custT="1"/>
      <dgm:spPr>
        <a:solidFill>
          <a:srgbClr val="E2C549"/>
        </a:solidFill>
      </dgm:spPr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LVERs </a:t>
          </a:r>
          <a:r>
            <a:rPr lang="en-US" sz="2400" b="1" u="none" dirty="0">
              <a:latin typeface="+mn-lt"/>
              <a:cs typeface="Arial" panose="020B0604020202020204" pitchFamily="34" charset="0"/>
            </a:rPr>
            <a:t>facilitate veteran services </a:t>
          </a:r>
          <a:r>
            <a:rPr lang="en-US" sz="2400" b="0" u="none" dirty="0">
              <a:latin typeface="+mn-lt"/>
              <a:cs typeface="Arial" panose="020B0604020202020204" pitchFamily="34" charset="0"/>
            </a:rPr>
            <a:t>through</a:t>
          </a:r>
          <a:r>
            <a:rPr lang="en-US" sz="2400" u="none" dirty="0">
              <a:latin typeface="+mn-lt"/>
              <a:cs typeface="Arial" panose="020B0604020202020204" pitchFamily="34" charset="0"/>
            </a:rPr>
            <a:t>, “</a:t>
          </a:r>
          <a:r>
            <a:rPr lang="en-US" sz="2400" b="1" u="none" dirty="0">
              <a:latin typeface="+mn-lt"/>
              <a:cs typeface="Arial" panose="020B0604020202020204" pitchFamily="34" charset="0"/>
            </a:rPr>
            <a:t>training</a:t>
          </a:r>
          <a:r>
            <a:rPr lang="en-US" sz="2400" b="1" dirty="0">
              <a:latin typeface="+mn-lt"/>
              <a:cs typeface="Arial" panose="020B0604020202020204" pitchFamily="34" charset="0"/>
            </a:rPr>
            <a:t> </a:t>
          </a:r>
          <a:r>
            <a:rPr lang="en-US" sz="2400" dirty="0">
              <a:latin typeface="+mn-lt"/>
              <a:cs typeface="Arial" panose="020B0604020202020204" pitchFamily="34" charset="0"/>
            </a:rPr>
            <a:t>and placement services.”</a:t>
          </a:r>
        </a:p>
      </dgm:t>
    </dgm:pt>
    <dgm:pt modelId="{33BF3047-83A3-4475-AC40-DA31DD50F28D}" type="parTrans" cxnId="{93946752-59BB-4BC7-9848-2E55E55A1BB6}">
      <dgm:prSet/>
      <dgm:spPr/>
      <dgm:t>
        <a:bodyPr/>
        <a:lstStyle/>
        <a:p>
          <a:endParaRPr lang="en-US"/>
        </a:p>
      </dgm:t>
    </dgm:pt>
    <dgm:pt modelId="{8420F7D9-537D-4EF8-AC2E-D21E441BA1EB}" type="sibTrans" cxnId="{93946752-59BB-4BC7-9848-2E55E55A1BB6}">
      <dgm:prSet/>
      <dgm:spPr/>
      <dgm:t>
        <a:bodyPr/>
        <a:lstStyle/>
        <a:p>
          <a:endParaRPr lang="en-US"/>
        </a:p>
      </dgm:t>
    </dgm:pt>
    <dgm:pt modelId="{B78E067D-962F-48E7-B2B9-8D12AFDEB3E1}">
      <dgm:prSet custT="1"/>
      <dgm:spPr>
        <a:solidFill>
          <a:srgbClr val="04A651"/>
        </a:solidFill>
      </dgm:spPr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LVERs are administratively responsible for submitting </a:t>
          </a:r>
          <a:r>
            <a:rPr lang="en-US" sz="2400" b="1" u="none" dirty="0">
              <a:latin typeface="+mn-lt"/>
              <a:cs typeface="Arial" panose="020B0604020202020204" pitchFamily="34" charset="0"/>
            </a:rPr>
            <a:t>quarterly reports </a:t>
          </a:r>
          <a:r>
            <a:rPr lang="en-US" sz="2400" dirty="0">
              <a:latin typeface="+mn-lt"/>
              <a:cs typeface="Arial" panose="020B0604020202020204" pitchFamily="34" charset="0"/>
            </a:rPr>
            <a:t>to the program manager.</a:t>
          </a:r>
        </a:p>
      </dgm:t>
    </dgm:pt>
    <dgm:pt modelId="{8369431C-F854-4523-85AE-834E6B2CF62D}" type="parTrans" cxnId="{CA7F7BFC-5FE2-405A-9844-3F22F3DA70EF}">
      <dgm:prSet/>
      <dgm:spPr/>
      <dgm:t>
        <a:bodyPr/>
        <a:lstStyle/>
        <a:p>
          <a:endParaRPr lang="en-US"/>
        </a:p>
      </dgm:t>
    </dgm:pt>
    <dgm:pt modelId="{1CDA6B54-B660-4E5E-BA36-4F6B7CB0736D}" type="sibTrans" cxnId="{CA7F7BFC-5FE2-405A-9844-3F22F3DA70EF}">
      <dgm:prSet/>
      <dgm:spPr/>
      <dgm:t>
        <a:bodyPr/>
        <a:lstStyle/>
        <a:p>
          <a:endParaRPr lang="en-US"/>
        </a:p>
      </dgm:t>
    </dgm:pt>
    <dgm:pt modelId="{BEE78393-461F-4F7C-961D-C2028784250C}" type="pres">
      <dgm:prSet presAssocID="{9AE6ACBB-8BD8-4EF2-A70D-B706B35F13F2}" presName="composite" presStyleCnt="0">
        <dgm:presLayoutVars>
          <dgm:chMax val="1"/>
          <dgm:dir/>
          <dgm:resizeHandles val="exact"/>
        </dgm:presLayoutVars>
      </dgm:prSet>
      <dgm:spPr/>
    </dgm:pt>
    <dgm:pt modelId="{09AC57C0-B783-45B4-9521-D66E04B3EEF7}" type="pres">
      <dgm:prSet presAssocID="{3103B454-8ACB-475E-845D-08781B73D111}" presName="roof" presStyleLbl="dkBgShp" presStyleIdx="0" presStyleCnt="2"/>
      <dgm:spPr/>
    </dgm:pt>
    <dgm:pt modelId="{26541EF3-1C49-40CA-8700-0F05787795C1}" type="pres">
      <dgm:prSet presAssocID="{3103B454-8ACB-475E-845D-08781B73D111}" presName="pillars" presStyleCnt="0"/>
      <dgm:spPr/>
    </dgm:pt>
    <dgm:pt modelId="{232785BE-D51B-4D07-9C97-1E411E521581}" type="pres">
      <dgm:prSet presAssocID="{3103B454-8ACB-475E-845D-08781B73D111}" presName="pillar1" presStyleLbl="node1" presStyleIdx="0" presStyleCnt="2">
        <dgm:presLayoutVars>
          <dgm:bulletEnabled val="1"/>
        </dgm:presLayoutVars>
      </dgm:prSet>
      <dgm:spPr/>
    </dgm:pt>
    <dgm:pt modelId="{A2CDD833-6DEC-496D-9EC5-06473FAA5422}" type="pres">
      <dgm:prSet presAssocID="{B78E067D-962F-48E7-B2B9-8D12AFDEB3E1}" presName="pillarX" presStyleLbl="node1" presStyleIdx="1" presStyleCnt="2">
        <dgm:presLayoutVars>
          <dgm:bulletEnabled val="1"/>
        </dgm:presLayoutVars>
      </dgm:prSet>
      <dgm:spPr/>
    </dgm:pt>
    <dgm:pt modelId="{D10343BF-265B-4FE0-A6E1-0D55EE4C1481}" type="pres">
      <dgm:prSet presAssocID="{3103B454-8ACB-475E-845D-08781B73D111}" presName="base" presStyleLbl="dkBgShp" presStyleIdx="1" presStyleCnt="2"/>
      <dgm:spPr>
        <a:solidFill>
          <a:srgbClr val="202452"/>
        </a:solidFill>
      </dgm:spPr>
    </dgm:pt>
  </dgm:ptLst>
  <dgm:cxnLst>
    <dgm:cxn modelId="{78DB8A0E-E941-406B-8526-90DC108EBAA0}" type="presOf" srcId="{3103B454-8ACB-475E-845D-08781B73D111}" destId="{09AC57C0-B783-45B4-9521-D66E04B3EEF7}" srcOrd="0" destOrd="0" presId="urn:microsoft.com/office/officeart/2005/8/layout/hList3"/>
    <dgm:cxn modelId="{ADF67135-C4A8-4852-A776-9CA723C7CFDA}" type="presOf" srcId="{9AE6ACBB-8BD8-4EF2-A70D-B706B35F13F2}" destId="{BEE78393-461F-4F7C-961D-C2028784250C}" srcOrd="0" destOrd="0" presId="urn:microsoft.com/office/officeart/2005/8/layout/hList3"/>
    <dgm:cxn modelId="{F1FCC347-83FF-4BDD-A563-C6ADD1CB1372}" srcId="{9AE6ACBB-8BD8-4EF2-A70D-B706B35F13F2}" destId="{3103B454-8ACB-475E-845D-08781B73D111}" srcOrd="0" destOrd="0" parTransId="{5D6DF2D5-A2D0-4A5F-8406-3A73FA01D1F8}" sibTransId="{78954412-74DD-4431-9F52-60C19DBE5701}"/>
    <dgm:cxn modelId="{93946752-59BB-4BC7-9848-2E55E55A1BB6}" srcId="{3103B454-8ACB-475E-845D-08781B73D111}" destId="{7FE76C82-3286-43FC-A6F3-57E751C8B3BE}" srcOrd="0" destOrd="0" parTransId="{33BF3047-83A3-4475-AC40-DA31DD50F28D}" sibTransId="{8420F7D9-537D-4EF8-AC2E-D21E441BA1EB}"/>
    <dgm:cxn modelId="{DC6D335A-640B-4DD8-9BA4-D4ED54FC65D7}" type="presOf" srcId="{7FE76C82-3286-43FC-A6F3-57E751C8B3BE}" destId="{232785BE-D51B-4D07-9C97-1E411E521581}" srcOrd="0" destOrd="0" presId="urn:microsoft.com/office/officeart/2005/8/layout/hList3"/>
    <dgm:cxn modelId="{B98DF4F2-046E-493D-8582-F23999D3F03C}" type="presOf" srcId="{B78E067D-962F-48E7-B2B9-8D12AFDEB3E1}" destId="{A2CDD833-6DEC-496D-9EC5-06473FAA5422}" srcOrd="0" destOrd="0" presId="urn:microsoft.com/office/officeart/2005/8/layout/hList3"/>
    <dgm:cxn modelId="{CA7F7BFC-5FE2-405A-9844-3F22F3DA70EF}" srcId="{3103B454-8ACB-475E-845D-08781B73D111}" destId="{B78E067D-962F-48E7-B2B9-8D12AFDEB3E1}" srcOrd="1" destOrd="0" parTransId="{8369431C-F854-4523-85AE-834E6B2CF62D}" sibTransId="{1CDA6B54-B660-4E5E-BA36-4F6B7CB0736D}"/>
    <dgm:cxn modelId="{49695823-BE1A-45F1-9B88-2EF75E0190B3}" type="presParOf" srcId="{BEE78393-461F-4F7C-961D-C2028784250C}" destId="{09AC57C0-B783-45B4-9521-D66E04B3EEF7}" srcOrd="0" destOrd="0" presId="urn:microsoft.com/office/officeart/2005/8/layout/hList3"/>
    <dgm:cxn modelId="{59DB0BC9-7EFE-4F4C-AB95-0EC0898190E9}" type="presParOf" srcId="{BEE78393-461F-4F7C-961D-C2028784250C}" destId="{26541EF3-1C49-40CA-8700-0F05787795C1}" srcOrd="1" destOrd="0" presId="urn:microsoft.com/office/officeart/2005/8/layout/hList3"/>
    <dgm:cxn modelId="{2D30F391-0CF5-42DF-A4F0-72AD1941FC50}" type="presParOf" srcId="{26541EF3-1C49-40CA-8700-0F05787795C1}" destId="{232785BE-D51B-4D07-9C97-1E411E521581}" srcOrd="0" destOrd="0" presId="urn:microsoft.com/office/officeart/2005/8/layout/hList3"/>
    <dgm:cxn modelId="{29A92C68-D03C-4FE1-BB2E-22690DF72D5A}" type="presParOf" srcId="{26541EF3-1C49-40CA-8700-0F05787795C1}" destId="{A2CDD833-6DEC-496D-9EC5-06473FAA5422}" srcOrd="1" destOrd="0" presId="urn:microsoft.com/office/officeart/2005/8/layout/hList3"/>
    <dgm:cxn modelId="{69D0C5B6-34BC-4997-9053-79EE4EB20A77}" type="presParOf" srcId="{BEE78393-461F-4F7C-961D-C2028784250C}" destId="{D10343BF-265B-4FE0-A6E1-0D55EE4C14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A40E2-DC92-44E4-9650-E58D7D6B81C7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424418-41C1-4B44-8E6F-59F4DD91EC49}">
      <dgm:prSet custT="1"/>
      <dgm:spPr>
        <a:solidFill>
          <a:srgbClr val="9C9E9D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Veterans’ Program Letter 03-14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i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Jobs for Veterans State Grants (JVSG) Program Reforms and Roles</a:t>
          </a:r>
        </a:p>
      </dgm:t>
    </dgm:pt>
    <dgm:pt modelId="{081F4EF7-D4E4-4870-99AC-FB300AB8E245}" type="parTrans" cxnId="{81A82E09-0367-46B6-888C-9BB72F21AA72}">
      <dgm:prSet/>
      <dgm:spPr/>
      <dgm:t>
        <a:bodyPr/>
        <a:lstStyle/>
        <a:p>
          <a:endParaRPr lang="en-US"/>
        </a:p>
      </dgm:t>
    </dgm:pt>
    <dgm:pt modelId="{FBCF6A3F-8B2C-48E4-8506-48129AC0CB98}" type="sibTrans" cxnId="{81A82E09-0367-46B6-888C-9BB72F21AA72}">
      <dgm:prSet/>
      <dgm:spPr/>
      <dgm:t>
        <a:bodyPr/>
        <a:lstStyle/>
        <a:p>
          <a:endParaRPr lang="en-US"/>
        </a:p>
      </dgm:t>
    </dgm:pt>
    <dgm:pt modelId="{07CF01E8-827C-4D63-90CE-B0AAACF8EDFF}">
      <dgm:prSet custT="1"/>
      <dgm:spPr>
        <a:solidFill>
          <a:srgbClr val="202452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200" dirty="0">
              <a:latin typeface="+mn-lt"/>
              <a:cs typeface="Arial" panose="020B0604020202020204" pitchFamily="34" charset="0"/>
            </a:rPr>
            <a:t>Further defines </a:t>
          </a:r>
          <a:r>
            <a:rPr lang="en-US" sz="2200" b="1" u="none" dirty="0">
              <a:latin typeface="+mn-lt"/>
              <a:cs typeface="Arial" panose="020B0604020202020204" pitchFamily="34" charset="0"/>
            </a:rPr>
            <a:t>facilitation duties </a:t>
          </a:r>
          <a:r>
            <a:rPr lang="en-US" sz="2200" dirty="0">
              <a:latin typeface="+mn-lt"/>
              <a:cs typeface="Arial" panose="020B0604020202020204" pitchFamily="34" charset="0"/>
            </a:rPr>
            <a:t>as “the act of </a:t>
          </a:r>
          <a:r>
            <a:rPr lang="en-US" sz="2200" b="1" i="1" u="none" dirty="0">
              <a:latin typeface="+mn-lt"/>
              <a:cs typeface="Arial" panose="020B0604020202020204" pitchFamily="34" charset="0"/>
            </a:rPr>
            <a:t>capacity</a:t>
          </a:r>
          <a:r>
            <a:rPr lang="en-US" sz="2200" b="1" i="1" u="sng" dirty="0">
              <a:latin typeface="+mn-lt"/>
              <a:cs typeface="Arial" panose="020B0604020202020204" pitchFamily="34" charset="0"/>
            </a:rPr>
            <a:t> </a:t>
          </a:r>
          <a:r>
            <a:rPr lang="en-US" sz="2200" b="1" i="1" u="none" dirty="0">
              <a:latin typeface="+mn-lt"/>
              <a:cs typeface="Arial" panose="020B0604020202020204" pitchFamily="34" charset="0"/>
            </a:rPr>
            <a:t>building </a:t>
          </a:r>
          <a:r>
            <a:rPr lang="en-US" sz="2200" dirty="0">
              <a:latin typeface="+mn-lt"/>
              <a:cs typeface="Arial" panose="020B0604020202020204" pitchFamily="34" charset="0"/>
            </a:rPr>
            <a:t>within the state’s employment </a:t>
          </a:r>
          <a:r>
            <a:rPr lang="en-US" sz="2200" b="1" u="none" dirty="0">
              <a:latin typeface="+mn-lt"/>
              <a:cs typeface="Arial" panose="020B0604020202020204" pitchFamily="34" charset="0"/>
            </a:rPr>
            <a:t>service delivery system.</a:t>
          </a:r>
          <a:r>
            <a:rPr lang="en-US" sz="2200" dirty="0">
              <a:latin typeface="+mn-lt"/>
              <a:cs typeface="Arial" panose="020B0604020202020204" pitchFamily="34" charset="0"/>
            </a:rPr>
            <a:t>”</a:t>
          </a:r>
        </a:p>
      </dgm:t>
    </dgm:pt>
    <dgm:pt modelId="{F099DDD4-51F9-418E-8E34-D833078914B3}" type="parTrans" cxnId="{0D7F6FDB-3202-46FC-A7F1-F2AA6C62FA7E}">
      <dgm:prSet/>
      <dgm:spPr/>
      <dgm:t>
        <a:bodyPr/>
        <a:lstStyle/>
        <a:p>
          <a:endParaRPr lang="en-US"/>
        </a:p>
      </dgm:t>
    </dgm:pt>
    <dgm:pt modelId="{873EE91C-3E22-4DED-BC58-8DB7DC8E8F78}" type="sibTrans" cxnId="{0D7F6FDB-3202-46FC-A7F1-F2AA6C62FA7E}">
      <dgm:prSet/>
      <dgm:spPr/>
      <dgm:t>
        <a:bodyPr/>
        <a:lstStyle/>
        <a:p>
          <a:endParaRPr lang="en-US"/>
        </a:p>
      </dgm:t>
    </dgm:pt>
    <dgm:pt modelId="{87FE58BD-D291-4239-BF43-296319D45292}">
      <dgm:prSet custT="1"/>
      <dgm:spPr>
        <a:solidFill>
          <a:srgbClr val="E2C549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200" dirty="0">
              <a:latin typeface="+mn-lt"/>
              <a:cs typeface="Arial" panose="020B0604020202020204" pitchFamily="34" charset="0"/>
            </a:rPr>
            <a:t>LVERs play an important role in assisting with the development of the </a:t>
          </a:r>
          <a:r>
            <a:rPr lang="en-US" sz="2200" b="1" u="none" dirty="0">
              <a:latin typeface="+mn-lt"/>
              <a:cs typeface="Arial" panose="020B0604020202020204" pitchFamily="34" charset="0"/>
            </a:rPr>
            <a:t>service delivery strategies</a:t>
          </a:r>
          <a:r>
            <a:rPr lang="en-US" sz="2200" u="none" dirty="0">
              <a:latin typeface="+mn-lt"/>
              <a:cs typeface="Arial" panose="020B0604020202020204" pitchFamily="34" charset="0"/>
            </a:rPr>
            <a:t> </a:t>
          </a:r>
          <a:r>
            <a:rPr lang="en-US" sz="2200" dirty="0">
              <a:latin typeface="+mn-lt"/>
              <a:cs typeface="Arial" panose="020B0604020202020204" pitchFamily="34" charset="0"/>
            </a:rPr>
            <a:t>within their assigned centers</a:t>
          </a:r>
        </a:p>
      </dgm:t>
    </dgm:pt>
    <dgm:pt modelId="{51E3DE89-A65A-4A62-9596-2E87294737F1}" type="parTrans" cxnId="{9A052EFE-D19E-4868-BC29-97F882963BA7}">
      <dgm:prSet/>
      <dgm:spPr/>
      <dgm:t>
        <a:bodyPr/>
        <a:lstStyle/>
        <a:p>
          <a:endParaRPr lang="en-US"/>
        </a:p>
      </dgm:t>
    </dgm:pt>
    <dgm:pt modelId="{93312BBD-4705-4F4F-AF7E-6A7068E38D45}" type="sibTrans" cxnId="{9A052EFE-D19E-4868-BC29-97F882963BA7}">
      <dgm:prSet/>
      <dgm:spPr/>
      <dgm:t>
        <a:bodyPr/>
        <a:lstStyle/>
        <a:p>
          <a:endParaRPr lang="en-US"/>
        </a:p>
      </dgm:t>
    </dgm:pt>
    <dgm:pt modelId="{9BF55D48-EE71-4A24-A362-13FB2A9666AE}">
      <dgm:prSet custT="1"/>
      <dgm:spPr>
        <a:solidFill>
          <a:srgbClr val="04A651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200" b="1" u="none" dirty="0">
              <a:latin typeface="+mn-lt"/>
              <a:cs typeface="Arial" panose="020B0604020202020204" pitchFamily="34" charset="0"/>
            </a:rPr>
            <a:t>Educating and training </a:t>
          </a:r>
          <a:r>
            <a:rPr lang="en-US" sz="2200" dirty="0">
              <a:latin typeface="+mn-lt"/>
              <a:cs typeface="Arial" panose="020B0604020202020204" pitchFamily="34" charset="0"/>
            </a:rPr>
            <a:t>all career center staff with employment initiatives and programs for veterans.</a:t>
          </a:r>
        </a:p>
      </dgm:t>
    </dgm:pt>
    <dgm:pt modelId="{C269DF59-99F0-472B-89ED-BB461CCE74CE}" type="parTrans" cxnId="{D67CDF65-C572-44B5-9438-CABB97CB7D4D}">
      <dgm:prSet/>
      <dgm:spPr/>
      <dgm:t>
        <a:bodyPr/>
        <a:lstStyle/>
        <a:p>
          <a:endParaRPr lang="en-US"/>
        </a:p>
      </dgm:t>
    </dgm:pt>
    <dgm:pt modelId="{DBC5E515-A133-4511-B591-F2177D9BACF8}" type="sibTrans" cxnId="{D67CDF65-C572-44B5-9438-CABB97CB7D4D}">
      <dgm:prSet/>
      <dgm:spPr/>
      <dgm:t>
        <a:bodyPr/>
        <a:lstStyle/>
        <a:p>
          <a:endParaRPr lang="en-US"/>
        </a:p>
      </dgm:t>
    </dgm:pt>
    <dgm:pt modelId="{06CF8C76-94BD-42C6-B172-350B3B0844E6}" type="pres">
      <dgm:prSet presAssocID="{9A6A40E2-DC92-44E4-9650-E58D7D6B81C7}" presName="theList" presStyleCnt="0">
        <dgm:presLayoutVars>
          <dgm:dir/>
          <dgm:animLvl val="lvl"/>
          <dgm:resizeHandles val="exact"/>
        </dgm:presLayoutVars>
      </dgm:prSet>
      <dgm:spPr/>
    </dgm:pt>
    <dgm:pt modelId="{E00C5DE7-255D-4B44-9FA6-8922BB275849}" type="pres">
      <dgm:prSet presAssocID="{18424418-41C1-4B44-8E6F-59F4DD91EC49}" presName="compNode" presStyleCnt="0"/>
      <dgm:spPr/>
    </dgm:pt>
    <dgm:pt modelId="{C1C82196-7558-4E82-9968-0DCCD0A144B4}" type="pres">
      <dgm:prSet presAssocID="{18424418-41C1-4B44-8E6F-59F4DD91EC49}" presName="aNode" presStyleLbl="bgShp" presStyleIdx="0" presStyleCnt="1"/>
      <dgm:spPr/>
    </dgm:pt>
    <dgm:pt modelId="{EDF022A8-A317-4037-B883-8F7CD4C3F72F}" type="pres">
      <dgm:prSet presAssocID="{18424418-41C1-4B44-8E6F-59F4DD91EC49}" presName="textNode" presStyleLbl="bgShp" presStyleIdx="0" presStyleCnt="1"/>
      <dgm:spPr/>
    </dgm:pt>
    <dgm:pt modelId="{67F617E4-A9AD-42BD-A0E3-1EA065C596DA}" type="pres">
      <dgm:prSet presAssocID="{18424418-41C1-4B44-8E6F-59F4DD91EC49}" presName="compChildNode" presStyleCnt="0"/>
      <dgm:spPr/>
    </dgm:pt>
    <dgm:pt modelId="{874A8232-349A-4044-91D2-8C3E0A49FBE0}" type="pres">
      <dgm:prSet presAssocID="{18424418-41C1-4B44-8E6F-59F4DD91EC49}" presName="theInnerList" presStyleCnt="0"/>
      <dgm:spPr/>
    </dgm:pt>
    <dgm:pt modelId="{65941EC4-A325-4422-9D3E-2FEA2649CFEF}" type="pres">
      <dgm:prSet presAssocID="{07CF01E8-827C-4D63-90CE-B0AAACF8EDFF}" presName="childNode" presStyleLbl="node1" presStyleIdx="0" presStyleCnt="3" custScaleX="118776">
        <dgm:presLayoutVars>
          <dgm:bulletEnabled val="1"/>
        </dgm:presLayoutVars>
      </dgm:prSet>
      <dgm:spPr/>
    </dgm:pt>
    <dgm:pt modelId="{C98E6308-54AB-42D8-BC58-2558CC0F11B9}" type="pres">
      <dgm:prSet presAssocID="{07CF01E8-827C-4D63-90CE-B0AAACF8EDFF}" presName="aSpace2" presStyleCnt="0"/>
      <dgm:spPr/>
    </dgm:pt>
    <dgm:pt modelId="{CD2EAA71-ABC5-47DA-871E-8442F350115E}" type="pres">
      <dgm:prSet presAssocID="{87FE58BD-D291-4239-BF43-296319D45292}" presName="childNode" presStyleLbl="node1" presStyleIdx="1" presStyleCnt="3" custScaleX="118776" custLinFactNeighborX="471">
        <dgm:presLayoutVars>
          <dgm:bulletEnabled val="1"/>
        </dgm:presLayoutVars>
      </dgm:prSet>
      <dgm:spPr/>
    </dgm:pt>
    <dgm:pt modelId="{E240137E-EFCA-4AE5-9A00-F624DDAB5692}" type="pres">
      <dgm:prSet presAssocID="{87FE58BD-D291-4239-BF43-296319D45292}" presName="aSpace2" presStyleCnt="0"/>
      <dgm:spPr/>
    </dgm:pt>
    <dgm:pt modelId="{C5B99C8E-76AB-46E6-A486-6B7E681976C6}" type="pres">
      <dgm:prSet presAssocID="{9BF55D48-EE71-4A24-A362-13FB2A9666AE}" presName="childNode" presStyleLbl="node1" presStyleIdx="2" presStyleCnt="3" custScaleX="118317">
        <dgm:presLayoutVars>
          <dgm:bulletEnabled val="1"/>
        </dgm:presLayoutVars>
      </dgm:prSet>
      <dgm:spPr/>
    </dgm:pt>
  </dgm:ptLst>
  <dgm:cxnLst>
    <dgm:cxn modelId="{81A82E09-0367-46B6-888C-9BB72F21AA72}" srcId="{9A6A40E2-DC92-44E4-9650-E58D7D6B81C7}" destId="{18424418-41C1-4B44-8E6F-59F4DD91EC49}" srcOrd="0" destOrd="0" parTransId="{081F4EF7-D4E4-4870-99AC-FB300AB8E245}" sibTransId="{FBCF6A3F-8B2C-48E4-8506-48129AC0CB98}"/>
    <dgm:cxn modelId="{1EC3DC1D-E9C4-4E3E-8B84-9A09009669C6}" type="presOf" srcId="{87FE58BD-D291-4239-BF43-296319D45292}" destId="{CD2EAA71-ABC5-47DA-871E-8442F350115E}" srcOrd="0" destOrd="0" presId="urn:microsoft.com/office/officeart/2005/8/layout/lProcess2"/>
    <dgm:cxn modelId="{22D98B2D-7F0B-4E0D-B3B6-DE4BA46C7639}" type="presOf" srcId="{9A6A40E2-DC92-44E4-9650-E58D7D6B81C7}" destId="{06CF8C76-94BD-42C6-B172-350B3B0844E6}" srcOrd="0" destOrd="0" presId="urn:microsoft.com/office/officeart/2005/8/layout/lProcess2"/>
    <dgm:cxn modelId="{D67CDF65-C572-44B5-9438-CABB97CB7D4D}" srcId="{18424418-41C1-4B44-8E6F-59F4DD91EC49}" destId="{9BF55D48-EE71-4A24-A362-13FB2A9666AE}" srcOrd="2" destOrd="0" parTransId="{C269DF59-99F0-472B-89ED-BB461CCE74CE}" sibTransId="{DBC5E515-A133-4511-B591-F2177D9BACF8}"/>
    <dgm:cxn modelId="{30BD674E-1BD6-47B1-981C-2B408E1AC5C2}" type="presOf" srcId="{18424418-41C1-4B44-8E6F-59F4DD91EC49}" destId="{EDF022A8-A317-4037-B883-8F7CD4C3F72F}" srcOrd="1" destOrd="0" presId="urn:microsoft.com/office/officeart/2005/8/layout/lProcess2"/>
    <dgm:cxn modelId="{245A3952-9081-45C8-B472-10B529D6DA99}" type="presOf" srcId="{07CF01E8-827C-4D63-90CE-B0AAACF8EDFF}" destId="{65941EC4-A325-4422-9D3E-2FEA2649CFEF}" srcOrd="0" destOrd="0" presId="urn:microsoft.com/office/officeart/2005/8/layout/lProcess2"/>
    <dgm:cxn modelId="{C60B3F5A-4EFB-4255-B6F3-6BA32C76E2C4}" type="presOf" srcId="{18424418-41C1-4B44-8E6F-59F4DD91EC49}" destId="{C1C82196-7558-4E82-9968-0DCCD0A144B4}" srcOrd="0" destOrd="0" presId="urn:microsoft.com/office/officeart/2005/8/layout/lProcess2"/>
    <dgm:cxn modelId="{0D7F6FDB-3202-46FC-A7F1-F2AA6C62FA7E}" srcId="{18424418-41C1-4B44-8E6F-59F4DD91EC49}" destId="{07CF01E8-827C-4D63-90CE-B0AAACF8EDFF}" srcOrd="0" destOrd="0" parTransId="{F099DDD4-51F9-418E-8E34-D833078914B3}" sibTransId="{873EE91C-3E22-4DED-BC58-8DB7DC8E8F78}"/>
    <dgm:cxn modelId="{CBBBBCFC-E45C-4092-B4AB-34A8B6FF5E22}" type="presOf" srcId="{9BF55D48-EE71-4A24-A362-13FB2A9666AE}" destId="{C5B99C8E-76AB-46E6-A486-6B7E681976C6}" srcOrd="0" destOrd="0" presId="urn:microsoft.com/office/officeart/2005/8/layout/lProcess2"/>
    <dgm:cxn modelId="{9A052EFE-D19E-4868-BC29-97F882963BA7}" srcId="{18424418-41C1-4B44-8E6F-59F4DD91EC49}" destId="{87FE58BD-D291-4239-BF43-296319D45292}" srcOrd="1" destOrd="0" parTransId="{51E3DE89-A65A-4A62-9596-2E87294737F1}" sibTransId="{93312BBD-4705-4F4F-AF7E-6A7068E38D45}"/>
    <dgm:cxn modelId="{CE9DC39B-CF91-4FAF-979B-8E95C9FF1F37}" type="presParOf" srcId="{06CF8C76-94BD-42C6-B172-350B3B0844E6}" destId="{E00C5DE7-255D-4B44-9FA6-8922BB275849}" srcOrd="0" destOrd="0" presId="urn:microsoft.com/office/officeart/2005/8/layout/lProcess2"/>
    <dgm:cxn modelId="{14EFEF99-2693-42E5-B0E6-87395075C486}" type="presParOf" srcId="{E00C5DE7-255D-4B44-9FA6-8922BB275849}" destId="{C1C82196-7558-4E82-9968-0DCCD0A144B4}" srcOrd="0" destOrd="0" presId="urn:microsoft.com/office/officeart/2005/8/layout/lProcess2"/>
    <dgm:cxn modelId="{499AC041-4911-4DC5-94ED-D6E9CC8F7DFC}" type="presParOf" srcId="{E00C5DE7-255D-4B44-9FA6-8922BB275849}" destId="{EDF022A8-A317-4037-B883-8F7CD4C3F72F}" srcOrd="1" destOrd="0" presId="urn:microsoft.com/office/officeart/2005/8/layout/lProcess2"/>
    <dgm:cxn modelId="{A2F8EDE6-7B4F-4E84-A924-0FFF2495306F}" type="presParOf" srcId="{E00C5DE7-255D-4B44-9FA6-8922BB275849}" destId="{67F617E4-A9AD-42BD-A0E3-1EA065C596DA}" srcOrd="2" destOrd="0" presId="urn:microsoft.com/office/officeart/2005/8/layout/lProcess2"/>
    <dgm:cxn modelId="{BE659528-8216-4E71-B44A-40E9AA87CCF8}" type="presParOf" srcId="{67F617E4-A9AD-42BD-A0E3-1EA065C596DA}" destId="{874A8232-349A-4044-91D2-8C3E0A49FBE0}" srcOrd="0" destOrd="0" presId="urn:microsoft.com/office/officeart/2005/8/layout/lProcess2"/>
    <dgm:cxn modelId="{9F5AD1D9-93AD-491D-83FF-388BF2A947E9}" type="presParOf" srcId="{874A8232-349A-4044-91D2-8C3E0A49FBE0}" destId="{65941EC4-A325-4422-9D3E-2FEA2649CFEF}" srcOrd="0" destOrd="0" presId="urn:microsoft.com/office/officeart/2005/8/layout/lProcess2"/>
    <dgm:cxn modelId="{0A678A72-20F6-431A-80D1-B5072CF952B0}" type="presParOf" srcId="{874A8232-349A-4044-91D2-8C3E0A49FBE0}" destId="{C98E6308-54AB-42D8-BC58-2558CC0F11B9}" srcOrd="1" destOrd="0" presId="urn:microsoft.com/office/officeart/2005/8/layout/lProcess2"/>
    <dgm:cxn modelId="{73AE1B98-F824-4A0D-BDD4-7B75F8E17437}" type="presParOf" srcId="{874A8232-349A-4044-91D2-8C3E0A49FBE0}" destId="{CD2EAA71-ABC5-47DA-871E-8442F350115E}" srcOrd="2" destOrd="0" presId="urn:microsoft.com/office/officeart/2005/8/layout/lProcess2"/>
    <dgm:cxn modelId="{B1287304-9CC1-45AF-B77A-DA50A13C365C}" type="presParOf" srcId="{874A8232-349A-4044-91D2-8C3E0A49FBE0}" destId="{E240137E-EFCA-4AE5-9A00-F624DDAB5692}" srcOrd="3" destOrd="0" presId="urn:microsoft.com/office/officeart/2005/8/layout/lProcess2"/>
    <dgm:cxn modelId="{2E3FEF65-078A-40B6-B8DA-D78DDFFA018B}" type="presParOf" srcId="{874A8232-349A-4044-91D2-8C3E0A49FBE0}" destId="{C5B99C8E-76AB-46E6-A486-6B7E681976C6}" srcOrd="4" destOrd="0" presId="urn:microsoft.com/office/officeart/2005/8/layout/lProcess2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6A40E2-DC92-44E4-9650-E58D7D6B81C7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424418-41C1-4B44-8E6F-59F4DD91EC49}">
      <dgm:prSet custT="1"/>
      <dgm:spPr>
        <a:solidFill>
          <a:srgbClr val="9C9E9D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Veterans’ Program Letter 07-19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0" i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Jobs for Veterans State Grant Recurring Report Requirements</a:t>
          </a:r>
          <a:endParaRPr lang="en-US" sz="2400" i="1" u="none" dirty="0">
            <a:solidFill>
              <a:srgbClr val="202452"/>
            </a:solidFill>
            <a:latin typeface="+mn-lt"/>
            <a:cs typeface="Arial" panose="020B0604020202020204" pitchFamily="34" charset="0"/>
          </a:endParaRPr>
        </a:p>
      </dgm:t>
    </dgm:pt>
    <dgm:pt modelId="{081F4EF7-D4E4-4870-99AC-FB300AB8E245}" type="parTrans" cxnId="{81A82E09-0367-46B6-888C-9BB72F21AA72}">
      <dgm:prSet/>
      <dgm:spPr/>
      <dgm:t>
        <a:bodyPr/>
        <a:lstStyle/>
        <a:p>
          <a:endParaRPr lang="en-US"/>
        </a:p>
      </dgm:t>
    </dgm:pt>
    <dgm:pt modelId="{FBCF6A3F-8B2C-48E4-8506-48129AC0CB98}" type="sibTrans" cxnId="{81A82E09-0367-46B6-888C-9BB72F21AA72}">
      <dgm:prSet/>
      <dgm:spPr/>
      <dgm:t>
        <a:bodyPr/>
        <a:lstStyle/>
        <a:p>
          <a:endParaRPr lang="en-US"/>
        </a:p>
      </dgm:t>
    </dgm:pt>
    <dgm:pt modelId="{3D5725E9-1CEA-4E72-90DB-CF6586F046D5}">
      <dgm:prSet custT="1"/>
      <dgm:spPr>
        <a:solidFill>
          <a:srgbClr val="202452"/>
        </a:solidFill>
      </dgm:spPr>
      <dgm:t>
        <a:bodyPr/>
        <a:lstStyle/>
        <a:p>
          <a:pPr algn="ctr"/>
          <a:r>
            <a:rPr lang="en-US" sz="2400" dirty="0">
              <a:latin typeface="+mn-lt"/>
              <a:cs typeface="Arial" panose="020B0604020202020204" pitchFamily="34" charset="0"/>
            </a:rPr>
            <a:t>Provides guidance on recurring JVSG reports.</a:t>
          </a:r>
          <a:endParaRPr lang="en-US" sz="2400" i="1" u="none" dirty="0">
            <a:latin typeface="+mn-lt"/>
            <a:cs typeface="Arial" panose="020B0604020202020204" pitchFamily="34" charset="0"/>
          </a:endParaRPr>
        </a:p>
      </dgm:t>
    </dgm:pt>
    <dgm:pt modelId="{03D876DF-0635-46CB-8525-E843959D7DFC}" type="parTrans" cxnId="{972E62A3-427B-4EF5-8C96-DB0E9217C40C}">
      <dgm:prSet/>
      <dgm:spPr/>
      <dgm:t>
        <a:bodyPr/>
        <a:lstStyle/>
        <a:p>
          <a:endParaRPr lang="en-US"/>
        </a:p>
      </dgm:t>
    </dgm:pt>
    <dgm:pt modelId="{9CE3D2A7-BDFA-48B7-B6A4-24A9506B34F0}" type="sibTrans" cxnId="{972E62A3-427B-4EF5-8C96-DB0E9217C40C}">
      <dgm:prSet/>
      <dgm:spPr/>
      <dgm:t>
        <a:bodyPr/>
        <a:lstStyle/>
        <a:p>
          <a:endParaRPr lang="en-US"/>
        </a:p>
      </dgm:t>
    </dgm:pt>
    <dgm:pt modelId="{24AFACED-675D-4964-9A2F-B406AF29E352}">
      <dgm:prSet custT="1"/>
      <dgm:spPr>
        <a:solidFill>
          <a:srgbClr val="04A651"/>
        </a:solidFill>
      </dgm:spPr>
      <dgm:t>
        <a:bodyPr/>
        <a:lstStyle/>
        <a:p>
          <a:pPr algn="ctr"/>
          <a:r>
            <a:rPr lang="en-US" sz="2400" dirty="0">
              <a:latin typeface="+mn-lt"/>
              <a:cs typeface="Arial" panose="020B0604020202020204" pitchFamily="34" charset="0"/>
            </a:rPr>
            <a:t>Outlines the content requirements for the quarterly manager’s report on services to veterans.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90941570-E453-4124-829F-EE6CA4A22813}" type="parTrans" cxnId="{6FF9C747-E431-497F-A5E5-5E9A3993D07F}">
      <dgm:prSet/>
      <dgm:spPr/>
      <dgm:t>
        <a:bodyPr/>
        <a:lstStyle/>
        <a:p>
          <a:endParaRPr lang="en-US"/>
        </a:p>
      </dgm:t>
    </dgm:pt>
    <dgm:pt modelId="{3437CBA4-A285-4D22-A5E0-FF5FC2F531D7}" type="sibTrans" cxnId="{6FF9C747-E431-497F-A5E5-5E9A3993D07F}">
      <dgm:prSet/>
      <dgm:spPr/>
      <dgm:t>
        <a:bodyPr/>
        <a:lstStyle/>
        <a:p>
          <a:endParaRPr lang="en-US"/>
        </a:p>
      </dgm:t>
    </dgm:pt>
    <dgm:pt modelId="{06CF8C76-94BD-42C6-B172-350B3B0844E6}" type="pres">
      <dgm:prSet presAssocID="{9A6A40E2-DC92-44E4-9650-E58D7D6B81C7}" presName="theList" presStyleCnt="0">
        <dgm:presLayoutVars>
          <dgm:dir/>
          <dgm:animLvl val="lvl"/>
          <dgm:resizeHandles val="exact"/>
        </dgm:presLayoutVars>
      </dgm:prSet>
      <dgm:spPr/>
    </dgm:pt>
    <dgm:pt modelId="{E00C5DE7-255D-4B44-9FA6-8922BB275849}" type="pres">
      <dgm:prSet presAssocID="{18424418-41C1-4B44-8E6F-59F4DD91EC49}" presName="compNode" presStyleCnt="0"/>
      <dgm:spPr/>
    </dgm:pt>
    <dgm:pt modelId="{C1C82196-7558-4E82-9968-0DCCD0A144B4}" type="pres">
      <dgm:prSet presAssocID="{18424418-41C1-4B44-8E6F-59F4DD91EC49}" presName="aNode" presStyleLbl="bgShp" presStyleIdx="0" presStyleCnt="1"/>
      <dgm:spPr/>
    </dgm:pt>
    <dgm:pt modelId="{EDF022A8-A317-4037-B883-8F7CD4C3F72F}" type="pres">
      <dgm:prSet presAssocID="{18424418-41C1-4B44-8E6F-59F4DD91EC49}" presName="textNode" presStyleLbl="bgShp" presStyleIdx="0" presStyleCnt="1"/>
      <dgm:spPr/>
    </dgm:pt>
    <dgm:pt modelId="{67F617E4-A9AD-42BD-A0E3-1EA065C596DA}" type="pres">
      <dgm:prSet presAssocID="{18424418-41C1-4B44-8E6F-59F4DD91EC49}" presName="compChildNode" presStyleCnt="0"/>
      <dgm:spPr/>
    </dgm:pt>
    <dgm:pt modelId="{874A8232-349A-4044-91D2-8C3E0A49FBE0}" type="pres">
      <dgm:prSet presAssocID="{18424418-41C1-4B44-8E6F-59F4DD91EC49}" presName="theInnerList" presStyleCnt="0"/>
      <dgm:spPr/>
    </dgm:pt>
    <dgm:pt modelId="{A51D4C9D-DD2A-480C-9183-BB557AFFF17B}" type="pres">
      <dgm:prSet presAssocID="{3D5725E9-1CEA-4E72-90DB-CF6586F046D5}" presName="childNode" presStyleLbl="node1" presStyleIdx="0" presStyleCnt="2" custScaleX="111707">
        <dgm:presLayoutVars>
          <dgm:bulletEnabled val="1"/>
        </dgm:presLayoutVars>
      </dgm:prSet>
      <dgm:spPr/>
    </dgm:pt>
    <dgm:pt modelId="{86436DAE-4362-431B-8F88-C48A4FA46A9D}" type="pres">
      <dgm:prSet presAssocID="{3D5725E9-1CEA-4E72-90DB-CF6586F046D5}" presName="aSpace2" presStyleCnt="0"/>
      <dgm:spPr/>
    </dgm:pt>
    <dgm:pt modelId="{D303B3A3-A5F9-40D9-B3D1-34BF8F492F48}" type="pres">
      <dgm:prSet presAssocID="{24AFACED-675D-4964-9A2F-B406AF29E352}" presName="childNode" presStyleLbl="node1" presStyleIdx="1" presStyleCnt="2" custScaleX="111707">
        <dgm:presLayoutVars>
          <dgm:bulletEnabled val="1"/>
        </dgm:presLayoutVars>
      </dgm:prSet>
      <dgm:spPr/>
    </dgm:pt>
  </dgm:ptLst>
  <dgm:cxnLst>
    <dgm:cxn modelId="{81A82E09-0367-46B6-888C-9BB72F21AA72}" srcId="{9A6A40E2-DC92-44E4-9650-E58D7D6B81C7}" destId="{18424418-41C1-4B44-8E6F-59F4DD91EC49}" srcOrd="0" destOrd="0" parTransId="{081F4EF7-D4E4-4870-99AC-FB300AB8E245}" sibTransId="{FBCF6A3F-8B2C-48E4-8506-48129AC0CB98}"/>
    <dgm:cxn modelId="{22D98B2D-7F0B-4E0D-B3B6-DE4BA46C7639}" type="presOf" srcId="{9A6A40E2-DC92-44E4-9650-E58D7D6B81C7}" destId="{06CF8C76-94BD-42C6-B172-350B3B0844E6}" srcOrd="0" destOrd="0" presId="urn:microsoft.com/office/officeart/2005/8/layout/lProcess2"/>
    <dgm:cxn modelId="{6FF9C747-E431-497F-A5E5-5E9A3993D07F}" srcId="{18424418-41C1-4B44-8E6F-59F4DD91EC49}" destId="{24AFACED-675D-4964-9A2F-B406AF29E352}" srcOrd="1" destOrd="0" parTransId="{90941570-E453-4124-829F-EE6CA4A22813}" sibTransId="{3437CBA4-A285-4D22-A5E0-FF5FC2F531D7}"/>
    <dgm:cxn modelId="{30BD674E-1BD6-47B1-981C-2B408E1AC5C2}" type="presOf" srcId="{18424418-41C1-4B44-8E6F-59F4DD91EC49}" destId="{EDF022A8-A317-4037-B883-8F7CD4C3F72F}" srcOrd="1" destOrd="0" presId="urn:microsoft.com/office/officeart/2005/8/layout/lProcess2"/>
    <dgm:cxn modelId="{C60B3F5A-4EFB-4255-B6F3-6BA32C76E2C4}" type="presOf" srcId="{18424418-41C1-4B44-8E6F-59F4DD91EC49}" destId="{C1C82196-7558-4E82-9968-0DCCD0A144B4}" srcOrd="0" destOrd="0" presId="urn:microsoft.com/office/officeart/2005/8/layout/lProcess2"/>
    <dgm:cxn modelId="{972E62A3-427B-4EF5-8C96-DB0E9217C40C}" srcId="{18424418-41C1-4B44-8E6F-59F4DD91EC49}" destId="{3D5725E9-1CEA-4E72-90DB-CF6586F046D5}" srcOrd="0" destOrd="0" parTransId="{03D876DF-0635-46CB-8525-E843959D7DFC}" sibTransId="{9CE3D2A7-BDFA-48B7-B6A4-24A9506B34F0}"/>
    <dgm:cxn modelId="{85B1E0AE-96E1-4588-A773-389F439F8518}" type="presOf" srcId="{24AFACED-675D-4964-9A2F-B406AF29E352}" destId="{D303B3A3-A5F9-40D9-B3D1-34BF8F492F48}" srcOrd="0" destOrd="0" presId="urn:microsoft.com/office/officeart/2005/8/layout/lProcess2"/>
    <dgm:cxn modelId="{11169DCA-9077-4506-9047-0390C30DC27A}" type="presOf" srcId="{3D5725E9-1CEA-4E72-90DB-CF6586F046D5}" destId="{A51D4C9D-DD2A-480C-9183-BB557AFFF17B}" srcOrd="0" destOrd="0" presId="urn:microsoft.com/office/officeart/2005/8/layout/lProcess2"/>
    <dgm:cxn modelId="{CE9DC39B-CF91-4FAF-979B-8E95C9FF1F37}" type="presParOf" srcId="{06CF8C76-94BD-42C6-B172-350B3B0844E6}" destId="{E00C5DE7-255D-4B44-9FA6-8922BB275849}" srcOrd="0" destOrd="0" presId="urn:microsoft.com/office/officeart/2005/8/layout/lProcess2"/>
    <dgm:cxn modelId="{14EFEF99-2693-42E5-B0E6-87395075C486}" type="presParOf" srcId="{E00C5DE7-255D-4B44-9FA6-8922BB275849}" destId="{C1C82196-7558-4E82-9968-0DCCD0A144B4}" srcOrd="0" destOrd="0" presId="urn:microsoft.com/office/officeart/2005/8/layout/lProcess2"/>
    <dgm:cxn modelId="{499AC041-4911-4DC5-94ED-D6E9CC8F7DFC}" type="presParOf" srcId="{E00C5DE7-255D-4B44-9FA6-8922BB275849}" destId="{EDF022A8-A317-4037-B883-8F7CD4C3F72F}" srcOrd="1" destOrd="0" presId="urn:microsoft.com/office/officeart/2005/8/layout/lProcess2"/>
    <dgm:cxn modelId="{A2F8EDE6-7B4F-4E84-A924-0FFF2495306F}" type="presParOf" srcId="{E00C5DE7-255D-4B44-9FA6-8922BB275849}" destId="{67F617E4-A9AD-42BD-A0E3-1EA065C596DA}" srcOrd="2" destOrd="0" presId="urn:microsoft.com/office/officeart/2005/8/layout/lProcess2"/>
    <dgm:cxn modelId="{BE659528-8216-4E71-B44A-40E9AA87CCF8}" type="presParOf" srcId="{67F617E4-A9AD-42BD-A0E3-1EA065C596DA}" destId="{874A8232-349A-4044-91D2-8C3E0A49FBE0}" srcOrd="0" destOrd="0" presId="urn:microsoft.com/office/officeart/2005/8/layout/lProcess2"/>
    <dgm:cxn modelId="{304EE247-1A79-4E07-9FC6-BA8EF02CE72F}" type="presParOf" srcId="{874A8232-349A-4044-91D2-8C3E0A49FBE0}" destId="{A51D4C9D-DD2A-480C-9183-BB557AFFF17B}" srcOrd="0" destOrd="0" presId="urn:microsoft.com/office/officeart/2005/8/layout/lProcess2"/>
    <dgm:cxn modelId="{BE8D0DD8-8438-47E5-910D-E3E93A2B969D}" type="presParOf" srcId="{874A8232-349A-4044-91D2-8C3E0A49FBE0}" destId="{86436DAE-4362-431B-8F88-C48A4FA46A9D}" srcOrd="1" destOrd="0" presId="urn:microsoft.com/office/officeart/2005/8/layout/lProcess2"/>
    <dgm:cxn modelId="{51B4DB93-5C22-4F2C-B99B-C88A2E9AFBA3}" type="presParOf" srcId="{874A8232-349A-4044-91D2-8C3E0A49FBE0}" destId="{D303B3A3-A5F9-40D9-B3D1-34BF8F492F48}" srcOrd="2" destOrd="0" presId="urn:microsoft.com/office/officeart/2005/8/layout/lProcess2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20971D-79B5-4A99-8B0E-6AF64B1F84D5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C950B6-5A62-4690-986A-F92859A145F0}">
      <dgm:prSet custT="1"/>
      <dgm:spPr>
        <a:solidFill>
          <a:srgbClr val="202452"/>
        </a:solidFill>
      </dgm:spPr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Employer outreach</a:t>
          </a:r>
        </a:p>
      </dgm:t>
    </dgm:pt>
    <dgm:pt modelId="{7359026C-ABA5-4C5C-8771-27C0AFF6CCB4}" type="parTrans" cxnId="{1F1790D9-EB3C-4593-A650-55C48FA15BC4}">
      <dgm:prSet/>
      <dgm:spPr/>
      <dgm:t>
        <a:bodyPr/>
        <a:lstStyle/>
        <a:p>
          <a:endParaRPr lang="en-US"/>
        </a:p>
      </dgm:t>
    </dgm:pt>
    <dgm:pt modelId="{4FBA929A-C2B0-4807-9B90-B53DA84D49D9}" type="sibTrans" cxnId="{1F1790D9-EB3C-4593-A650-55C48FA15BC4}">
      <dgm:prSet/>
      <dgm:spPr>
        <a:solidFill>
          <a:srgbClr val="202452"/>
        </a:solidFill>
      </dgm:spPr>
      <dgm:t>
        <a:bodyPr/>
        <a:lstStyle/>
        <a:p>
          <a:endParaRPr lang="en-US"/>
        </a:p>
      </dgm:t>
    </dgm:pt>
    <dgm:pt modelId="{6A6C4174-D9E0-459C-A1F1-938EEEB83C6E}">
      <dgm:prSet custT="1"/>
      <dgm:spPr>
        <a:solidFill>
          <a:srgbClr val="E2C549"/>
        </a:solidFill>
      </dgm:spPr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Facilitating veteran services</a:t>
          </a:r>
        </a:p>
      </dgm:t>
    </dgm:pt>
    <dgm:pt modelId="{8585F9BC-9BD4-4EDE-9A69-8359369F4F5D}" type="parTrans" cxnId="{72741B74-FBAA-4DCE-B50C-DFB7155E29E1}">
      <dgm:prSet/>
      <dgm:spPr/>
      <dgm:t>
        <a:bodyPr/>
        <a:lstStyle/>
        <a:p>
          <a:endParaRPr lang="en-US"/>
        </a:p>
      </dgm:t>
    </dgm:pt>
    <dgm:pt modelId="{D4AFCD50-5ED3-48D2-84F3-9E0E5B71C4FC}" type="sibTrans" cxnId="{72741B74-FBAA-4DCE-B50C-DFB7155E29E1}">
      <dgm:prSet/>
      <dgm:spPr>
        <a:solidFill>
          <a:srgbClr val="04A651"/>
        </a:solidFill>
      </dgm:spPr>
      <dgm:t>
        <a:bodyPr/>
        <a:lstStyle/>
        <a:p>
          <a:endParaRPr lang="en-US"/>
        </a:p>
      </dgm:t>
    </dgm:pt>
    <dgm:pt modelId="{4FE1BEAB-FAB8-4E9A-BC5D-4D01A9D942FB}">
      <dgm:prSet custT="1"/>
      <dgm:spPr>
        <a:solidFill>
          <a:srgbClr val="04A651"/>
        </a:solidFill>
      </dgm:spPr>
      <dgm:t>
        <a:bodyPr/>
        <a:lstStyle/>
        <a:p>
          <a:r>
            <a:rPr lang="en-US" sz="2400" b="0" dirty="0">
              <a:latin typeface="+mn-lt"/>
              <a:cs typeface="Arial" panose="020B0604020202020204" pitchFamily="34" charset="0"/>
            </a:rPr>
            <a:t>Principal duties</a:t>
          </a:r>
        </a:p>
      </dgm:t>
    </dgm:pt>
    <dgm:pt modelId="{1221E601-02FA-4149-A022-A7B4EE6B44CF}" type="sibTrans" cxnId="{885BD137-9CDC-4D7B-AF68-781C56A91E08}">
      <dgm:prSet/>
      <dgm:spPr/>
      <dgm:t>
        <a:bodyPr/>
        <a:lstStyle/>
        <a:p>
          <a:endParaRPr lang="en-US"/>
        </a:p>
      </dgm:t>
    </dgm:pt>
    <dgm:pt modelId="{6280A891-C03F-475B-9C93-DBB578B010E7}" type="parTrans" cxnId="{885BD137-9CDC-4D7B-AF68-781C56A91E08}">
      <dgm:prSet/>
      <dgm:spPr/>
      <dgm:t>
        <a:bodyPr/>
        <a:lstStyle/>
        <a:p>
          <a:endParaRPr lang="en-US"/>
        </a:p>
      </dgm:t>
    </dgm:pt>
    <dgm:pt modelId="{EC8A5CBA-B22A-4047-9BE3-A897194229B8}" type="pres">
      <dgm:prSet presAssocID="{C020971D-79B5-4A99-8B0E-6AF64B1F84D5}" presName="linearFlow" presStyleCnt="0">
        <dgm:presLayoutVars>
          <dgm:dir/>
          <dgm:resizeHandles val="exact"/>
        </dgm:presLayoutVars>
      </dgm:prSet>
      <dgm:spPr/>
    </dgm:pt>
    <dgm:pt modelId="{2B4B8256-E846-4466-B933-0B9C7EB95C0A}" type="pres">
      <dgm:prSet presAssocID="{D3C950B6-5A62-4690-986A-F92859A145F0}" presName="node" presStyleLbl="node1" presStyleIdx="0" presStyleCnt="3" custScaleX="254567" custScaleY="254361">
        <dgm:presLayoutVars>
          <dgm:bulletEnabled val="1"/>
        </dgm:presLayoutVars>
      </dgm:prSet>
      <dgm:spPr/>
    </dgm:pt>
    <dgm:pt modelId="{01CDA686-3D64-4477-AFF1-5FAD7AEE3A87}" type="pres">
      <dgm:prSet presAssocID="{4FBA929A-C2B0-4807-9B90-B53DA84D49D9}" presName="spacerL" presStyleCnt="0"/>
      <dgm:spPr/>
    </dgm:pt>
    <dgm:pt modelId="{18FA32F7-EDC8-4A9A-B033-56D1E96246D5}" type="pres">
      <dgm:prSet presAssocID="{4FBA929A-C2B0-4807-9B90-B53DA84D49D9}" presName="sibTrans" presStyleLbl="sibTrans2D1" presStyleIdx="0" presStyleCnt="2"/>
      <dgm:spPr/>
    </dgm:pt>
    <dgm:pt modelId="{48738FDD-DDF4-46C3-9DA8-8554ACA092EC}" type="pres">
      <dgm:prSet presAssocID="{4FBA929A-C2B0-4807-9B90-B53DA84D49D9}" presName="spacerR" presStyleCnt="0"/>
      <dgm:spPr/>
    </dgm:pt>
    <dgm:pt modelId="{0C37D58D-CC66-4641-A5D9-E21DA78EBECC}" type="pres">
      <dgm:prSet presAssocID="{6A6C4174-D9E0-459C-A1F1-938EEEB83C6E}" presName="node" presStyleLbl="node1" presStyleIdx="1" presStyleCnt="3" custScaleX="254567" custScaleY="254361">
        <dgm:presLayoutVars>
          <dgm:bulletEnabled val="1"/>
        </dgm:presLayoutVars>
      </dgm:prSet>
      <dgm:spPr/>
    </dgm:pt>
    <dgm:pt modelId="{313F899D-A2D2-499B-B7F3-FFC975FE00C1}" type="pres">
      <dgm:prSet presAssocID="{D4AFCD50-5ED3-48D2-84F3-9E0E5B71C4FC}" presName="spacerL" presStyleCnt="0"/>
      <dgm:spPr/>
    </dgm:pt>
    <dgm:pt modelId="{7B7BEA96-0816-4AC4-B4D1-47B3840B9667}" type="pres">
      <dgm:prSet presAssocID="{D4AFCD50-5ED3-48D2-84F3-9E0E5B71C4FC}" presName="sibTrans" presStyleLbl="sibTrans2D1" presStyleIdx="1" presStyleCnt="2"/>
      <dgm:spPr/>
    </dgm:pt>
    <dgm:pt modelId="{65795851-41D7-4186-A030-8A7ABA993D2F}" type="pres">
      <dgm:prSet presAssocID="{D4AFCD50-5ED3-48D2-84F3-9E0E5B71C4FC}" presName="spacerR" presStyleCnt="0"/>
      <dgm:spPr/>
    </dgm:pt>
    <dgm:pt modelId="{22218972-FCA7-4041-924F-025BBFEA301F}" type="pres">
      <dgm:prSet presAssocID="{4FE1BEAB-FAB8-4E9A-BC5D-4D01A9D942FB}" presName="node" presStyleLbl="node1" presStyleIdx="2" presStyleCnt="3" custScaleX="254567" custScaleY="254361">
        <dgm:presLayoutVars>
          <dgm:bulletEnabled val="1"/>
        </dgm:presLayoutVars>
      </dgm:prSet>
      <dgm:spPr/>
    </dgm:pt>
  </dgm:ptLst>
  <dgm:cxnLst>
    <dgm:cxn modelId="{E7C7DD34-A80F-4765-8D04-1E8E9ADD2875}" type="presOf" srcId="{4FBA929A-C2B0-4807-9B90-B53DA84D49D9}" destId="{18FA32F7-EDC8-4A9A-B033-56D1E96246D5}" srcOrd="0" destOrd="0" presId="urn:microsoft.com/office/officeart/2005/8/layout/equation1"/>
    <dgm:cxn modelId="{885BD137-9CDC-4D7B-AF68-781C56A91E08}" srcId="{C020971D-79B5-4A99-8B0E-6AF64B1F84D5}" destId="{4FE1BEAB-FAB8-4E9A-BC5D-4D01A9D942FB}" srcOrd="2" destOrd="0" parTransId="{6280A891-C03F-475B-9C93-DBB578B010E7}" sibTransId="{1221E601-02FA-4149-A022-A7B4EE6B44CF}"/>
    <dgm:cxn modelId="{B301E16C-8C98-45EB-9554-0F9CD5CC21F0}" type="presOf" srcId="{4FE1BEAB-FAB8-4E9A-BC5D-4D01A9D942FB}" destId="{22218972-FCA7-4041-924F-025BBFEA301F}" srcOrd="0" destOrd="0" presId="urn:microsoft.com/office/officeart/2005/8/layout/equation1"/>
    <dgm:cxn modelId="{72741B74-FBAA-4DCE-B50C-DFB7155E29E1}" srcId="{C020971D-79B5-4A99-8B0E-6AF64B1F84D5}" destId="{6A6C4174-D9E0-459C-A1F1-938EEEB83C6E}" srcOrd="1" destOrd="0" parTransId="{8585F9BC-9BD4-4EDE-9A69-8359369F4F5D}" sibTransId="{D4AFCD50-5ED3-48D2-84F3-9E0E5B71C4FC}"/>
    <dgm:cxn modelId="{3A56BCAF-14B3-48AD-BCED-820A517CA393}" type="presOf" srcId="{D4AFCD50-5ED3-48D2-84F3-9E0E5B71C4FC}" destId="{7B7BEA96-0816-4AC4-B4D1-47B3840B9667}" srcOrd="0" destOrd="0" presId="urn:microsoft.com/office/officeart/2005/8/layout/equation1"/>
    <dgm:cxn modelId="{1F1790D9-EB3C-4593-A650-55C48FA15BC4}" srcId="{C020971D-79B5-4A99-8B0E-6AF64B1F84D5}" destId="{D3C950B6-5A62-4690-986A-F92859A145F0}" srcOrd="0" destOrd="0" parTransId="{7359026C-ABA5-4C5C-8771-27C0AFF6CCB4}" sibTransId="{4FBA929A-C2B0-4807-9B90-B53DA84D49D9}"/>
    <dgm:cxn modelId="{5BBF60E8-6175-4690-AE82-658B3491E0AD}" type="presOf" srcId="{6A6C4174-D9E0-459C-A1F1-938EEEB83C6E}" destId="{0C37D58D-CC66-4641-A5D9-E21DA78EBECC}" srcOrd="0" destOrd="0" presId="urn:microsoft.com/office/officeart/2005/8/layout/equation1"/>
    <dgm:cxn modelId="{A6A702ED-8565-4C74-B93F-7EC4B03A49ED}" type="presOf" srcId="{C020971D-79B5-4A99-8B0E-6AF64B1F84D5}" destId="{EC8A5CBA-B22A-4047-9BE3-A897194229B8}" srcOrd="0" destOrd="0" presId="urn:microsoft.com/office/officeart/2005/8/layout/equation1"/>
    <dgm:cxn modelId="{5BF240F2-C0B2-473B-B5F5-BF676305FD4E}" type="presOf" srcId="{D3C950B6-5A62-4690-986A-F92859A145F0}" destId="{2B4B8256-E846-4466-B933-0B9C7EB95C0A}" srcOrd="0" destOrd="0" presId="urn:microsoft.com/office/officeart/2005/8/layout/equation1"/>
    <dgm:cxn modelId="{E8B4A411-3F80-4D5B-BCEF-7D9388F9A745}" type="presParOf" srcId="{EC8A5CBA-B22A-4047-9BE3-A897194229B8}" destId="{2B4B8256-E846-4466-B933-0B9C7EB95C0A}" srcOrd="0" destOrd="0" presId="urn:microsoft.com/office/officeart/2005/8/layout/equation1"/>
    <dgm:cxn modelId="{E93E6F2C-4E07-4C03-BB01-CEAFF1DFE497}" type="presParOf" srcId="{EC8A5CBA-B22A-4047-9BE3-A897194229B8}" destId="{01CDA686-3D64-4477-AFF1-5FAD7AEE3A87}" srcOrd="1" destOrd="0" presId="urn:microsoft.com/office/officeart/2005/8/layout/equation1"/>
    <dgm:cxn modelId="{87A41BEF-8238-4E0B-A979-96682EC3CCD4}" type="presParOf" srcId="{EC8A5CBA-B22A-4047-9BE3-A897194229B8}" destId="{18FA32F7-EDC8-4A9A-B033-56D1E96246D5}" srcOrd="2" destOrd="0" presId="urn:microsoft.com/office/officeart/2005/8/layout/equation1"/>
    <dgm:cxn modelId="{E1D9B6A2-34A7-4041-8394-A085EB2A4F97}" type="presParOf" srcId="{EC8A5CBA-B22A-4047-9BE3-A897194229B8}" destId="{48738FDD-DDF4-46C3-9DA8-8554ACA092EC}" srcOrd="3" destOrd="0" presId="urn:microsoft.com/office/officeart/2005/8/layout/equation1"/>
    <dgm:cxn modelId="{C2B2098A-2CB7-4E0C-B235-EAA962F3B262}" type="presParOf" srcId="{EC8A5CBA-B22A-4047-9BE3-A897194229B8}" destId="{0C37D58D-CC66-4641-A5D9-E21DA78EBECC}" srcOrd="4" destOrd="0" presId="urn:microsoft.com/office/officeart/2005/8/layout/equation1"/>
    <dgm:cxn modelId="{9AE09B7D-948F-4251-A087-A7C51A8C0085}" type="presParOf" srcId="{EC8A5CBA-B22A-4047-9BE3-A897194229B8}" destId="{313F899D-A2D2-499B-B7F3-FFC975FE00C1}" srcOrd="5" destOrd="0" presId="urn:microsoft.com/office/officeart/2005/8/layout/equation1"/>
    <dgm:cxn modelId="{B463DE21-1C94-4672-83C0-49AD444029C7}" type="presParOf" srcId="{EC8A5CBA-B22A-4047-9BE3-A897194229B8}" destId="{7B7BEA96-0816-4AC4-B4D1-47B3840B9667}" srcOrd="6" destOrd="0" presId="urn:microsoft.com/office/officeart/2005/8/layout/equation1"/>
    <dgm:cxn modelId="{1B59C506-72F3-498B-90B5-4159E7CD83BD}" type="presParOf" srcId="{EC8A5CBA-B22A-4047-9BE3-A897194229B8}" destId="{65795851-41D7-4186-A030-8A7ABA993D2F}" srcOrd="7" destOrd="0" presId="urn:microsoft.com/office/officeart/2005/8/layout/equation1"/>
    <dgm:cxn modelId="{847A15DD-C789-4994-B29D-5F3D2D81EB86}" type="presParOf" srcId="{EC8A5CBA-B22A-4047-9BE3-A897194229B8}" destId="{22218972-FCA7-4041-924F-025BBFEA301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ADF4AC-4FB7-492C-B999-8D360A025495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A8BAD1-6290-4510-91F1-9BF68F841F54}">
      <dgm:prSet custT="1"/>
      <dgm:spPr>
        <a:solidFill>
          <a:srgbClr val="202452"/>
        </a:solidFill>
      </dgm:spPr>
      <dgm:t>
        <a:bodyPr/>
        <a:lstStyle/>
        <a:p>
          <a:r>
            <a:rPr lang="en-US" sz="2800" b="1" dirty="0">
              <a:latin typeface="+mn-lt"/>
              <a:cs typeface="Arial" panose="020B0604020202020204" pitchFamily="34" charset="0"/>
            </a:rPr>
            <a:t>Facilitating veteran services</a:t>
          </a:r>
        </a:p>
      </dgm:t>
    </dgm:pt>
    <dgm:pt modelId="{01D2B659-5C06-4580-98B6-D14C7F618CA7}" type="parTrans" cxnId="{95414671-F398-49E0-A1E2-88CC8C7AE788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01408-A084-4D9C-96D1-34501FE74D7B}" type="sibTrans" cxnId="{95414671-F398-49E0-A1E2-88CC8C7AE788}">
      <dgm:prSet/>
      <dgm:spPr>
        <a:solidFill>
          <a:srgbClr val="7B8898"/>
        </a:solidFill>
      </dgm:spPr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435EF-6E75-4EDB-B362-023B3A92E584}">
      <dgm:prSet custT="1"/>
      <dgm:spPr>
        <a:solidFill>
          <a:srgbClr val="04A651"/>
        </a:solidFill>
      </dgm:spPr>
      <dgm:t>
        <a:bodyPr/>
        <a:lstStyle/>
        <a:p>
          <a:r>
            <a:rPr lang="en-US" sz="2800" b="1" dirty="0">
              <a:latin typeface="+mn-lt"/>
              <a:cs typeface="Arial" panose="020B0604020202020204" pitchFamily="34" charset="0"/>
            </a:rPr>
            <a:t>Capacity building</a:t>
          </a:r>
        </a:p>
      </dgm:t>
    </dgm:pt>
    <dgm:pt modelId="{1EB0232D-C6AE-4A6C-A05B-83CCD7E4A83E}" type="parTrans" cxnId="{0B8AA2D3-19EB-4838-B086-46DB7AEFFEC2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4EE5D-62BF-4471-9143-6CC28E017927}" type="sibTrans" cxnId="{0B8AA2D3-19EB-4838-B086-46DB7AEFFEC2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F69D91-EBC8-47B2-AAAF-F083211B0D93}">
      <dgm:prSet custT="1"/>
      <dgm:spPr>
        <a:solidFill>
          <a:srgbClr val="9C9E9D"/>
        </a:solidFill>
      </dgm:spPr>
      <dgm:t>
        <a:bodyPr/>
        <a:lstStyle/>
        <a:p>
          <a:r>
            <a:rPr lang="en-US" sz="2800" b="1" dirty="0">
              <a:latin typeface="+mn-lt"/>
              <a:cs typeface="Arial" panose="020B0604020202020204" pitchFamily="34" charset="0"/>
            </a:rPr>
            <a:t>Service delivery strategies</a:t>
          </a:r>
        </a:p>
      </dgm:t>
    </dgm:pt>
    <dgm:pt modelId="{180E9824-84A5-482A-8518-5CBEFC162653}" type="parTrans" cxnId="{1EA3EB9C-25F6-44A6-BD06-24C31BA90D0C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C48A4E-36F8-4F5B-9E99-1057CC1778D1}" type="sibTrans" cxnId="{1EA3EB9C-25F6-44A6-BD06-24C31BA90D0C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73FFF-FC09-4EB4-9DA9-D4FA2FD89436}">
      <dgm:prSet custT="1"/>
      <dgm:spPr>
        <a:solidFill>
          <a:srgbClr val="E2C549"/>
        </a:solidFill>
      </dgm:spPr>
      <dgm:t>
        <a:bodyPr/>
        <a:lstStyle/>
        <a:p>
          <a:r>
            <a:rPr lang="en-US" sz="2800" b="1" dirty="0">
              <a:latin typeface="+mn-lt"/>
              <a:cs typeface="Arial" panose="020B0604020202020204" pitchFamily="34" charset="0"/>
            </a:rPr>
            <a:t>Manager’s report</a:t>
          </a:r>
        </a:p>
      </dgm:t>
    </dgm:pt>
    <dgm:pt modelId="{99912C48-06EC-4205-BA43-561B66DF6A68}" type="parTrans" cxnId="{B431C9F9-658A-498B-ADE2-71B92ACE535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1DD13-685B-47CC-B82C-6D9083108395}" type="sibTrans" cxnId="{B431C9F9-658A-498B-ADE2-71B92ACE535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197E8-D537-48F6-8D14-96C67D24E6C8}">
      <dgm:prSet custT="1"/>
      <dgm:spPr>
        <a:solidFill>
          <a:srgbClr val="E2C549"/>
        </a:solidFill>
      </dgm:spPr>
      <dgm:t>
        <a:bodyPr/>
        <a:lstStyle/>
        <a:p>
          <a:r>
            <a:rPr lang="en-US" sz="2000" b="0" i="1" dirty="0">
              <a:latin typeface="+mn-lt"/>
              <a:cs typeface="Arial" panose="020B0604020202020204" pitchFamily="34" charset="0"/>
            </a:rPr>
            <a:t>Performance and compliance</a:t>
          </a:r>
        </a:p>
      </dgm:t>
    </dgm:pt>
    <dgm:pt modelId="{64C87DAC-278C-4928-BD17-70DA5E8EBC00}" type="parTrans" cxnId="{D5F3840C-A50D-4986-9B55-75F05E3F9A5B}">
      <dgm:prSet/>
      <dgm:spPr/>
      <dgm:t>
        <a:bodyPr/>
        <a:lstStyle/>
        <a:p>
          <a:endParaRPr lang="en-US"/>
        </a:p>
      </dgm:t>
    </dgm:pt>
    <dgm:pt modelId="{2B953DE8-E08C-42E0-AE41-9943DE59958E}" type="sibTrans" cxnId="{D5F3840C-A50D-4986-9B55-75F05E3F9A5B}">
      <dgm:prSet/>
      <dgm:spPr/>
      <dgm:t>
        <a:bodyPr/>
        <a:lstStyle/>
        <a:p>
          <a:endParaRPr lang="en-US"/>
        </a:p>
      </dgm:t>
    </dgm:pt>
    <dgm:pt modelId="{8BD23828-B38F-4C53-99AB-F97994FB315C}">
      <dgm:prSet custT="1"/>
      <dgm:spPr>
        <a:solidFill>
          <a:srgbClr val="04A651"/>
        </a:solidFill>
      </dgm:spPr>
      <dgm:t>
        <a:bodyPr/>
        <a:lstStyle/>
        <a:p>
          <a:r>
            <a:rPr lang="en-US" sz="2000" b="0" i="1" dirty="0">
              <a:latin typeface="+mn-lt"/>
              <a:cs typeface="Arial" panose="020B0604020202020204" pitchFamily="34" charset="0"/>
            </a:rPr>
            <a:t>Training and education</a:t>
          </a:r>
        </a:p>
      </dgm:t>
    </dgm:pt>
    <dgm:pt modelId="{5F5A7B82-AD05-4105-A212-A24551CE5568}" type="parTrans" cxnId="{DC9FAD1D-DBC6-4761-860A-0FB4824B85EB}">
      <dgm:prSet/>
      <dgm:spPr/>
      <dgm:t>
        <a:bodyPr/>
        <a:lstStyle/>
        <a:p>
          <a:endParaRPr lang="en-US"/>
        </a:p>
      </dgm:t>
    </dgm:pt>
    <dgm:pt modelId="{02F8CBBA-3075-4FB7-A66C-2D2069D8A39D}" type="sibTrans" cxnId="{DC9FAD1D-DBC6-4761-860A-0FB4824B85EB}">
      <dgm:prSet/>
      <dgm:spPr/>
      <dgm:t>
        <a:bodyPr/>
        <a:lstStyle/>
        <a:p>
          <a:endParaRPr lang="en-US"/>
        </a:p>
      </dgm:t>
    </dgm:pt>
    <dgm:pt modelId="{4BEE3541-D98E-4F54-AD6A-1B6150659A80}">
      <dgm:prSet custT="1"/>
      <dgm:spPr>
        <a:solidFill>
          <a:srgbClr val="9C9E9D"/>
        </a:solidFill>
      </dgm:spPr>
      <dgm:t>
        <a:bodyPr/>
        <a:lstStyle/>
        <a:p>
          <a:r>
            <a:rPr lang="en-US" sz="2000" b="0" i="1" dirty="0">
              <a:latin typeface="+mn-lt"/>
              <a:cs typeface="Arial" panose="020B0604020202020204" pitchFamily="34" charset="0"/>
            </a:rPr>
            <a:t>Local policy and procedure</a:t>
          </a:r>
        </a:p>
      </dgm:t>
    </dgm:pt>
    <dgm:pt modelId="{FF831965-2734-42CA-B14C-50528320F5BF}" type="parTrans" cxnId="{CD9DC887-9822-403A-8985-DF7B1EBD4331}">
      <dgm:prSet/>
      <dgm:spPr/>
      <dgm:t>
        <a:bodyPr/>
        <a:lstStyle/>
        <a:p>
          <a:endParaRPr lang="en-US"/>
        </a:p>
      </dgm:t>
    </dgm:pt>
    <dgm:pt modelId="{117DA305-B137-4CDC-8FA5-99FEA03D247C}" type="sibTrans" cxnId="{CD9DC887-9822-403A-8985-DF7B1EBD4331}">
      <dgm:prSet/>
      <dgm:spPr/>
      <dgm:t>
        <a:bodyPr/>
        <a:lstStyle/>
        <a:p>
          <a:endParaRPr lang="en-US"/>
        </a:p>
      </dgm:t>
    </dgm:pt>
    <dgm:pt modelId="{D4DF1520-215F-4A09-AD56-2DCD9B243ADA}" type="pres">
      <dgm:prSet presAssocID="{05ADF4AC-4FB7-492C-B999-8D360A025495}" presName="Name0" presStyleCnt="0">
        <dgm:presLayoutVars>
          <dgm:dir/>
          <dgm:resizeHandles val="exact"/>
        </dgm:presLayoutVars>
      </dgm:prSet>
      <dgm:spPr/>
    </dgm:pt>
    <dgm:pt modelId="{8FD26D66-35AB-43AE-A2F6-0FA43E39196A}" type="pres">
      <dgm:prSet presAssocID="{05ADF4AC-4FB7-492C-B999-8D360A025495}" presName="cycle" presStyleCnt="0"/>
      <dgm:spPr/>
    </dgm:pt>
    <dgm:pt modelId="{C67EE9C2-32E5-4CBD-B8DC-F36C5A97B6DC}" type="pres">
      <dgm:prSet presAssocID="{02A8BAD1-6290-4510-91F1-9BF68F841F54}" presName="nodeFirstNode" presStyleLbl="node1" presStyleIdx="0" presStyleCnt="4" custScaleX="115875">
        <dgm:presLayoutVars>
          <dgm:bulletEnabled val="1"/>
        </dgm:presLayoutVars>
      </dgm:prSet>
      <dgm:spPr/>
    </dgm:pt>
    <dgm:pt modelId="{30E1B517-1E6A-4ADF-894E-DEDB48A56556}" type="pres">
      <dgm:prSet presAssocID="{23B01408-A084-4D9C-96D1-34501FE74D7B}" presName="sibTransFirstNode" presStyleLbl="bgShp" presStyleIdx="0" presStyleCnt="1" custScaleX="106744"/>
      <dgm:spPr/>
    </dgm:pt>
    <dgm:pt modelId="{2A38F48F-B425-4490-958E-0A600F44FC7A}" type="pres">
      <dgm:prSet presAssocID="{97F69D91-EBC8-47B2-AAAF-F083211B0D93}" presName="nodeFollowingNodes" presStyleLbl="node1" presStyleIdx="1" presStyleCnt="4" custScaleX="115875">
        <dgm:presLayoutVars>
          <dgm:bulletEnabled val="1"/>
        </dgm:presLayoutVars>
      </dgm:prSet>
      <dgm:spPr/>
    </dgm:pt>
    <dgm:pt modelId="{FE5C30C8-3D37-4B67-9C23-9E4A419CF041}" type="pres">
      <dgm:prSet presAssocID="{C18435EF-6E75-4EDB-B362-023B3A92E584}" presName="nodeFollowingNodes" presStyleLbl="node1" presStyleIdx="2" presStyleCnt="4" custScaleX="115875" custScaleY="76579">
        <dgm:presLayoutVars>
          <dgm:bulletEnabled val="1"/>
        </dgm:presLayoutVars>
      </dgm:prSet>
      <dgm:spPr/>
    </dgm:pt>
    <dgm:pt modelId="{8E3E4E34-7E73-44E8-AC83-5A0F54F8BD8B}" type="pres">
      <dgm:prSet presAssocID="{A9173FFF-FC09-4EB4-9DA9-D4FA2FD89436}" presName="nodeFollowingNodes" presStyleLbl="node1" presStyleIdx="3" presStyleCnt="4" custScaleX="115875" custRadScaleRad="123027">
        <dgm:presLayoutVars>
          <dgm:bulletEnabled val="1"/>
        </dgm:presLayoutVars>
      </dgm:prSet>
      <dgm:spPr/>
    </dgm:pt>
  </dgm:ptLst>
  <dgm:cxnLst>
    <dgm:cxn modelId="{D5F3840C-A50D-4986-9B55-75F05E3F9A5B}" srcId="{A9173FFF-FC09-4EB4-9DA9-D4FA2FD89436}" destId="{FA5197E8-D537-48F6-8D14-96C67D24E6C8}" srcOrd="0" destOrd="0" parTransId="{64C87DAC-278C-4928-BD17-70DA5E8EBC00}" sibTransId="{2B953DE8-E08C-42E0-AE41-9943DE59958E}"/>
    <dgm:cxn modelId="{DC9FAD1D-DBC6-4761-860A-0FB4824B85EB}" srcId="{C18435EF-6E75-4EDB-B362-023B3A92E584}" destId="{8BD23828-B38F-4C53-99AB-F97994FB315C}" srcOrd="0" destOrd="0" parTransId="{5F5A7B82-AD05-4105-A212-A24551CE5568}" sibTransId="{02F8CBBA-3075-4FB7-A66C-2D2069D8A39D}"/>
    <dgm:cxn modelId="{7299A21F-E643-45FB-945B-833ADE94D68C}" type="presOf" srcId="{C18435EF-6E75-4EDB-B362-023B3A92E584}" destId="{FE5C30C8-3D37-4B67-9C23-9E4A419CF041}" srcOrd="0" destOrd="0" presId="urn:microsoft.com/office/officeart/2005/8/layout/cycle3"/>
    <dgm:cxn modelId="{9C784E2D-E714-4CB2-9DE4-DAD71C051FC7}" type="presOf" srcId="{A9173FFF-FC09-4EB4-9DA9-D4FA2FD89436}" destId="{8E3E4E34-7E73-44E8-AC83-5A0F54F8BD8B}" srcOrd="0" destOrd="0" presId="urn:microsoft.com/office/officeart/2005/8/layout/cycle3"/>
    <dgm:cxn modelId="{EF4CB441-744C-48A3-AC78-E9152B8D71AA}" type="presOf" srcId="{FA5197E8-D537-48F6-8D14-96C67D24E6C8}" destId="{8E3E4E34-7E73-44E8-AC83-5A0F54F8BD8B}" srcOrd="0" destOrd="1" presId="urn:microsoft.com/office/officeart/2005/8/layout/cycle3"/>
    <dgm:cxn modelId="{C0681C67-64A3-40C6-BBC0-29411E9D3013}" type="presOf" srcId="{8BD23828-B38F-4C53-99AB-F97994FB315C}" destId="{FE5C30C8-3D37-4B67-9C23-9E4A419CF041}" srcOrd="0" destOrd="1" presId="urn:microsoft.com/office/officeart/2005/8/layout/cycle3"/>
    <dgm:cxn modelId="{95414671-F398-49E0-A1E2-88CC8C7AE788}" srcId="{05ADF4AC-4FB7-492C-B999-8D360A025495}" destId="{02A8BAD1-6290-4510-91F1-9BF68F841F54}" srcOrd="0" destOrd="0" parTransId="{01D2B659-5C06-4580-98B6-D14C7F618CA7}" sibTransId="{23B01408-A084-4D9C-96D1-34501FE74D7B}"/>
    <dgm:cxn modelId="{CD9DC887-9822-403A-8985-DF7B1EBD4331}" srcId="{97F69D91-EBC8-47B2-AAAF-F083211B0D93}" destId="{4BEE3541-D98E-4F54-AD6A-1B6150659A80}" srcOrd="0" destOrd="0" parTransId="{FF831965-2734-42CA-B14C-50528320F5BF}" sibTransId="{117DA305-B137-4CDC-8FA5-99FEA03D247C}"/>
    <dgm:cxn modelId="{F14E6A95-6E84-4BCF-8360-D0CCEE5C9803}" type="presOf" srcId="{23B01408-A084-4D9C-96D1-34501FE74D7B}" destId="{30E1B517-1E6A-4ADF-894E-DEDB48A56556}" srcOrd="0" destOrd="0" presId="urn:microsoft.com/office/officeart/2005/8/layout/cycle3"/>
    <dgm:cxn modelId="{1EA3EB9C-25F6-44A6-BD06-24C31BA90D0C}" srcId="{05ADF4AC-4FB7-492C-B999-8D360A025495}" destId="{97F69D91-EBC8-47B2-AAAF-F083211B0D93}" srcOrd="1" destOrd="0" parTransId="{180E9824-84A5-482A-8518-5CBEFC162653}" sibTransId="{BEC48A4E-36F8-4F5B-9E99-1057CC1778D1}"/>
    <dgm:cxn modelId="{A6EDBBB3-FB8F-4E48-BEF7-C41619E5537D}" type="presOf" srcId="{02A8BAD1-6290-4510-91F1-9BF68F841F54}" destId="{C67EE9C2-32E5-4CBD-B8DC-F36C5A97B6DC}" srcOrd="0" destOrd="0" presId="urn:microsoft.com/office/officeart/2005/8/layout/cycle3"/>
    <dgm:cxn modelId="{9A866ED3-D157-4E91-9690-DCD9463D530C}" type="presOf" srcId="{97F69D91-EBC8-47B2-AAAF-F083211B0D93}" destId="{2A38F48F-B425-4490-958E-0A600F44FC7A}" srcOrd="0" destOrd="0" presId="urn:microsoft.com/office/officeart/2005/8/layout/cycle3"/>
    <dgm:cxn modelId="{0B8AA2D3-19EB-4838-B086-46DB7AEFFEC2}" srcId="{05ADF4AC-4FB7-492C-B999-8D360A025495}" destId="{C18435EF-6E75-4EDB-B362-023B3A92E584}" srcOrd="2" destOrd="0" parTransId="{1EB0232D-C6AE-4A6C-A05B-83CCD7E4A83E}" sibTransId="{C7D4EE5D-62BF-4471-9143-6CC28E017927}"/>
    <dgm:cxn modelId="{F93190E4-B37B-46A2-9037-2259B9ADB7D2}" type="presOf" srcId="{05ADF4AC-4FB7-492C-B999-8D360A025495}" destId="{D4DF1520-215F-4A09-AD56-2DCD9B243ADA}" srcOrd="0" destOrd="0" presId="urn:microsoft.com/office/officeart/2005/8/layout/cycle3"/>
    <dgm:cxn modelId="{A8505EEB-3E07-4EC6-8F30-FCB62FDCBC32}" type="presOf" srcId="{4BEE3541-D98E-4F54-AD6A-1B6150659A80}" destId="{2A38F48F-B425-4490-958E-0A600F44FC7A}" srcOrd="0" destOrd="1" presId="urn:microsoft.com/office/officeart/2005/8/layout/cycle3"/>
    <dgm:cxn modelId="{B431C9F9-658A-498B-ADE2-71B92ACE535E}" srcId="{05ADF4AC-4FB7-492C-B999-8D360A025495}" destId="{A9173FFF-FC09-4EB4-9DA9-D4FA2FD89436}" srcOrd="3" destOrd="0" parTransId="{99912C48-06EC-4205-BA43-561B66DF6A68}" sibTransId="{24D1DD13-685B-47CC-B82C-6D9083108395}"/>
    <dgm:cxn modelId="{76F03B27-FCC1-4EE7-9FEC-8A70BB59DAC7}" type="presParOf" srcId="{D4DF1520-215F-4A09-AD56-2DCD9B243ADA}" destId="{8FD26D66-35AB-43AE-A2F6-0FA43E39196A}" srcOrd="0" destOrd="0" presId="urn:microsoft.com/office/officeart/2005/8/layout/cycle3"/>
    <dgm:cxn modelId="{AC78BFF9-7466-45F9-9393-D8043DFBEAC5}" type="presParOf" srcId="{8FD26D66-35AB-43AE-A2F6-0FA43E39196A}" destId="{C67EE9C2-32E5-4CBD-B8DC-F36C5A97B6DC}" srcOrd="0" destOrd="0" presId="urn:microsoft.com/office/officeart/2005/8/layout/cycle3"/>
    <dgm:cxn modelId="{F0253D0F-EC24-48C0-BD8C-744BD8EEF3BB}" type="presParOf" srcId="{8FD26D66-35AB-43AE-A2F6-0FA43E39196A}" destId="{30E1B517-1E6A-4ADF-894E-DEDB48A56556}" srcOrd="1" destOrd="0" presId="urn:microsoft.com/office/officeart/2005/8/layout/cycle3"/>
    <dgm:cxn modelId="{DB515470-DCFC-4475-B985-F94DACD9BB98}" type="presParOf" srcId="{8FD26D66-35AB-43AE-A2F6-0FA43E39196A}" destId="{2A38F48F-B425-4490-958E-0A600F44FC7A}" srcOrd="2" destOrd="0" presId="urn:microsoft.com/office/officeart/2005/8/layout/cycle3"/>
    <dgm:cxn modelId="{CA483875-4E44-4A19-BEDD-479072EB8BA6}" type="presParOf" srcId="{8FD26D66-35AB-43AE-A2F6-0FA43E39196A}" destId="{FE5C30C8-3D37-4B67-9C23-9E4A419CF041}" srcOrd="3" destOrd="0" presId="urn:microsoft.com/office/officeart/2005/8/layout/cycle3"/>
    <dgm:cxn modelId="{C100EF65-669E-44B9-8B4D-3D02C964D632}" type="presParOf" srcId="{8FD26D66-35AB-43AE-A2F6-0FA43E39196A}" destId="{8E3E4E34-7E73-44E8-AC83-5A0F54F8BD8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FAF061-35A2-4350-AD77-40BAEA661A44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3CDBB8-9967-48F5-B71A-EA02637AAEA5}">
      <dgm:prSet custT="1"/>
      <dgm:spPr>
        <a:solidFill>
          <a:srgbClr val="04A651"/>
        </a:solidFill>
      </dgm:spPr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Through participating in the development of local policies and procedures.</a:t>
          </a:r>
        </a:p>
      </dgm:t>
    </dgm:pt>
    <dgm:pt modelId="{5E04DB14-5D5A-448A-8FDA-066FACEA3051}" type="parTrans" cxnId="{E19AB757-3E03-446E-A6AA-BD4BC72253AF}">
      <dgm:prSet/>
      <dgm:spPr/>
      <dgm:t>
        <a:bodyPr/>
        <a:lstStyle/>
        <a:p>
          <a:endParaRPr lang="en-US" sz="3600"/>
        </a:p>
      </dgm:t>
    </dgm:pt>
    <dgm:pt modelId="{7C776E01-42A1-498A-8010-07B330EC689E}" type="sibTrans" cxnId="{E19AB757-3E03-446E-A6AA-BD4BC72253AF}">
      <dgm:prSet/>
      <dgm:spPr/>
      <dgm:t>
        <a:bodyPr/>
        <a:lstStyle/>
        <a:p>
          <a:endParaRPr lang="en-US" sz="3600"/>
        </a:p>
      </dgm:t>
    </dgm:pt>
    <dgm:pt modelId="{C624FC79-88D3-49B1-9324-F4F1B853FE21}">
      <dgm:prSet custT="1"/>
      <dgm:spPr>
        <a:solidFill>
          <a:srgbClr val="202452"/>
        </a:solidFill>
      </dgm:spPr>
      <dgm:t>
        <a:bodyPr/>
        <a:lstStyle/>
        <a:p>
          <a:r>
            <a:rPr lang="en-US" sz="2400" u="none" dirty="0">
              <a:latin typeface="+mn-lt"/>
              <a:cs typeface="Arial" panose="020B0604020202020204" pitchFamily="34" charset="0"/>
            </a:rPr>
            <a:t>To ensure ease of access for veterans.</a:t>
          </a:r>
          <a:endParaRPr lang="en-US" sz="2400" dirty="0">
            <a:latin typeface="+mn-lt"/>
            <a:cs typeface="Arial" panose="020B0604020202020204" pitchFamily="34" charset="0"/>
          </a:endParaRPr>
        </a:p>
      </dgm:t>
    </dgm:pt>
    <dgm:pt modelId="{0134A47E-90FD-4D1F-975C-0AA97277D30D}" type="parTrans" cxnId="{6D0E09D7-5EEE-4F90-91CD-06CB2BB17903}">
      <dgm:prSet/>
      <dgm:spPr/>
      <dgm:t>
        <a:bodyPr/>
        <a:lstStyle/>
        <a:p>
          <a:endParaRPr lang="en-US" sz="3600"/>
        </a:p>
      </dgm:t>
    </dgm:pt>
    <dgm:pt modelId="{29FA1E5C-39DB-4B65-A1EC-F62FB2D725CE}" type="sibTrans" cxnId="{6D0E09D7-5EEE-4F90-91CD-06CB2BB17903}">
      <dgm:prSet/>
      <dgm:spPr/>
      <dgm:t>
        <a:bodyPr/>
        <a:lstStyle/>
        <a:p>
          <a:endParaRPr lang="en-US" sz="3600"/>
        </a:p>
      </dgm:t>
    </dgm:pt>
    <dgm:pt modelId="{C86B3E31-46CB-454B-9029-08DFFB160D1F}">
      <dgm:prSet custT="1"/>
      <dgm:spPr>
        <a:solidFill>
          <a:srgbClr val="9C9E9D"/>
        </a:solidFill>
      </dgm:spPr>
      <dgm:t>
        <a:bodyPr anchor="ctr"/>
        <a:lstStyle/>
        <a:p>
          <a:pPr algn="ctr"/>
          <a:endParaRPr lang="en-US" sz="24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4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400" b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How </a:t>
          </a:r>
          <a:r>
            <a:rPr lang="en-US" sz="2400" b="0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can they assist?</a:t>
          </a:r>
        </a:p>
      </dgm:t>
    </dgm:pt>
    <dgm:pt modelId="{CE10E076-8B66-4FE2-8682-9E7D91614232}" type="parTrans" cxnId="{4EE29374-CE0C-4B29-83E3-C221BF1BB76F}">
      <dgm:prSet/>
      <dgm:spPr/>
      <dgm:t>
        <a:bodyPr/>
        <a:lstStyle/>
        <a:p>
          <a:endParaRPr lang="en-US"/>
        </a:p>
      </dgm:t>
    </dgm:pt>
    <dgm:pt modelId="{121BEB74-FBBA-41C2-BAD1-A36ADEEBEE88}" type="sibTrans" cxnId="{4EE29374-CE0C-4B29-83E3-C221BF1BB76F}">
      <dgm:prSet/>
      <dgm:spPr/>
      <dgm:t>
        <a:bodyPr/>
        <a:lstStyle/>
        <a:p>
          <a:endParaRPr lang="en-US"/>
        </a:p>
      </dgm:t>
    </dgm:pt>
    <dgm:pt modelId="{A804D451-7857-494C-9473-AA5F6131C150}">
      <dgm:prSet custT="1"/>
      <dgm:spPr>
        <a:solidFill>
          <a:srgbClr val="9C9E9D"/>
        </a:solidFill>
      </dgm:spPr>
      <dgm:t>
        <a:bodyPr anchor="ctr"/>
        <a:lstStyle/>
        <a:p>
          <a:pPr algn="ctr"/>
          <a:endParaRPr lang="en-US" sz="28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8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8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8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8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8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8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800" b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VPL 3-14 </a:t>
          </a:r>
          <a:r>
            <a:rPr lang="en-US" sz="2800" b="0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states that LVERs should assist</a:t>
          </a:r>
          <a:r>
            <a:rPr lang="en-US" sz="2800" b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0" i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“with the </a:t>
          </a:r>
          <a:r>
            <a:rPr lang="en-US" sz="2800" b="0" i="1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development of the </a:t>
          </a:r>
          <a:r>
            <a:rPr lang="en-US" sz="2800" b="1" i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service delivery strategies </a:t>
          </a:r>
          <a:r>
            <a:rPr lang="en-US" sz="2800" b="0" i="1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for veterans in their assigned”</a:t>
          </a:r>
          <a:r>
            <a:rPr lang="en-US" sz="2800" b="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 career centers.</a:t>
          </a:r>
          <a:r>
            <a:rPr lang="en-US" sz="2800" b="0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 </a:t>
          </a:r>
        </a:p>
      </dgm:t>
    </dgm:pt>
    <dgm:pt modelId="{C4B8E645-D546-4CEB-99C6-0797177190F6}" type="parTrans" cxnId="{F8049D9B-DE30-4E62-AB34-DBBB5C6AADC7}">
      <dgm:prSet/>
      <dgm:spPr/>
      <dgm:t>
        <a:bodyPr/>
        <a:lstStyle/>
        <a:p>
          <a:endParaRPr lang="en-US"/>
        </a:p>
      </dgm:t>
    </dgm:pt>
    <dgm:pt modelId="{19522179-F693-49B5-8920-0EC64CD9D44C}" type="sibTrans" cxnId="{F8049D9B-DE30-4E62-AB34-DBBB5C6AADC7}">
      <dgm:prSet/>
      <dgm:spPr/>
      <dgm:t>
        <a:bodyPr/>
        <a:lstStyle/>
        <a:p>
          <a:endParaRPr lang="en-US"/>
        </a:p>
      </dgm:t>
    </dgm:pt>
    <dgm:pt modelId="{96790DDA-FEBD-4C3A-AB59-96C7CB2A1C96}">
      <dgm:prSet custT="1"/>
      <dgm:spPr>
        <a:solidFill>
          <a:srgbClr val="9C9E9D"/>
        </a:solidFill>
      </dgm:spPr>
      <dgm:t>
        <a:bodyPr/>
        <a:lstStyle/>
        <a:p>
          <a:endParaRPr lang="en-US" sz="24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4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400" b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Why </a:t>
          </a:r>
          <a:r>
            <a:rPr lang="en-US" sz="2400" b="0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should LVERs assist with the service delivery strategy? </a:t>
          </a:r>
          <a:endParaRPr lang="en-US" sz="2400" b="0" dirty="0">
            <a:solidFill>
              <a:srgbClr val="202452"/>
            </a:solidFill>
            <a:latin typeface="+mn-lt"/>
            <a:cs typeface="Arial" panose="020B0604020202020204" pitchFamily="34" charset="0"/>
          </a:endParaRPr>
        </a:p>
      </dgm:t>
    </dgm:pt>
    <dgm:pt modelId="{4A90B3F7-AA1A-4687-AB12-E99A0CDC5A6C}" type="parTrans" cxnId="{F1848ABB-88A0-499A-9574-295026F1DD46}">
      <dgm:prSet/>
      <dgm:spPr/>
      <dgm:t>
        <a:bodyPr/>
        <a:lstStyle/>
        <a:p>
          <a:endParaRPr lang="en-US"/>
        </a:p>
      </dgm:t>
    </dgm:pt>
    <dgm:pt modelId="{2812962D-0B1A-4B1D-A330-6E303FE32377}" type="sibTrans" cxnId="{F1848ABB-88A0-499A-9574-295026F1DD46}">
      <dgm:prSet/>
      <dgm:spPr/>
      <dgm:t>
        <a:bodyPr/>
        <a:lstStyle/>
        <a:p>
          <a:endParaRPr lang="en-US"/>
        </a:p>
      </dgm:t>
    </dgm:pt>
    <dgm:pt modelId="{85F02E9E-1DDF-4C37-9761-0C0ED3281A12}" type="pres">
      <dgm:prSet presAssocID="{23FAF061-35A2-4350-AD77-40BAEA661A44}" presName="theList" presStyleCnt="0">
        <dgm:presLayoutVars>
          <dgm:dir/>
          <dgm:animLvl val="lvl"/>
          <dgm:resizeHandles val="exact"/>
        </dgm:presLayoutVars>
      </dgm:prSet>
      <dgm:spPr/>
    </dgm:pt>
    <dgm:pt modelId="{39986B4C-2E32-4E77-A425-1F0C3BEA968F}" type="pres">
      <dgm:prSet presAssocID="{A804D451-7857-494C-9473-AA5F6131C150}" presName="compNode" presStyleCnt="0"/>
      <dgm:spPr/>
    </dgm:pt>
    <dgm:pt modelId="{BAA58099-6A26-4735-9C21-B365DF7B6041}" type="pres">
      <dgm:prSet presAssocID="{A804D451-7857-494C-9473-AA5F6131C150}" presName="aNode" presStyleLbl="bgShp" presStyleIdx="0" presStyleCnt="3" custScaleX="126701"/>
      <dgm:spPr/>
    </dgm:pt>
    <dgm:pt modelId="{47C88C25-6C8E-4262-9045-AF326B0721DF}" type="pres">
      <dgm:prSet presAssocID="{A804D451-7857-494C-9473-AA5F6131C150}" presName="textNode" presStyleLbl="bgShp" presStyleIdx="0" presStyleCnt="3"/>
      <dgm:spPr/>
    </dgm:pt>
    <dgm:pt modelId="{483E36AB-54F6-4BBD-BFC1-310CA7222C92}" type="pres">
      <dgm:prSet presAssocID="{A804D451-7857-494C-9473-AA5F6131C150}" presName="compChildNode" presStyleCnt="0"/>
      <dgm:spPr/>
    </dgm:pt>
    <dgm:pt modelId="{2DC9E38B-F69C-4A97-853B-DA95829A766D}" type="pres">
      <dgm:prSet presAssocID="{A804D451-7857-494C-9473-AA5F6131C150}" presName="theInnerList" presStyleCnt="0"/>
      <dgm:spPr/>
    </dgm:pt>
    <dgm:pt modelId="{DE2236BC-BC3C-4ACF-B086-6340389B779D}" type="pres">
      <dgm:prSet presAssocID="{A804D451-7857-494C-9473-AA5F6131C150}" presName="aSpace" presStyleCnt="0"/>
      <dgm:spPr/>
    </dgm:pt>
    <dgm:pt modelId="{41F76F3B-DE7A-4C6C-BE67-7489ADCB0515}" type="pres">
      <dgm:prSet presAssocID="{96790DDA-FEBD-4C3A-AB59-96C7CB2A1C96}" presName="compNode" presStyleCnt="0"/>
      <dgm:spPr/>
    </dgm:pt>
    <dgm:pt modelId="{0C5B3AA9-CE60-4F9D-B4B5-DC326F585325}" type="pres">
      <dgm:prSet presAssocID="{96790DDA-FEBD-4C3A-AB59-96C7CB2A1C96}" presName="aNode" presStyleLbl="bgShp" presStyleIdx="1" presStyleCnt="3"/>
      <dgm:spPr/>
    </dgm:pt>
    <dgm:pt modelId="{0D2E8C89-3F54-4D93-A2FD-10EE8D6A5C85}" type="pres">
      <dgm:prSet presAssocID="{96790DDA-FEBD-4C3A-AB59-96C7CB2A1C96}" presName="textNode" presStyleLbl="bgShp" presStyleIdx="1" presStyleCnt="3"/>
      <dgm:spPr/>
    </dgm:pt>
    <dgm:pt modelId="{28178D5E-0F1B-4DEF-BFA7-1FE34B6D4CE1}" type="pres">
      <dgm:prSet presAssocID="{96790DDA-FEBD-4C3A-AB59-96C7CB2A1C96}" presName="compChildNode" presStyleCnt="0"/>
      <dgm:spPr/>
    </dgm:pt>
    <dgm:pt modelId="{B8A1CC52-B4A5-49FF-BDFF-A7966982E03B}" type="pres">
      <dgm:prSet presAssocID="{96790DDA-FEBD-4C3A-AB59-96C7CB2A1C96}" presName="theInnerList" presStyleCnt="0"/>
      <dgm:spPr/>
    </dgm:pt>
    <dgm:pt modelId="{4BD0378F-5591-484C-AAD5-470E718088E8}" type="pres">
      <dgm:prSet presAssocID="{C624FC79-88D3-49B1-9324-F4F1B853FE21}" presName="childNode" presStyleLbl="node1" presStyleIdx="0" presStyleCnt="2" custScaleX="113709" custScaleY="75241" custLinFactNeighborX="-626" custLinFactNeighborY="8414">
        <dgm:presLayoutVars>
          <dgm:bulletEnabled val="1"/>
        </dgm:presLayoutVars>
      </dgm:prSet>
      <dgm:spPr/>
    </dgm:pt>
    <dgm:pt modelId="{CE1CEEFE-55C7-4539-95B9-CA79AC52D95D}" type="pres">
      <dgm:prSet presAssocID="{96790DDA-FEBD-4C3A-AB59-96C7CB2A1C96}" presName="aSpace" presStyleCnt="0"/>
      <dgm:spPr/>
    </dgm:pt>
    <dgm:pt modelId="{9CD188B9-318C-4731-B5BB-84F9990D28D5}" type="pres">
      <dgm:prSet presAssocID="{C86B3E31-46CB-454B-9029-08DFFB160D1F}" presName="compNode" presStyleCnt="0"/>
      <dgm:spPr/>
    </dgm:pt>
    <dgm:pt modelId="{F797A672-FD1F-4757-A715-4485743E5950}" type="pres">
      <dgm:prSet presAssocID="{C86B3E31-46CB-454B-9029-08DFFB160D1F}" presName="aNode" presStyleLbl="bgShp" presStyleIdx="2" presStyleCnt="3"/>
      <dgm:spPr/>
    </dgm:pt>
    <dgm:pt modelId="{A8ABC21A-73E4-46ED-9236-1BB978C29BCD}" type="pres">
      <dgm:prSet presAssocID="{C86B3E31-46CB-454B-9029-08DFFB160D1F}" presName="textNode" presStyleLbl="bgShp" presStyleIdx="2" presStyleCnt="3"/>
      <dgm:spPr/>
    </dgm:pt>
    <dgm:pt modelId="{FDA18A24-986F-4D93-8904-31F69C7FB36D}" type="pres">
      <dgm:prSet presAssocID="{C86B3E31-46CB-454B-9029-08DFFB160D1F}" presName="compChildNode" presStyleCnt="0"/>
      <dgm:spPr/>
    </dgm:pt>
    <dgm:pt modelId="{AF191875-A0D4-4A5A-8893-9EA15F424A59}" type="pres">
      <dgm:prSet presAssocID="{C86B3E31-46CB-454B-9029-08DFFB160D1F}" presName="theInnerList" presStyleCnt="0"/>
      <dgm:spPr/>
    </dgm:pt>
    <dgm:pt modelId="{0E92BF38-4FAC-485A-8297-7945C244AF94}" type="pres">
      <dgm:prSet presAssocID="{213CDBB8-9967-48F5-B71A-EA02637AAEA5}" presName="childNode" presStyleLbl="node1" presStyleIdx="1" presStyleCnt="2" custScaleX="113709" custScaleY="75241" custLinFactNeighborX="-626" custLinFactNeighborY="8414">
        <dgm:presLayoutVars>
          <dgm:bulletEnabled val="1"/>
        </dgm:presLayoutVars>
      </dgm:prSet>
      <dgm:spPr/>
    </dgm:pt>
  </dgm:ptLst>
  <dgm:cxnLst>
    <dgm:cxn modelId="{5B05A63B-4C1D-4A13-9F26-34D1E95AB36E}" type="presOf" srcId="{C86B3E31-46CB-454B-9029-08DFFB160D1F}" destId="{A8ABC21A-73E4-46ED-9236-1BB978C29BCD}" srcOrd="1" destOrd="0" presId="urn:microsoft.com/office/officeart/2005/8/layout/lProcess2"/>
    <dgm:cxn modelId="{D059964E-DDF5-47A7-8C57-807889CC2E89}" type="presOf" srcId="{A804D451-7857-494C-9473-AA5F6131C150}" destId="{BAA58099-6A26-4735-9C21-B365DF7B6041}" srcOrd="0" destOrd="0" presId="urn:microsoft.com/office/officeart/2005/8/layout/lProcess2"/>
    <dgm:cxn modelId="{4EE29374-CE0C-4B29-83E3-C221BF1BB76F}" srcId="{23FAF061-35A2-4350-AD77-40BAEA661A44}" destId="{C86B3E31-46CB-454B-9029-08DFFB160D1F}" srcOrd="2" destOrd="0" parTransId="{CE10E076-8B66-4FE2-8682-9E7D91614232}" sibTransId="{121BEB74-FBBA-41C2-BAD1-A36ADEEBEE88}"/>
    <dgm:cxn modelId="{E19AB757-3E03-446E-A6AA-BD4BC72253AF}" srcId="{C86B3E31-46CB-454B-9029-08DFFB160D1F}" destId="{213CDBB8-9967-48F5-B71A-EA02637AAEA5}" srcOrd="0" destOrd="0" parTransId="{5E04DB14-5D5A-448A-8FDA-066FACEA3051}" sibTransId="{7C776E01-42A1-498A-8010-07B330EC689E}"/>
    <dgm:cxn modelId="{84E0BA96-FA80-465C-91A4-C6AFC85A9F9C}" type="presOf" srcId="{A804D451-7857-494C-9473-AA5F6131C150}" destId="{47C88C25-6C8E-4262-9045-AF326B0721DF}" srcOrd="1" destOrd="0" presId="urn:microsoft.com/office/officeart/2005/8/layout/lProcess2"/>
    <dgm:cxn modelId="{F8049D9B-DE30-4E62-AB34-DBBB5C6AADC7}" srcId="{23FAF061-35A2-4350-AD77-40BAEA661A44}" destId="{A804D451-7857-494C-9473-AA5F6131C150}" srcOrd="0" destOrd="0" parTransId="{C4B8E645-D546-4CEB-99C6-0797177190F6}" sibTransId="{19522179-F693-49B5-8920-0EC64CD9D44C}"/>
    <dgm:cxn modelId="{B60805A4-E445-4A1E-9851-E612D8738994}" type="presOf" srcId="{96790DDA-FEBD-4C3A-AB59-96C7CB2A1C96}" destId="{0D2E8C89-3F54-4D93-A2FD-10EE8D6A5C85}" srcOrd="1" destOrd="0" presId="urn:microsoft.com/office/officeart/2005/8/layout/lProcess2"/>
    <dgm:cxn modelId="{3765BAA7-636F-4623-8DCF-99C34E9D822E}" type="presOf" srcId="{213CDBB8-9967-48F5-B71A-EA02637AAEA5}" destId="{0E92BF38-4FAC-485A-8297-7945C244AF94}" srcOrd="0" destOrd="0" presId="urn:microsoft.com/office/officeart/2005/8/layout/lProcess2"/>
    <dgm:cxn modelId="{12FF22BB-3532-41E5-86CD-AC21E617DC24}" type="presOf" srcId="{C86B3E31-46CB-454B-9029-08DFFB160D1F}" destId="{F797A672-FD1F-4757-A715-4485743E5950}" srcOrd="0" destOrd="0" presId="urn:microsoft.com/office/officeart/2005/8/layout/lProcess2"/>
    <dgm:cxn modelId="{F1848ABB-88A0-499A-9574-295026F1DD46}" srcId="{23FAF061-35A2-4350-AD77-40BAEA661A44}" destId="{96790DDA-FEBD-4C3A-AB59-96C7CB2A1C96}" srcOrd="1" destOrd="0" parTransId="{4A90B3F7-AA1A-4687-AB12-E99A0CDC5A6C}" sibTransId="{2812962D-0B1A-4B1D-A330-6E303FE32377}"/>
    <dgm:cxn modelId="{84B1B7C0-F29B-47D8-9D51-179692C8916C}" type="presOf" srcId="{96790DDA-FEBD-4C3A-AB59-96C7CB2A1C96}" destId="{0C5B3AA9-CE60-4F9D-B4B5-DC326F585325}" srcOrd="0" destOrd="0" presId="urn:microsoft.com/office/officeart/2005/8/layout/lProcess2"/>
    <dgm:cxn modelId="{6D0E09D7-5EEE-4F90-91CD-06CB2BB17903}" srcId="{96790DDA-FEBD-4C3A-AB59-96C7CB2A1C96}" destId="{C624FC79-88D3-49B1-9324-F4F1B853FE21}" srcOrd="0" destOrd="0" parTransId="{0134A47E-90FD-4D1F-975C-0AA97277D30D}" sibTransId="{29FA1E5C-39DB-4B65-A1EC-F62FB2D725CE}"/>
    <dgm:cxn modelId="{39D3EBDF-4D11-471F-B2D1-BE798FED7110}" type="presOf" srcId="{C624FC79-88D3-49B1-9324-F4F1B853FE21}" destId="{4BD0378F-5591-484C-AAD5-470E718088E8}" srcOrd="0" destOrd="0" presId="urn:microsoft.com/office/officeart/2005/8/layout/lProcess2"/>
    <dgm:cxn modelId="{E6AE21F6-DB79-44F4-AEE6-44F880374852}" type="presOf" srcId="{23FAF061-35A2-4350-AD77-40BAEA661A44}" destId="{85F02E9E-1DDF-4C37-9761-0C0ED3281A12}" srcOrd="0" destOrd="0" presId="urn:microsoft.com/office/officeart/2005/8/layout/lProcess2"/>
    <dgm:cxn modelId="{A8042C22-22D7-4D30-8469-038FF942EC3C}" type="presParOf" srcId="{85F02E9E-1DDF-4C37-9761-0C0ED3281A12}" destId="{39986B4C-2E32-4E77-A425-1F0C3BEA968F}" srcOrd="0" destOrd="0" presId="urn:microsoft.com/office/officeart/2005/8/layout/lProcess2"/>
    <dgm:cxn modelId="{2119F2DB-C9DA-4729-98C4-5E92B15DE973}" type="presParOf" srcId="{39986B4C-2E32-4E77-A425-1F0C3BEA968F}" destId="{BAA58099-6A26-4735-9C21-B365DF7B6041}" srcOrd="0" destOrd="0" presId="urn:microsoft.com/office/officeart/2005/8/layout/lProcess2"/>
    <dgm:cxn modelId="{39E62BC1-4655-457F-BFAD-6A9BF1F0DBD7}" type="presParOf" srcId="{39986B4C-2E32-4E77-A425-1F0C3BEA968F}" destId="{47C88C25-6C8E-4262-9045-AF326B0721DF}" srcOrd="1" destOrd="0" presId="urn:microsoft.com/office/officeart/2005/8/layout/lProcess2"/>
    <dgm:cxn modelId="{BF0F9918-44EB-4609-AD93-C591F13A95C9}" type="presParOf" srcId="{39986B4C-2E32-4E77-A425-1F0C3BEA968F}" destId="{483E36AB-54F6-4BBD-BFC1-310CA7222C92}" srcOrd="2" destOrd="0" presId="urn:microsoft.com/office/officeart/2005/8/layout/lProcess2"/>
    <dgm:cxn modelId="{1817A4EC-BC4B-4796-AC8A-6432544E963B}" type="presParOf" srcId="{483E36AB-54F6-4BBD-BFC1-310CA7222C92}" destId="{2DC9E38B-F69C-4A97-853B-DA95829A766D}" srcOrd="0" destOrd="0" presId="urn:microsoft.com/office/officeart/2005/8/layout/lProcess2"/>
    <dgm:cxn modelId="{8CCFB651-A01F-4FBC-90C3-EB0F6B421039}" type="presParOf" srcId="{85F02E9E-1DDF-4C37-9761-0C0ED3281A12}" destId="{DE2236BC-BC3C-4ACF-B086-6340389B779D}" srcOrd="1" destOrd="0" presId="urn:microsoft.com/office/officeart/2005/8/layout/lProcess2"/>
    <dgm:cxn modelId="{9AC7AB41-567A-45F9-B2A9-426FA72BB48D}" type="presParOf" srcId="{85F02E9E-1DDF-4C37-9761-0C0ED3281A12}" destId="{41F76F3B-DE7A-4C6C-BE67-7489ADCB0515}" srcOrd="2" destOrd="0" presId="urn:microsoft.com/office/officeart/2005/8/layout/lProcess2"/>
    <dgm:cxn modelId="{24D1CD0A-DE14-4DE7-8060-3FE01B092468}" type="presParOf" srcId="{41F76F3B-DE7A-4C6C-BE67-7489ADCB0515}" destId="{0C5B3AA9-CE60-4F9D-B4B5-DC326F585325}" srcOrd="0" destOrd="0" presId="urn:microsoft.com/office/officeart/2005/8/layout/lProcess2"/>
    <dgm:cxn modelId="{A6265E33-5F46-4583-993C-78D8A3B991E0}" type="presParOf" srcId="{41F76F3B-DE7A-4C6C-BE67-7489ADCB0515}" destId="{0D2E8C89-3F54-4D93-A2FD-10EE8D6A5C85}" srcOrd="1" destOrd="0" presId="urn:microsoft.com/office/officeart/2005/8/layout/lProcess2"/>
    <dgm:cxn modelId="{9C16B27A-2E08-49F2-90B3-A09080E34792}" type="presParOf" srcId="{41F76F3B-DE7A-4C6C-BE67-7489ADCB0515}" destId="{28178D5E-0F1B-4DEF-BFA7-1FE34B6D4CE1}" srcOrd="2" destOrd="0" presId="urn:microsoft.com/office/officeart/2005/8/layout/lProcess2"/>
    <dgm:cxn modelId="{FD66866B-E9EA-41F9-B8EB-C456CC16118A}" type="presParOf" srcId="{28178D5E-0F1B-4DEF-BFA7-1FE34B6D4CE1}" destId="{B8A1CC52-B4A5-49FF-BDFF-A7966982E03B}" srcOrd="0" destOrd="0" presId="urn:microsoft.com/office/officeart/2005/8/layout/lProcess2"/>
    <dgm:cxn modelId="{8B68989B-D86C-4AFB-9F33-4865E67E14AB}" type="presParOf" srcId="{B8A1CC52-B4A5-49FF-BDFF-A7966982E03B}" destId="{4BD0378F-5591-484C-AAD5-470E718088E8}" srcOrd="0" destOrd="0" presId="urn:microsoft.com/office/officeart/2005/8/layout/lProcess2"/>
    <dgm:cxn modelId="{3F3D6493-5F80-4C08-BFF2-6F6F7BD22CD6}" type="presParOf" srcId="{85F02E9E-1DDF-4C37-9761-0C0ED3281A12}" destId="{CE1CEEFE-55C7-4539-95B9-CA79AC52D95D}" srcOrd="3" destOrd="0" presId="urn:microsoft.com/office/officeart/2005/8/layout/lProcess2"/>
    <dgm:cxn modelId="{951AFFC2-55B2-45DA-94C3-7B0635C0116C}" type="presParOf" srcId="{85F02E9E-1DDF-4C37-9761-0C0ED3281A12}" destId="{9CD188B9-318C-4731-B5BB-84F9990D28D5}" srcOrd="4" destOrd="0" presId="urn:microsoft.com/office/officeart/2005/8/layout/lProcess2"/>
    <dgm:cxn modelId="{7C412623-4399-4B14-866F-CE271FE45D46}" type="presParOf" srcId="{9CD188B9-318C-4731-B5BB-84F9990D28D5}" destId="{F797A672-FD1F-4757-A715-4485743E5950}" srcOrd="0" destOrd="0" presId="urn:microsoft.com/office/officeart/2005/8/layout/lProcess2"/>
    <dgm:cxn modelId="{48A57589-6849-46ED-BC23-6FE6544B6FBE}" type="presParOf" srcId="{9CD188B9-318C-4731-B5BB-84F9990D28D5}" destId="{A8ABC21A-73E4-46ED-9236-1BB978C29BCD}" srcOrd="1" destOrd="0" presId="urn:microsoft.com/office/officeart/2005/8/layout/lProcess2"/>
    <dgm:cxn modelId="{C702F2B8-34F3-445C-AF82-D99C7759F6E4}" type="presParOf" srcId="{9CD188B9-318C-4731-B5BB-84F9990D28D5}" destId="{FDA18A24-986F-4D93-8904-31F69C7FB36D}" srcOrd="2" destOrd="0" presId="urn:microsoft.com/office/officeart/2005/8/layout/lProcess2"/>
    <dgm:cxn modelId="{5C610357-00E4-4871-858E-18FD3067F942}" type="presParOf" srcId="{FDA18A24-986F-4D93-8904-31F69C7FB36D}" destId="{AF191875-A0D4-4A5A-8893-9EA15F424A59}" srcOrd="0" destOrd="0" presId="urn:microsoft.com/office/officeart/2005/8/layout/lProcess2"/>
    <dgm:cxn modelId="{2FBD2F47-C924-4390-A315-56A4220B395E}" type="presParOf" srcId="{AF191875-A0D4-4A5A-8893-9EA15F424A59}" destId="{0E92BF38-4FAC-485A-8297-7945C244AF9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FAF061-35A2-4350-AD77-40BAEA661A4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3CDBB8-9967-48F5-B71A-EA02637AAEA5}">
      <dgm:prSet custT="1"/>
      <dgm:spPr>
        <a:solidFill>
          <a:srgbClr val="202452"/>
        </a:solidFill>
      </dgm:spPr>
      <dgm:t>
        <a:bodyPr/>
        <a:lstStyle/>
        <a:p>
          <a:r>
            <a:rPr lang="en-US" sz="2800" dirty="0">
              <a:latin typeface="+mn-lt"/>
              <a:cs typeface="Arial" panose="020B0604020202020204" pitchFamily="34" charset="0"/>
            </a:rPr>
            <a:t>LVER staff should assist with the following local policies &amp; procedures:</a:t>
          </a:r>
        </a:p>
      </dgm:t>
    </dgm:pt>
    <dgm:pt modelId="{5E04DB14-5D5A-448A-8FDA-066FACEA3051}" type="parTrans" cxnId="{E19AB757-3E03-446E-A6AA-BD4BC72253AF}">
      <dgm:prSet/>
      <dgm:spPr/>
      <dgm:t>
        <a:bodyPr/>
        <a:lstStyle/>
        <a:p>
          <a:endParaRPr lang="en-US" sz="3600"/>
        </a:p>
      </dgm:t>
    </dgm:pt>
    <dgm:pt modelId="{7C776E01-42A1-498A-8010-07B330EC689E}" type="sibTrans" cxnId="{E19AB757-3E03-446E-A6AA-BD4BC72253AF}">
      <dgm:prSet/>
      <dgm:spPr/>
      <dgm:t>
        <a:bodyPr/>
        <a:lstStyle/>
        <a:p>
          <a:endParaRPr lang="en-US" sz="3600"/>
        </a:p>
      </dgm:t>
    </dgm:pt>
    <dgm:pt modelId="{C6AE15E1-7900-4DAF-88DC-5F3A08DE385E}">
      <dgm:prSet custT="1"/>
      <dgm:spPr>
        <a:ln>
          <a:solidFill>
            <a:srgbClr val="202452"/>
          </a:solidFill>
        </a:ln>
      </dgm:spPr>
      <dgm:t>
        <a:bodyPr/>
        <a:lstStyle/>
        <a:p>
          <a:r>
            <a:rPr lang="en-US" sz="24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Priority of service;</a:t>
          </a:r>
        </a:p>
      </dgm:t>
    </dgm:pt>
    <dgm:pt modelId="{33658A34-7CF0-4A31-99CF-6FA973CF15A0}" type="parTrans" cxnId="{7361CAB8-F1F5-4290-BA62-460587B2B5F8}">
      <dgm:prSet/>
      <dgm:spPr/>
      <dgm:t>
        <a:bodyPr/>
        <a:lstStyle/>
        <a:p>
          <a:endParaRPr lang="en-US"/>
        </a:p>
      </dgm:t>
    </dgm:pt>
    <dgm:pt modelId="{A52C32A5-150F-497D-961E-3E86CA85AA93}" type="sibTrans" cxnId="{7361CAB8-F1F5-4290-BA62-460587B2B5F8}">
      <dgm:prSet/>
      <dgm:spPr/>
      <dgm:t>
        <a:bodyPr/>
        <a:lstStyle/>
        <a:p>
          <a:endParaRPr lang="en-US"/>
        </a:p>
      </dgm:t>
    </dgm:pt>
    <dgm:pt modelId="{DE72B1BC-C4F3-436D-ACE9-481555A379CC}">
      <dgm:prSet custT="1"/>
      <dgm:spPr>
        <a:ln>
          <a:solidFill>
            <a:srgbClr val="202452"/>
          </a:solidFill>
        </a:ln>
      </dgm:spPr>
      <dgm:t>
        <a:bodyPr/>
        <a:lstStyle/>
        <a:p>
          <a:r>
            <a:rPr lang="en-US" sz="24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Intake with partner programs;</a:t>
          </a:r>
        </a:p>
      </dgm:t>
    </dgm:pt>
    <dgm:pt modelId="{3187E5A5-B6BA-4BDE-97DD-98575BC5A80A}" type="parTrans" cxnId="{8FD2C554-D6C9-4449-BAB2-70183117AB85}">
      <dgm:prSet/>
      <dgm:spPr/>
      <dgm:t>
        <a:bodyPr/>
        <a:lstStyle/>
        <a:p>
          <a:endParaRPr lang="en-US"/>
        </a:p>
      </dgm:t>
    </dgm:pt>
    <dgm:pt modelId="{C56527F6-B36E-43B0-BCC8-BDA7745F0122}" type="sibTrans" cxnId="{8FD2C554-D6C9-4449-BAB2-70183117AB85}">
      <dgm:prSet/>
      <dgm:spPr/>
      <dgm:t>
        <a:bodyPr/>
        <a:lstStyle/>
        <a:p>
          <a:endParaRPr lang="en-US"/>
        </a:p>
      </dgm:t>
    </dgm:pt>
    <dgm:pt modelId="{AC411571-7D45-4D67-A465-D31A52864515}">
      <dgm:prSet custT="1"/>
      <dgm:spPr>
        <a:ln>
          <a:solidFill>
            <a:srgbClr val="202452"/>
          </a:solidFill>
        </a:ln>
      </dgm:spPr>
      <dgm:t>
        <a:bodyPr/>
        <a:lstStyle/>
        <a:p>
          <a:r>
            <a:rPr lang="en-US" sz="24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 intake and referral process;</a:t>
          </a:r>
        </a:p>
      </dgm:t>
    </dgm:pt>
    <dgm:pt modelId="{7B3C1E29-EE45-4EDD-8088-8A5875F82303}" type="parTrans" cxnId="{6DC747F8-79F0-4147-A195-431F8C93E07A}">
      <dgm:prSet/>
      <dgm:spPr/>
      <dgm:t>
        <a:bodyPr/>
        <a:lstStyle/>
        <a:p>
          <a:endParaRPr lang="en-US"/>
        </a:p>
      </dgm:t>
    </dgm:pt>
    <dgm:pt modelId="{C2F72A5E-2780-4517-B51E-CE39D525BE26}" type="sibTrans" cxnId="{6DC747F8-79F0-4147-A195-431F8C93E07A}">
      <dgm:prSet/>
      <dgm:spPr/>
      <dgm:t>
        <a:bodyPr/>
        <a:lstStyle/>
        <a:p>
          <a:endParaRPr lang="en-US"/>
        </a:p>
      </dgm:t>
    </dgm:pt>
    <dgm:pt modelId="{AFE72F02-F274-4E4D-81EF-ADA93BF9359C}">
      <dgm:prSet custT="1"/>
      <dgm:spPr>
        <a:ln>
          <a:solidFill>
            <a:srgbClr val="202452"/>
          </a:solidFill>
        </a:ln>
      </dgm:spPr>
      <dgm:t>
        <a:bodyPr/>
        <a:lstStyle/>
        <a:p>
          <a:r>
            <a:rPr lang="en-US" sz="24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Veterans Readiness and Employment (VR&amp;E); Chapter 31</a:t>
          </a:r>
        </a:p>
      </dgm:t>
    </dgm:pt>
    <dgm:pt modelId="{1067AFDB-F372-4C45-9052-F39CF2AD7F34}" type="parTrans" cxnId="{BA6E4EFB-D42F-47FB-8BE5-3C02057D5246}">
      <dgm:prSet/>
      <dgm:spPr/>
      <dgm:t>
        <a:bodyPr/>
        <a:lstStyle/>
        <a:p>
          <a:endParaRPr lang="en-US"/>
        </a:p>
      </dgm:t>
    </dgm:pt>
    <dgm:pt modelId="{EA62B9F4-DCD8-4038-A693-36755F3F453F}" type="sibTrans" cxnId="{BA6E4EFB-D42F-47FB-8BE5-3C02057D5246}">
      <dgm:prSet/>
      <dgm:spPr/>
      <dgm:t>
        <a:bodyPr/>
        <a:lstStyle/>
        <a:p>
          <a:endParaRPr lang="en-US"/>
        </a:p>
      </dgm:t>
    </dgm:pt>
    <dgm:pt modelId="{86B773B0-B2CB-4049-B342-B65DBD9D40A7}">
      <dgm:prSet custT="1"/>
      <dgm:spPr>
        <a:ln>
          <a:solidFill>
            <a:srgbClr val="202452"/>
          </a:solidFill>
        </a:ln>
      </dgm:spPr>
      <dgm:t>
        <a:bodyPr/>
        <a:lstStyle/>
        <a:p>
          <a:r>
            <a:rPr lang="en-US" sz="24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Homeless Veteran Reintegration Program (HVRP);</a:t>
          </a:r>
        </a:p>
      </dgm:t>
    </dgm:pt>
    <dgm:pt modelId="{B7170741-2F05-4356-9D06-A041E57258B4}" type="parTrans" cxnId="{6AD3B978-278E-4055-9C4E-A3BAB8140E9B}">
      <dgm:prSet/>
      <dgm:spPr/>
      <dgm:t>
        <a:bodyPr/>
        <a:lstStyle/>
        <a:p>
          <a:endParaRPr lang="en-US"/>
        </a:p>
      </dgm:t>
    </dgm:pt>
    <dgm:pt modelId="{70B94368-3618-4752-BF6F-894C9052706E}" type="sibTrans" cxnId="{6AD3B978-278E-4055-9C4E-A3BAB8140E9B}">
      <dgm:prSet/>
      <dgm:spPr/>
      <dgm:t>
        <a:bodyPr/>
        <a:lstStyle/>
        <a:p>
          <a:endParaRPr lang="en-US"/>
        </a:p>
      </dgm:t>
    </dgm:pt>
    <dgm:pt modelId="{3E285F50-D110-43B9-943F-385554860EEA}">
      <dgm:prSet custT="1"/>
      <dgm:spPr>
        <a:ln>
          <a:solidFill>
            <a:srgbClr val="202452"/>
          </a:solidFill>
        </a:ln>
      </dgm:spPr>
      <dgm:t>
        <a:bodyPr/>
        <a:lstStyle/>
        <a:p>
          <a:r>
            <a:rPr lang="en-US" sz="24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 case management;</a:t>
          </a:r>
        </a:p>
      </dgm:t>
    </dgm:pt>
    <dgm:pt modelId="{20E4B4E7-F900-4B3C-AB4A-C50F3897E0A3}" type="parTrans" cxnId="{EAC2BD71-0665-48B4-8BAE-1BF1E9B9B648}">
      <dgm:prSet/>
      <dgm:spPr/>
      <dgm:t>
        <a:bodyPr/>
        <a:lstStyle/>
        <a:p>
          <a:endParaRPr lang="en-US"/>
        </a:p>
      </dgm:t>
    </dgm:pt>
    <dgm:pt modelId="{51F6472C-BC2C-49DA-B9CD-C2D702041CD3}" type="sibTrans" cxnId="{EAC2BD71-0665-48B4-8BAE-1BF1E9B9B648}">
      <dgm:prSet/>
      <dgm:spPr/>
      <dgm:t>
        <a:bodyPr/>
        <a:lstStyle/>
        <a:p>
          <a:endParaRPr lang="en-US"/>
        </a:p>
      </dgm:t>
    </dgm:pt>
    <dgm:pt modelId="{DD15AE24-6AAC-4924-A41F-F7F56E121048}">
      <dgm:prSet custT="1"/>
      <dgm:spPr>
        <a:ln>
          <a:solidFill>
            <a:srgbClr val="202452"/>
          </a:solidFill>
        </a:ln>
      </dgm:spPr>
      <dgm:t>
        <a:bodyPr/>
        <a:lstStyle/>
        <a:p>
          <a:r>
            <a:rPr lang="en-US" sz="24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and any other policy involving veteran services. </a:t>
          </a:r>
        </a:p>
      </dgm:t>
    </dgm:pt>
    <dgm:pt modelId="{F2D0CD78-BAF8-4BC6-A577-BCD6EE579E8E}" type="parTrans" cxnId="{482E3340-600B-4E69-BC65-802FC85FEEF9}">
      <dgm:prSet/>
      <dgm:spPr/>
      <dgm:t>
        <a:bodyPr/>
        <a:lstStyle/>
        <a:p>
          <a:endParaRPr lang="en-US"/>
        </a:p>
      </dgm:t>
    </dgm:pt>
    <dgm:pt modelId="{FC9C2EE9-08FB-4954-87C4-DD5E4FC5D52C}" type="sibTrans" cxnId="{482E3340-600B-4E69-BC65-802FC85FEEF9}">
      <dgm:prSet/>
      <dgm:spPr/>
      <dgm:t>
        <a:bodyPr/>
        <a:lstStyle/>
        <a:p>
          <a:endParaRPr lang="en-US"/>
        </a:p>
      </dgm:t>
    </dgm:pt>
    <dgm:pt modelId="{7B4DCD78-0858-4A03-9EE1-A6AE304C2B75}" type="pres">
      <dgm:prSet presAssocID="{23FAF061-35A2-4350-AD77-40BAEA661A44}" presName="linear" presStyleCnt="0">
        <dgm:presLayoutVars>
          <dgm:dir/>
          <dgm:animLvl val="lvl"/>
          <dgm:resizeHandles val="exact"/>
        </dgm:presLayoutVars>
      </dgm:prSet>
      <dgm:spPr/>
    </dgm:pt>
    <dgm:pt modelId="{55989850-F558-46A0-ACB0-FA7B86E766C3}" type="pres">
      <dgm:prSet presAssocID="{213CDBB8-9967-48F5-B71A-EA02637AAEA5}" presName="parentLin" presStyleCnt="0"/>
      <dgm:spPr/>
    </dgm:pt>
    <dgm:pt modelId="{6EC86975-5BD9-4188-B727-EDB87D678208}" type="pres">
      <dgm:prSet presAssocID="{213CDBB8-9967-48F5-B71A-EA02637AAEA5}" presName="parentLeftMargin" presStyleLbl="node1" presStyleIdx="0" presStyleCnt="1"/>
      <dgm:spPr/>
    </dgm:pt>
    <dgm:pt modelId="{83FBA3B9-620F-49EF-A124-40C7053259BE}" type="pres">
      <dgm:prSet presAssocID="{213CDBB8-9967-48F5-B71A-EA02637AAEA5}" presName="parentText" presStyleLbl="node1" presStyleIdx="0" presStyleCnt="1" custScaleX="123478" custLinFactNeighborX="16268" custLinFactNeighborY="2967">
        <dgm:presLayoutVars>
          <dgm:chMax val="0"/>
          <dgm:bulletEnabled val="1"/>
        </dgm:presLayoutVars>
      </dgm:prSet>
      <dgm:spPr/>
    </dgm:pt>
    <dgm:pt modelId="{80408A55-3B64-43E6-9719-D39477BAA97F}" type="pres">
      <dgm:prSet presAssocID="{213CDBB8-9967-48F5-B71A-EA02637AAEA5}" presName="negativeSpace" presStyleCnt="0"/>
      <dgm:spPr/>
    </dgm:pt>
    <dgm:pt modelId="{0E290475-FB3E-4102-9640-5D01434B8EA1}" type="pres">
      <dgm:prSet presAssocID="{213CDBB8-9967-48F5-B71A-EA02637AAEA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B01E60F-D480-4CE4-A823-0C4B2AA4460A}" type="presOf" srcId="{AC411571-7D45-4D67-A465-D31A52864515}" destId="{0E290475-FB3E-4102-9640-5D01434B8EA1}" srcOrd="0" destOrd="0" presId="urn:microsoft.com/office/officeart/2005/8/layout/list1"/>
    <dgm:cxn modelId="{F9D8E822-0C1B-4653-9FFC-0E76CCFC22D4}" type="presOf" srcId="{3E285F50-D110-43B9-943F-385554860EEA}" destId="{0E290475-FB3E-4102-9640-5D01434B8EA1}" srcOrd="0" destOrd="4" presId="urn:microsoft.com/office/officeart/2005/8/layout/list1"/>
    <dgm:cxn modelId="{714D372C-0DF2-414F-AD2D-3CC225787900}" type="presOf" srcId="{213CDBB8-9967-48F5-B71A-EA02637AAEA5}" destId="{83FBA3B9-620F-49EF-A124-40C7053259BE}" srcOrd="1" destOrd="0" presId="urn:microsoft.com/office/officeart/2005/8/layout/list1"/>
    <dgm:cxn modelId="{482E3340-600B-4E69-BC65-802FC85FEEF9}" srcId="{213CDBB8-9967-48F5-B71A-EA02637AAEA5}" destId="{DD15AE24-6AAC-4924-A41F-F7F56E121048}" srcOrd="6" destOrd="0" parTransId="{F2D0CD78-BAF8-4BC6-A577-BCD6EE579E8E}" sibTransId="{FC9C2EE9-08FB-4954-87C4-DD5E4FC5D52C}"/>
    <dgm:cxn modelId="{EC1F846E-EAEC-47E7-BA3E-9F7B86713278}" type="presOf" srcId="{C6AE15E1-7900-4DAF-88DC-5F3A08DE385E}" destId="{0E290475-FB3E-4102-9640-5D01434B8EA1}" srcOrd="0" destOrd="1" presId="urn:microsoft.com/office/officeart/2005/8/layout/list1"/>
    <dgm:cxn modelId="{EAC2BD71-0665-48B4-8BAE-1BF1E9B9B648}" srcId="{213CDBB8-9967-48F5-B71A-EA02637AAEA5}" destId="{3E285F50-D110-43B9-943F-385554860EEA}" srcOrd="4" destOrd="0" parTransId="{20E4B4E7-F900-4B3C-AB4A-C50F3897E0A3}" sibTransId="{51F6472C-BC2C-49DA-B9CD-C2D702041CD3}"/>
    <dgm:cxn modelId="{8FD2C554-D6C9-4449-BAB2-70183117AB85}" srcId="{213CDBB8-9967-48F5-B71A-EA02637AAEA5}" destId="{DE72B1BC-C4F3-436D-ACE9-481555A379CC}" srcOrd="5" destOrd="0" parTransId="{3187E5A5-B6BA-4BDE-97DD-98575BC5A80A}" sibTransId="{C56527F6-B36E-43B0-BCC8-BDA7745F0122}"/>
    <dgm:cxn modelId="{E19AB757-3E03-446E-A6AA-BD4BC72253AF}" srcId="{23FAF061-35A2-4350-AD77-40BAEA661A44}" destId="{213CDBB8-9967-48F5-B71A-EA02637AAEA5}" srcOrd="0" destOrd="0" parTransId="{5E04DB14-5D5A-448A-8FDA-066FACEA3051}" sibTransId="{7C776E01-42A1-498A-8010-07B330EC689E}"/>
    <dgm:cxn modelId="{6AD3B978-278E-4055-9C4E-A3BAB8140E9B}" srcId="{213CDBB8-9967-48F5-B71A-EA02637AAEA5}" destId="{86B773B0-B2CB-4049-B342-B65DBD9D40A7}" srcOrd="3" destOrd="0" parTransId="{B7170741-2F05-4356-9D06-A041E57258B4}" sibTransId="{70B94368-3618-4752-BF6F-894C9052706E}"/>
    <dgm:cxn modelId="{BC1FD77A-536A-47BC-97DA-C1DA7F26541A}" type="presOf" srcId="{AFE72F02-F274-4E4D-81EF-ADA93BF9359C}" destId="{0E290475-FB3E-4102-9640-5D01434B8EA1}" srcOrd="0" destOrd="2" presId="urn:microsoft.com/office/officeart/2005/8/layout/list1"/>
    <dgm:cxn modelId="{3754FF82-EE9B-4637-A29B-52927C52BC8A}" type="presOf" srcId="{DE72B1BC-C4F3-436D-ACE9-481555A379CC}" destId="{0E290475-FB3E-4102-9640-5D01434B8EA1}" srcOrd="0" destOrd="5" presId="urn:microsoft.com/office/officeart/2005/8/layout/list1"/>
    <dgm:cxn modelId="{7361CAB8-F1F5-4290-BA62-460587B2B5F8}" srcId="{213CDBB8-9967-48F5-B71A-EA02637AAEA5}" destId="{C6AE15E1-7900-4DAF-88DC-5F3A08DE385E}" srcOrd="1" destOrd="0" parTransId="{33658A34-7CF0-4A31-99CF-6FA973CF15A0}" sibTransId="{A52C32A5-150F-497D-961E-3E86CA85AA93}"/>
    <dgm:cxn modelId="{C9F063BE-3BC5-4695-A2CA-EFE8D1C529FE}" type="presOf" srcId="{86B773B0-B2CB-4049-B342-B65DBD9D40A7}" destId="{0E290475-FB3E-4102-9640-5D01434B8EA1}" srcOrd="0" destOrd="3" presId="urn:microsoft.com/office/officeart/2005/8/layout/list1"/>
    <dgm:cxn modelId="{A87571C6-FD70-44C6-8BC4-5160372D59C3}" type="presOf" srcId="{213CDBB8-9967-48F5-B71A-EA02637AAEA5}" destId="{6EC86975-5BD9-4188-B727-EDB87D678208}" srcOrd="0" destOrd="0" presId="urn:microsoft.com/office/officeart/2005/8/layout/list1"/>
    <dgm:cxn modelId="{901C79CD-CA28-4425-9C62-2B62702DF858}" type="presOf" srcId="{23FAF061-35A2-4350-AD77-40BAEA661A44}" destId="{7B4DCD78-0858-4A03-9EE1-A6AE304C2B75}" srcOrd="0" destOrd="0" presId="urn:microsoft.com/office/officeart/2005/8/layout/list1"/>
    <dgm:cxn modelId="{2D6C15EF-C1EF-4790-AD22-29E5809F59C3}" type="presOf" srcId="{DD15AE24-6AAC-4924-A41F-F7F56E121048}" destId="{0E290475-FB3E-4102-9640-5D01434B8EA1}" srcOrd="0" destOrd="6" presId="urn:microsoft.com/office/officeart/2005/8/layout/list1"/>
    <dgm:cxn modelId="{6DC747F8-79F0-4147-A195-431F8C93E07A}" srcId="{213CDBB8-9967-48F5-B71A-EA02637AAEA5}" destId="{AC411571-7D45-4D67-A465-D31A52864515}" srcOrd="0" destOrd="0" parTransId="{7B3C1E29-EE45-4EDD-8088-8A5875F82303}" sibTransId="{C2F72A5E-2780-4517-B51E-CE39D525BE26}"/>
    <dgm:cxn modelId="{BA6E4EFB-D42F-47FB-8BE5-3C02057D5246}" srcId="{213CDBB8-9967-48F5-B71A-EA02637AAEA5}" destId="{AFE72F02-F274-4E4D-81EF-ADA93BF9359C}" srcOrd="2" destOrd="0" parTransId="{1067AFDB-F372-4C45-9052-F39CF2AD7F34}" sibTransId="{EA62B9F4-DCD8-4038-A693-36755F3F453F}"/>
    <dgm:cxn modelId="{21B5D3BD-546D-409E-A723-D97582EE2EC1}" type="presParOf" srcId="{7B4DCD78-0858-4A03-9EE1-A6AE304C2B75}" destId="{55989850-F558-46A0-ACB0-FA7B86E766C3}" srcOrd="0" destOrd="0" presId="urn:microsoft.com/office/officeart/2005/8/layout/list1"/>
    <dgm:cxn modelId="{AD75550A-F090-4F1A-ADC8-DD2B69A9FB15}" type="presParOf" srcId="{55989850-F558-46A0-ACB0-FA7B86E766C3}" destId="{6EC86975-5BD9-4188-B727-EDB87D678208}" srcOrd="0" destOrd="0" presId="urn:microsoft.com/office/officeart/2005/8/layout/list1"/>
    <dgm:cxn modelId="{ED246236-EC27-4A3D-AAC7-8C6685634195}" type="presParOf" srcId="{55989850-F558-46A0-ACB0-FA7B86E766C3}" destId="{83FBA3B9-620F-49EF-A124-40C7053259BE}" srcOrd="1" destOrd="0" presId="urn:microsoft.com/office/officeart/2005/8/layout/list1"/>
    <dgm:cxn modelId="{9CA17B21-338A-4CC5-B37E-B95CC2EE95DD}" type="presParOf" srcId="{7B4DCD78-0858-4A03-9EE1-A6AE304C2B75}" destId="{80408A55-3B64-43E6-9719-D39477BAA97F}" srcOrd="1" destOrd="0" presId="urn:microsoft.com/office/officeart/2005/8/layout/list1"/>
    <dgm:cxn modelId="{6BC09F71-B029-4C7A-8ABA-63D5B693DD96}" type="presParOf" srcId="{7B4DCD78-0858-4A03-9EE1-A6AE304C2B75}" destId="{0E290475-FB3E-4102-9640-5D01434B8EA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EB01AF-1CCF-4504-8E5B-25D5B6950ECD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8BA851-9CDB-4050-AD09-86D4846EBDA2}">
      <dgm:prSet custT="1"/>
      <dgm:spPr>
        <a:solidFill>
          <a:srgbClr val="9C9E9D"/>
        </a:solidFill>
      </dgm:spPr>
      <dgm:t>
        <a:bodyPr/>
        <a:lstStyle/>
        <a:p>
          <a:r>
            <a:rPr lang="en-US" sz="2800" b="1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How can LVERs </a:t>
          </a:r>
          <a:r>
            <a:rPr lang="en-US" sz="2800" b="1" i="1" u="none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build capacity</a:t>
          </a:r>
          <a:r>
            <a:rPr lang="en-US" sz="2800" b="1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?</a:t>
          </a:r>
          <a:endParaRPr lang="en-US" sz="2400" dirty="0">
            <a:solidFill>
              <a:srgbClr val="202452"/>
            </a:solidFill>
            <a:latin typeface="+mn-lt"/>
            <a:cs typeface="Arial" panose="020B0604020202020204" pitchFamily="34" charset="0"/>
          </a:endParaRPr>
        </a:p>
      </dgm:t>
    </dgm:pt>
    <dgm:pt modelId="{E10734D9-8420-4858-9FC7-E107070FF624}" type="parTrans" cxnId="{02B7537B-4AD8-40AF-83BC-4EDA7C5BD008}">
      <dgm:prSet/>
      <dgm:spPr/>
      <dgm:t>
        <a:bodyPr/>
        <a:lstStyle/>
        <a:p>
          <a:endParaRPr lang="en-US"/>
        </a:p>
      </dgm:t>
    </dgm:pt>
    <dgm:pt modelId="{FB113E91-5BEE-4E50-8035-D8A838D64E22}" type="sibTrans" cxnId="{02B7537B-4AD8-40AF-83BC-4EDA7C5BD008}">
      <dgm:prSet/>
      <dgm:spPr/>
      <dgm:t>
        <a:bodyPr/>
        <a:lstStyle/>
        <a:p>
          <a:endParaRPr lang="en-US"/>
        </a:p>
      </dgm:t>
    </dgm:pt>
    <dgm:pt modelId="{0FF7F1E6-C0B4-438C-99C3-EC5700614FBC}">
      <dgm:prSet custT="1"/>
      <dgm:spPr>
        <a:solidFill>
          <a:srgbClr val="202452"/>
        </a:solidFill>
      </dgm:spPr>
      <dgm:t>
        <a:bodyPr/>
        <a:lstStyle/>
        <a:p>
          <a:r>
            <a:rPr lang="en-US" sz="2400" b="1" i="0" u="none" dirty="0">
              <a:latin typeface="+mn-lt"/>
              <a:cs typeface="Arial" panose="020B0604020202020204" pitchFamily="34" charset="0"/>
            </a:rPr>
            <a:t>Training career center staff </a:t>
          </a:r>
          <a:r>
            <a:rPr lang="en-US" sz="2400" i="1" dirty="0">
              <a:latin typeface="+mn-lt"/>
              <a:cs typeface="Arial" panose="020B0604020202020204" pitchFamily="34" charset="0"/>
            </a:rPr>
            <a:t>on program requirements and changes.</a:t>
          </a:r>
        </a:p>
      </dgm:t>
    </dgm:pt>
    <dgm:pt modelId="{A7719138-6410-430A-A87A-013E41068060}" type="parTrans" cxnId="{F79B0F06-9CC5-4E67-A93A-61EFF17B1612}">
      <dgm:prSet/>
      <dgm:spPr/>
      <dgm:t>
        <a:bodyPr/>
        <a:lstStyle/>
        <a:p>
          <a:endParaRPr lang="en-US"/>
        </a:p>
      </dgm:t>
    </dgm:pt>
    <dgm:pt modelId="{254CE9D5-656B-4A6B-9E95-A49BB61F2DB2}" type="sibTrans" cxnId="{F79B0F06-9CC5-4E67-A93A-61EFF17B1612}">
      <dgm:prSet/>
      <dgm:spPr/>
      <dgm:t>
        <a:bodyPr/>
        <a:lstStyle/>
        <a:p>
          <a:endParaRPr lang="en-US"/>
        </a:p>
      </dgm:t>
    </dgm:pt>
    <dgm:pt modelId="{BFBC16CE-F29F-44AF-9A4D-ED7356108D55}">
      <dgm:prSet custT="1"/>
      <dgm:spPr>
        <a:solidFill>
          <a:srgbClr val="E2C549"/>
        </a:solidFill>
      </dgm:spPr>
      <dgm:t>
        <a:bodyPr/>
        <a:lstStyle/>
        <a:p>
          <a:r>
            <a:rPr lang="en-US" sz="2400" b="1" u="none" dirty="0">
              <a:latin typeface="+mn-lt"/>
              <a:cs typeface="Arial" panose="020B0604020202020204" pitchFamily="34" charset="0"/>
            </a:rPr>
            <a:t>Educating </a:t>
          </a:r>
          <a:r>
            <a:rPr lang="en-US" sz="2400" b="1" i="0" u="none" dirty="0">
              <a:latin typeface="+mn-lt"/>
              <a:cs typeface="Arial" panose="020B0604020202020204" pitchFamily="34" charset="0"/>
            </a:rPr>
            <a:t>partner program staff </a:t>
          </a:r>
          <a:r>
            <a:rPr lang="en-US" sz="2400" i="1" dirty="0">
              <a:latin typeface="+mn-lt"/>
              <a:cs typeface="Arial" panose="020B0604020202020204" pitchFamily="34" charset="0"/>
            </a:rPr>
            <a:t>on the mission of the JVSG program and current veteran employment initiatives.</a:t>
          </a:r>
        </a:p>
      </dgm:t>
    </dgm:pt>
    <dgm:pt modelId="{7C5D5DFE-B003-4123-B68B-2D276014713D}" type="parTrans" cxnId="{634498F9-ACBC-4159-9E45-ADBF5899B6CB}">
      <dgm:prSet/>
      <dgm:spPr/>
      <dgm:t>
        <a:bodyPr/>
        <a:lstStyle/>
        <a:p>
          <a:endParaRPr lang="en-US"/>
        </a:p>
      </dgm:t>
    </dgm:pt>
    <dgm:pt modelId="{D5480C1B-69E1-4C59-A412-0A9328C080E0}" type="sibTrans" cxnId="{634498F9-ACBC-4159-9E45-ADBF5899B6CB}">
      <dgm:prSet/>
      <dgm:spPr/>
      <dgm:t>
        <a:bodyPr/>
        <a:lstStyle/>
        <a:p>
          <a:endParaRPr lang="en-US"/>
        </a:p>
      </dgm:t>
    </dgm:pt>
    <dgm:pt modelId="{F1D2F420-1728-443A-A033-BB9F764584DA}">
      <dgm:prSet custT="1"/>
      <dgm:spPr>
        <a:solidFill>
          <a:srgbClr val="04A651"/>
        </a:solidFill>
      </dgm:spPr>
      <dgm:t>
        <a:bodyPr/>
        <a:lstStyle/>
        <a:p>
          <a:r>
            <a:rPr lang="en-US" sz="2400" b="1" i="0" u="none" dirty="0">
              <a:latin typeface="+mn-lt"/>
              <a:cs typeface="Arial" panose="020B0604020202020204" pitchFamily="34" charset="0"/>
            </a:rPr>
            <a:t>Educating the employer community </a:t>
          </a:r>
          <a:r>
            <a:rPr lang="en-US" sz="2400" i="1" dirty="0">
              <a:latin typeface="+mn-lt"/>
              <a:cs typeface="Arial" panose="020B0604020202020204" pitchFamily="34" charset="0"/>
            </a:rPr>
            <a:t>on the advantages of hiring veterans and  promoting the career center’s ability to assist.</a:t>
          </a:r>
        </a:p>
      </dgm:t>
    </dgm:pt>
    <dgm:pt modelId="{5F1ED642-BF2F-44C7-AF63-00F58DF906CF}" type="parTrans" cxnId="{0298F5CB-8BE6-4B31-A9A3-5EBA46FADF24}">
      <dgm:prSet/>
      <dgm:spPr/>
      <dgm:t>
        <a:bodyPr/>
        <a:lstStyle/>
        <a:p>
          <a:endParaRPr lang="en-US"/>
        </a:p>
      </dgm:t>
    </dgm:pt>
    <dgm:pt modelId="{EA153973-794A-4C3E-9F23-5096BE97C4EF}" type="sibTrans" cxnId="{0298F5CB-8BE6-4B31-A9A3-5EBA46FADF24}">
      <dgm:prSet/>
      <dgm:spPr/>
      <dgm:t>
        <a:bodyPr/>
        <a:lstStyle/>
        <a:p>
          <a:endParaRPr lang="en-US"/>
        </a:p>
      </dgm:t>
    </dgm:pt>
    <dgm:pt modelId="{A7809D32-2E45-4185-B16F-24EB8524004D}" type="pres">
      <dgm:prSet presAssocID="{8EEB01AF-1CCF-4504-8E5B-25D5B6950ECD}" presName="theList" presStyleCnt="0">
        <dgm:presLayoutVars>
          <dgm:dir/>
          <dgm:animLvl val="lvl"/>
          <dgm:resizeHandles val="exact"/>
        </dgm:presLayoutVars>
      </dgm:prSet>
      <dgm:spPr/>
    </dgm:pt>
    <dgm:pt modelId="{290C23D0-7122-461F-9231-029E38A853F4}" type="pres">
      <dgm:prSet presAssocID="{CB8BA851-9CDB-4050-AD09-86D4846EBDA2}" presName="compNode" presStyleCnt="0"/>
      <dgm:spPr/>
    </dgm:pt>
    <dgm:pt modelId="{EE2C71B1-0ACD-4AFE-9EAA-53854C14CD37}" type="pres">
      <dgm:prSet presAssocID="{CB8BA851-9CDB-4050-AD09-86D4846EBDA2}" presName="aNode" presStyleLbl="bgShp" presStyleIdx="0" presStyleCnt="1"/>
      <dgm:spPr/>
    </dgm:pt>
    <dgm:pt modelId="{FD33E5EE-20BE-47B1-B0F7-E72D9F9A1DA7}" type="pres">
      <dgm:prSet presAssocID="{CB8BA851-9CDB-4050-AD09-86D4846EBDA2}" presName="textNode" presStyleLbl="bgShp" presStyleIdx="0" presStyleCnt="1"/>
      <dgm:spPr/>
    </dgm:pt>
    <dgm:pt modelId="{D547A222-E297-41EE-9A4B-583534E7B786}" type="pres">
      <dgm:prSet presAssocID="{CB8BA851-9CDB-4050-AD09-86D4846EBDA2}" presName="compChildNode" presStyleCnt="0"/>
      <dgm:spPr/>
    </dgm:pt>
    <dgm:pt modelId="{8C30BF8B-CE0C-4609-AD1D-84B0FD72229C}" type="pres">
      <dgm:prSet presAssocID="{CB8BA851-9CDB-4050-AD09-86D4846EBDA2}" presName="theInnerList" presStyleCnt="0"/>
      <dgm:spPr/>
    </dgm:pt>
    <dgm:pt modelId="{E22A98CE-655F-4632-9908-398B84FD214F}" type="pres">
      <dgm:prSet presAssocID="{0FF7F1E6-C0B4-438C-99C3-EC5700614FBC}" presName="childNode" presStyleLbl="node1" presStyleIdx="0" presStyleCnt="3" custScaleX="113281" custScaleY="2000000" custLinFactY="-593844" custLinFactNeighborX="-770" custLinFactNeighborY="-600000">
        <dgm:presLayoutVars>
          <dgm:bulletEnabled val="1"/>
        </dgm:presLayoutVars>
      </dgm:prSet>
      <dgm:spPr/>
    </dgm:pt>
    <dgm:pt modelId="{B0C82D33-A42B-4AFE-9AE8-7E0FB30D273B}" type="pres">
      <dgm:prSet presAssocID="{0FF7F1E6-C0B4-438C-99C3-EC5700614FBC}" presName="aSpace2" presStyleCnt="0"/>
      <dgm:spPr/>
    </dgm:pt>
    <dgm:pt modelId="{8DCC98D3-B705-4E56-AEE7-E2EF2683D364}" type="pres">
      <dgm:prSet presAssocID="{BFBC16CE-F29F-44AF-9A4D-ED7356108D55}" presName="childNode" presStyleLbl="node1" presStyleIdx="1" presStyleCnt="3" custScaleX="113281" custScaleY="2000000" custLinFactY="-245000" custLinFactNeighborX="-770" custLinFactNeighborY="-300000">
        <dgm:presLayoutVars>
          <dgm:bulletEnabled val="1"/>
        </dgm:presLayoutVars>
      </dgm:prSet>
      <dgm:spPr/>
    </dgm:pt>
    <dgm:pt modelId="{746A48A6-7DF4-457A-9FB6-6D4D56FB8AE6}" type="pres">
      <dgm:prSet presAssocID="{BFBC16CE-F29F-44AF-9A4D-ED7356108D55}" presName="aSpace2" presStyleCnt="0"/>
      <dgm:spPr/>
    </dgm:pt>
    <dgm:pt modelId="{D7FA611F-4F78-4F23-A364-C4D73BAA6C72}" type="pres">
      <dgm:prSet presAssocID="{F1D2F420-1728-443A-A033-BB9F764584DA}" presName="childNode" presStyleLbl="node1" presStyleIdx="2" presStyleCnt="3" custScaleX="114034" custScaleY="2000000">
        <dgm:presLayoutVars>
          <dgm:bulletEnabled val="1"/>
        </dgm:presLayoutVars>
      </dgm:prSet>
      <dgm:spPr/>
    </dgm:pt>
  </dgm:ptLst>
  <dgm:cxnLst>
    <dgm:cxn modelId="{F79B0F06-9CC5-4E67-A93A-61EFF17B1612}" srcId="{CB8BA851-9CDB-4050-AD09-86D4846EBDA2}" destId="{0FF7F1E6-C0B4-438C-99C3-EC5700614FBC}" srcOrd="0" destOrd="0" parTransId="{A7719138-6410-430A-A87A-013E41068060}" sibTransId="{254CE9D5-656B-4A6B-9E95-A49BB61F2DB2}"/>
    <dgm:cxn modelId="{4E49362A-630D-40E2-8348-508B7CB6C768}" type="presOf" srcId="{8EEB01AF-1CCF-4504-8E5B-25D5B6950ECD}" destId="{A7809D32-2E45-4185-B16F-24EB8524004D}" srcOrd="0" destOrd="0" presId="urn:microsoft.com/office/officeart/2005/8/layout/lProcess2"/>
    <dgm:cxn modelId="{1A1CC45B-B46D-4A8C-B841-1AFCF3E5F96D}" type="presOf" srcId="{F1D2F420-1728-443A-A033-BB9F764584DA}" destId="{D7FA611F-4F78-4F23-A364-C4D73BAA6C72}" srcOrd="0" destOrd="0" presId="urn:microsoft.com/office/officeart/2005/8/layout/lProcess2"/>
    <dgm:cxn modelId="{9A27A241-9B00-4BC5-94F6-51B4873134A3}" type="presOf" srcId="{0FF7F1E6-C0B4-438C-99C3-EC5700614FBC}" destId="{E22A98CE-655F-4632-9908-398B84FD214F}" srcOrd="0" destOrd="0" presId="urn:microsoft.com/office/officeart/2005/8/layout/lProcess2"/>
    <dgm:cxn modelId="{E02AC054-5F2B-4370-8301-B4B5E26CEFE1}" type="presOf" srcId="{CB8BA851-9CDB-4050-AD09-86D4846EBDA2}" destId="{FD33E5EE-20BE-47B1-B0F7-E72D9F9A1DA7}" srcOrd="1" destOrd="0" presId="urn:microsoft.com/office/officeart/2005/8/layout/lProcess2"/>
    <dgm:cxn modelId="{02B7537B-4AD8-40AF-83BC-4EDA7C5BD008}" srcId="{8EEB01AF-1CCF-4504-8E5B-25D5B6950ECD}" destId="{CB8BA851-9CDB-4050-AD09-86D4846EBDA2}" srcOrd="0" destOrd="0" parTransId="{E10734D9-8420-4858-9FC7-E107070FF624}" sibTransId="{FB113E91-5BEE-4E50-8035-D8A838D64E22}"/>
    <dgm:cxn modelId="{66BDE58B-60E7-4C5F-80AC-139B4C0CC695}" type="presOf" srcId="{BFBC16CE-F29F-44AF-9A4D-ED7356108D55}" destId="{8DCC98D3-B705-4E56-AEE7-E2EF2683D364}" srcOrd="0" destOrd="0" presId="urn:microsoft.com/office/officeart/2005/8/layout/lProcess2"/>
    <dgm:cxn modelId="{43B4A792-D758-4E8A-B3D9-65DA1E741D32}" type="presOf" srcId="{CB8BA851-9CDB-4050-AD09-86D4846EBDA2}" destId="{EE2C71B1-0ACD-4AFE-9EAA-53854C14CD37}" srcOrd="0" destOrd="0" presId="urn:microsoft.com/office/officeart/2005/8/layout/lProcess2"/>
    <dgm:cxn modelId="{0298F5CB-8BE6-4B31-A9A3-5EBA46FADF24}" srcId="{CB8BA851-9CDB-4050-AD09-86D4846EBDA2}" destId="{F1D2F420-1728-443A-A033-BB9F764584DA}" srcOrd="2" destOrd="0" parTransId="{5F1ED642-BF2F-44C7-AF63-00F58DF906CF}" sibTransId="{EA153973-794A-4C3E-9F23-5096BE97C4EF}"/>
    <dgm:cxn modelId="{634498F9-ACBC-4159-9E45-ADBF5899B6CB}" srcId="{CB8BA851-9CDB-4050-AD09-86D4846EBDA2}" destId="{BFBC16CE-F29F-44AF-9A4D-ED7356108D55}" srcOrd="1" destOrd="0" parTransId="{7C5D5DFE-B003-4123-B68B-2D276014713D}" sibTransId="{D5480C1B-69E1-4C59-A412-0A9328C080E0}"/>
    <dgm:cxn modelId="{683D7CB4-DDCD-49B9-805A-A4FCEE458F88}" type="presParOf" srcId="{A7809D32-2E45-4185-B16F-24EB8524004D}" destId="{290C23D0-7122-461F-9231-029E38A853F4}" srcOrd="0" destOrd="0" presId="urn:microsoft.com/office/officeart/2005/8/layout/lProcess2"/>
    <dgm:cxn modelId="{331B6B71-737C-4FB6-8EE5-FF1903E9B721}" type="presParOf" srcId="{290C23D0-7122-461F-9231-029E38A853F4}" destId="{EE2C71B1-0ACD-4AFE-9EAA-53854C14CD37}" srcOrd="0" destOrd="0" presId="urn:microsoft.com/office/officeart/2005/8/layout/lProcess2"/>
    <dgm:cxn modelId="{DC0CB845-EDD0-4257-83EE-7EBBC1AFA7E2}" type="presParOf" srcId="{290C23D0-7122-461F-9231-029E38A853F4}" destId="{FD33E5EE-20BE-47B1-B0F7-E72D9F9A1DA7}" srcOrd="1" destOrd="0" presId="urn:microsoft.com/office/officeart/2005/8/layout/lProcess2"/>
    <dgm:cxn modelId="{C13C3627-6804-4D64-840B-656A3D0D1EE8}" type="presParOf" srcId="{290C23D0-7122-461F-9231-029E38A853F4}" destId="{D547A222-E297-41EE-9A4B-583534E7B786}" srcOrd="2" destOrd="0" presId="urn:microsoft.com/office/officeart/2005/8/layout/lProcess2"/>
    <dgm:cxn modelId="{EBFFAFF8-77BA-412F-AA8B-65E1C88F921D}" type="presParOf" srcId="{D547A222-E297-41EE-9A4B-583534E7B786}" destId="{8C30BF8B-CE0C-4609-AD1D-84B0FD72229C}" srcOrd="0" destOrd="0" presId="urn:microsoft.com/office/officeart/2005/8/layout/lProcess2"/>
    <dgm:cxn modelId="{609FBC7F-04A5-4BFC-A1F3-9F78ABE10AB7}" type="presParOf" srcId="{8C30BF8B-CE0C-4609-AD1D-84B0FD72229C}" destId="{E22A98CE-655F-4632-9908-398B84FD214F}" srcOrd="0" destOrd="0" presId="urn:microsoft.com/office/officeart/2005/8/layout/lProcess2"/>
    <dgm:cxn modelId="{2A16EA19-BCCC-4C00-B426-B8647914E18D}" type="presParOf" srcId="{8C30BF8B-CE0C-4609-AD1D-84B0FD72229C}" destId="{B0C82D33-A42B-4AFE-9AE8-7E0FB30D273B}" srcOrd="1" destOrd="0" presId="urn:microsoft.com/office/officeart/2005/8/layout/lProcess2"/>
    <dgm:cxn modelId="{BC4B2BAC-DFCD-41D7-AEC2-5499114964FF}" type="presParOf" srcId="{8C30BF8B-CE0C-4609-AD1D-84B0FD72229C}" destId="{8DCC98D3-B705-4E56-AEE7-E2EF2683D364}" srcOrd="2" destOrd="0" presId="urn:microsoft.com/office/officeart/2005/8/layout/lProcess2"/>
    <dgm:cxn modelId="{9F965403-0AD9-44E8-810C-01E9D9C78A47}" type="presParOf" srcId="{8C30BF8B-CE0C-4609-AD1D-84B0FD72229C}" destId="{746A48A6-7DF4-457A-9FB6-6D4D56FB8AE6}" srcOrd="3" destOrd="0" presId="urn:microsoft.com/office/officeart/2005/8/layout/lProcess2"/>
    <dgm:cxn modelId="{8A728E6A-0BEA-4E52-B39C-29739BAAF99D}" type="presParOf" srcId="{8C30BF8B-CE0C-4609-AD1D-84B0FD72229C}" destId="{D7FA611F-4F78-4F23-A364-C4D73BAA6C7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FD78-2B36-485C-B4BA-CFCA35E1D417}">
      <dsp:nvSpPr>
        <dsp:cNvPr id="0" name=""/>
        <dsp:cNvSpPr/>
      </dsp:nvSpPr>
      <dsp:spPr>
        <a:xfrm>
          <a:off x="0" y="53982"/>
          <a:ext cx="10115938" cy="599040"/>
        </a:xfrm>
        <a:prstGeom prst="round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Authorization and Guidance</a:t>
          </a:r>
        </a:p>
      </dsp:txBody>
      <dsp:txXfrm>
        <a:off x="29243" y="83225"/>
        <a:ext cx="10057452" cy="540554"/>
      </dsp:txXfrm>
    </dsp:sp>
    <dsp:sp modelId="{B5FFBA68-5742-4957-9A58-378AC6340694}">
      <dsp:nvSpPr>
        <dsp:cNvPr id="0" name=""/>
        <dsp:cNvSpPr/>
      </dsp:nvSpPr>
      <dsp:spPr>
        <a:xfrm>
          <a:off x="0" y="745182"/>
          <a:ext cx="10115938" cy="599040"/>
        </a:xfrm>
        <a:prstGeom prst="roundRect">
          <a:avLst/>
        </a:prstGeom>
        <a:solidFill>
          <a:srgbClr val="7B88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Principal Duties</a:t>
          </a:r>
        </a:p>
      </dsp:txBody>
      <dsp:txXfrm>
        <a:off x="29243" y="774425"/>
        <a:ext cx="10057452" cy="540554"/>
      </dsp:txXfrm>
    </dsp:sp>
    <dsp:sp modelId="{B9AD8030-F68D-44A5-A641-0BC6FEE41DBC}">
      <dsp:nvSpPr>
        <dsp:cNvPr id="0" name=""/>
        <dsp:cNvSpPr/>
      </dsp:nvSpPr>
      <dsp:spPr>
        <a:xfrm>
          <a:off x="0" y="1436382"/>
          <a:ext cx="10115938" cy="599040"/>
        </a:xfrm>
        <a:prstGeom prst="roundRect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Facilitating Veteran Services</a:t>
          </a:r>
        </a:p>
      </dsp:txBody>
      <dsp:txXfrm>
        <a:off x="29243" y="1465625"/>
        <a:ext cx="10057452" cy="540554"/>
      </dsp:txXfrm>
    </dsp:sp>
    <dsp:sp modelId="{F02E9A65-F039-4E84-8F16-AAD6DCE6C9F8}">
      <dsp:nvSpPr>
        <dsp:cNvPr id="0" name=""/>
        <dsp:cNvSpPr/>
      </dsp:nvSpPr>
      <dsp:spPr>
        <a:xfrm>
          <a:off x="0" y="2127582"/>
          <a:ext cx="10115938" cy="599040"/>
        </a:xfrm>
        <a:prstGeom prst="roundRect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Capacity Building</a:t>
          </a:r>
        </a:p>
      </dsp:txBody>
      <dsp:txXfrm>
        <a:off x="29243" y="2156825"/>
        <a:ext cx="10057452" cy="540554"/>
      </dsp:txXfrm>
    </dsp:sp>
    <dsp:sp modelId="{9FCD2EC3-3547-43E6-A6AF-1ACA81C9D903}">
      <dsp:nvSpPr>
        <dsp:cNvPr id="0" name=""/>
        <dsp:cNvSpPr/>
      </dsp:nvSpPr>
      <dsp:spPr>
        <a:xfrm>
          <a:off x="0" y="2818782"/>
          <a:ext cx="10115938" cy="599040"/>
        </a:xfrm>
        <a:prstGeom prst="round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Service Delivery Strategies</a:t>
          </a:r>
        </a:p>
      </dsp:txBody>
      <dsp:txXfrm>
        <a:off x="29243" y="2848025"/>
        <a:ext cx="10057452" cy="540554"/>
      </dsp:txXfrm>
    </dsp:sp>
    <dsp:sp modelId="{AEAF3089-FA0F-4267-9B27-EDD27B969E28}">
      <dsp:nvSpPr>
        <dsp:cNvPr id="0" name=""/>
        <dsp:cNvSpPr/>
      </dsp:nvSpPr>
      <dsp:spPr>
        <a:xfrm>
          <a:off x="0" y="3509982"/>
          <a:ext cx="10115938" cy="599040"/>
        </a:xfrm>
        <a:prstGeom prst="roundRect">
          <a:avLst/>
        </a:prstGeom>
        <a:solidFill>
          <a:srgbClr val="7B88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Quarterly Managers Report</a:t>
          </a:r>
        </a:p>
      </dsp:txBody>
      <dsp:txXfrm>
        <a:off x="29243" y="3539225"/>
        <a:ext cx="10057452" cy="540554"/>
      </dsp:txXfrm>
    </dsp:sp>
    <dsp:sp modelId="{08ACB242-4B1C-44DF-93D4-06A1AFE5AD41}">
      <dsp:nvSpPr>
        <dsp:cNvPr id="0" name=""/>
        <dsp:cNvSpPr/>
      </dsp:nvSpPr>
      <dsp:spPr>
        <a:xfrm>
          <a:off x="0" y="4201182"/>
          <a:ext cx="10115938" cy="599040"/>
        </a:xfrm>
        <a:prstGeom prst="roundRect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Questions and Answers (Q&amp;A)</a:t>
          </a:r>
        </a:p>
      </dsp:txBody>
      <dsp:txXfrm>
        <a:off x="29243" y="4230425"/>
        <a:ext cx="10057452" cy="5405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0805C-9042-40CF-806F-8BB8DC0A5BF4}">
      <dsp:nvSpPr>
        <dsp:cNvPr id="0" name=""/>
        <dsp:cNvSpPr/>
      </dsp:nvSpPr>
      <dsp:spPr>
        <a:xfrm>
          <a:off x="305566" y="1356491"/>
          <a:ext cx="2689541" cy="1798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A report that includes the JVSG services provided to veterans and employers by the LWDBs.</a:t>
          </a:r>
        </a:p>
      </dsp:txBody>
      <dsp:txXfrm>
        <a:off x="305566" y="1356491"/>
        <a:ext cx="2689541" cy="1798831"/>
      </dsp:txXfrm>
    </dsp:sp>
    <dsp:sp modelId="{EA588B4E-36A4-4F16-87AC-5C0CC76AE0E3}">
      <dsp:nvSpPr>
        <dsp:cNvPr id="0" name=""/>
        <dsp:cNvSpPr/>
      </dsp:nvSpPr>
      <dsp:spPr>
        <a:xfrm>
          <a:off x="0" y="1393280"/>
          <a:ext cx="231045" cy="231045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BABD3-91BD-403F-A47A-A84DC7FA76AA}">
      <dsp:nvSpPr>
        <dsp:cNvPr id="0" name=""/>
        <dsp:cNvSpPr/>
      </dsp:nvSpPr>
      <dsp:spPr>
        <a:xfrm>
          <a:off x="356891" y="1103388"/>
          <a:ext cx="231045" cy="231045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7C376-160E-427D-9C63-C2E8C75ED955}">
      <dsp:nvSpPr>
        <dsp:cNvPr id="0" name=""/>
        <dsp:cNvSpPr/>
      </dsp:nvSpPr>
      <dsp:spPr>
        <a:xfrm>
          <a:off x="614417" y="693093"/>
          <a:ext cx="363070" cy="363070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1D33E-ECC1-4128-8BDE-08E7205A50D2}">
      <dsp:nvSpPr>
        <dsp:cNvPr id="0" name=""/>
        <dsp:cNvSpPr/>
      </dsp:nvSpPr>
      <dsp:spPr>
        <a:xfrm>
          <a:off x="0" y="1736638"/>
          <a:ext cx="231045" cy="231045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61BDA-E41C-4B3F-9174-A896367D9EF6}">
      <dsp:nvSpPr>
        <dsp:cNvPr id="0" name=""/>
        <dsp:cNvSpPr/>
      </dsp:nvSpPr>
      <dsp:spPr>
        <a:xfrm>
          <a:off x="2134231" y="626820"/>
          <a:ext cx="231045" cy="231045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3912E-7A1C-4D97-B189-18B56BC86FE8}">
      <dsp:nvSpPr>
        <dsp:cNvPr id="0" name=""/>
        <dsp:cNvSpPr/>
      </dsp:nvSpPr>
      <dsp:spPr>
        <a:xfrm>
          <a:off x="2351944" y="892328"/>
          <a:ext cx="231045" cy="231045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9F3EC-9987-4927-9164-51B924994E28}">
      <dsp:nvSpPr>
        <dsp:cNvPr id="0" name=""/>
        <dsp:cNvSpPr/>
      </dsp:nvSpPr>
      <dsp:spPr>
        <a:xfrm>
          <a:off x="2983159" y="2135935"/>
          <a:ext cx="363070" cy="363070"/>
        </a:xfrm>
        <a:prstGeom prst="ellipse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64CB9-8E07-4AB7-8EE3-34D479879D01}">
      <dsp:nvSpPr>
        <dsp:cNvPr id="0" name=""/>
        <dsp:cNvSpPr/>
      </dsp:nvSpPr>
      <dsp:spPr>
        <a:xfrm>
          <a:off x="2739322" y="1165594"/>
          <a:ext cx="231045" cy="231045"/>
        </a:xfrm>
        <a:prstGeom prst="ellipse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315CA-0B75-4801-A35A-B518EC5A56B3}">
      <dsp:nvSpPr>
        <dsp:cNvPr id="0" name=""/>
        <dsp:cNvSpPr/>
      </dsp:nvSpPr>
      <dsp:spPr>
        <a:xfrm>
          <a:off x="2976942" y="1782660"/>
          <a:ext cx="231045" cy="231045"/>
        </a:xfrm>
        <a:prstGeom prst="ellipse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A9DAB-33E0-4CBB-AA58-4C4EBCB32114}">
      <dsp:nvSpPr>
        <dsp:cNvPr id="0" name=""/>
        <dsp:cNvSpPr/>
      </dsp:nvSpPr>
      <dsp:spPr>
        <a:xfrm>
          <a:off x="1222119" y="420392"/>
          <a:ext cx="594115" cy="594115"/>
        </a:xfrm>
        <a:prstGeom prst="ellipse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414F5-3767-4419-B138-FF8C382197E2}">
      <dsp:nvSpPr>
        <dsp:cNvPr id="0" name=""/>
        <dsp:cNvSpPr/>
      </dsp:nvSpPr>
      <dsp:spPr>
        <a:xfrm>
          <a:off x="0" y="2152439"/>
          <a:ext cx="231045" cy="231045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B9C-5D87-43C6-BD4E-BEBD192619EA}">
      <dsp:nvSpPr>
        <dsp:cNvPr id="0" name=""/>
        <dsp:cNvSpPr/>
      </dsp:nvSpPr>
      <dsp:spPr>
        <a:xfrm>
          <a:off x="0" y="2646723"/>
          <a:ext cx="363070" cy="363070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E402E-C8F2-485E-96D0-9E76C129117A}">
      <dsp:nvSpPr>
        <dsp:cNvPr id="0" name=""/>
        <dsp:cNvSpPr/>
      </dsp:nvSpPr>
      <dsp:spPr>
        <a:xfrm>
          <a:off x="321798" y="3112899"/>
          <a:ext cx="528103" cy="528103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50367-9D48-492F-97F3-609CC027C3C4}">
      <dsp:nvSpPr>
        <dsp:cNvPr id="0" name=""/>
        <dsp:cNvSpPr/>
      </dsp:nvSpPr>
      <dsp:spPr>
        <a:xfrm>
          <a:off x="1014602" y="3375508"/>
          <a:ext cx="231045" cy="231045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96633-0180-4F70-B234-E95D86AEE510}">
      <dsp:nvSpPr>
        <dsp:cNvPr id="0" name=""/>
        <dsp:cNvSpPr/>
      </dsp:nvSpPr>
      <dsp:spPr>
        <a:xfrm>
          <a:off x="1419760" y="3375601"/>
          <a:ext cx="363070" cy="363070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474C9-8067-47D2-A95F-8C0B2DB4DD4C}">
      <dsp:nvSpPr>
        <dsp:cNvPr id="0" name=""/>
        <dsp:cNvSpPr/>
      </dsp:nvSpPr>
      <dsp:spPr>
        <a:xfrm>
          <a:off x="1927094" y="3509454"/>
          <a:ext cx="231045" cy="231045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00368-0047-4024-86D5-1D77A65EF1E6}">
      <dsp:nvSpPr>
        <dsp:cNvPr id="0" name=""/>
        <dsp:cNvSpPr/>
      </dsp:nvSpPr>
      <dsp:spPr>
        <a:xfrm>
          <a:off x="2352281" y="3115423"/>
          <a:ext cx="528103" cy="528103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A219-6CB4-400F-98C6-A86FE0D3AF8A}">
      <dsp:nvSpPr>
        <dsp:cNvPr id="0" name=""/>
        <dsp:cNvSpPr/>
      </dsp:nvSpPr>
      <dsp:spPr>
        <a:xfrm>
          <a:off x="2942558" y="2646724"/>
          <a:ext cx="363070" cy="363070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85338-9FF0-46B3-9E53-B399C9B2B851}">
      <dsp:nvSpPr>
        <dsp:cNvPr id="0" name=""/>
        <dsp:cNvSpPr/>
      </dsp:nvSpPr>
      <dsp:spPr>
        <a:xfrm>
          <a:off x="3210628" y="1167542"/>
          <a:ext cx="1066287" cy="2035658"/>
        </a:xfrm>
        <a:prstGeom prst="chevron">
          <a:avLst>
            <a:gd name="adj" fmla="val 62310"/>
          </a:avLst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F42D0-9C7A-441C-8648-060AA6A15265}">
      <dsp:nvSpPr>
        <dsp:cNvPr id="0" name=""/>
        <dsp:cNvSpPr/>
      </dsp:nvSpPr>
      <dsp:spPr>
        <a:xfrm>
          <a:off x="4083045" y="1167542"/>
          <a:ext cx="1066287" cy="2035658"/>
        </a:xfrm>
        <a:prstGeom prst="chevron">
          <a:avLst>
            <a:gd name="adj" fmla="val 62310"/>
          </a:avLst>
        </a:prstGeom>
        <a:solidFill>
          <a:srgbClr val="04A6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225A-EF2E-432E-B48C-36D4A36AC5C5}">
      <dsp:nvSpPr>
        <dsp:cNvPr id="0" name=""/>
        <dsp:cNvSpPr/>
      </dsp:nvSpPr>
      <dsp:spPr>
        <a:xfrm>
          <a:off x="5149332" y="914477"/>
          <a:ext cx="2815064" cy="2641515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>
              <a:latin typeface="+mn-lt"/>
              <a:cs typeface="Arial" panose="020B0604020202020204" pitchFamily="34" charset="0"/>
            </a:rPr>
            <a:t>Ensures compliance </a:t>
          </a:r>
          <a:r>
            <a:rPr lang="en-US" sz="2400" kern="1200">
              <a:latin typeface="+mn-lt"/>
              <a:cs typeface="Arial" panose="020B0604020202020204" pitchFamily="34" charset="0"/>
            </a:rPr>
            <a:t>with federal law and regulations.  </a:t>
          </a:r>
          <a:endParaRPr lang="en-US" sz="2400" kern="1200" dirty="0">
            <a:latin typeface="+mn-lt"/>
            <a:cs typeface="Arial" panose="020B0604020202020204" pitchFamily="34" charset="0"/>
          </a:endParaRPr>
        </a:p>
      </dsp:txBody>
      <dsp:txXfrm>
        <a:off x="5561589" y="1301318"/>
        <a:ext cx="1990550" cy="18678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29A76-A10F-4AAC-B17B-C8F8CA97C84B}">
      <dsp:nvSpPr>
        <dsp:cNvPr id="0" name=""/>
        <dsp:cNvSpPr/>
      </dsp:nvSpPr>
      <dsp:spPr>
        <a:xfrm>
          <a:off x="0" y="0"/>
          <a:ext cx="7997825" cy="3830769"/>
        </a:xfrm>
        <a:prstGeom prst="roundRect">
          <a:avLst>
            <a:gd name="adj" fmla="val 10000"/>
          </a:avLst>
        </a:prstGeom>
        <a:solidFill>
          <a:srgbClr val="9C9E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According to Title 38 U.S.C § 4104(f):</a:t>
          </a:r>
          <a:endParaRPr lang="en-US" sz="2400" b="1" u="none" kern="1200" dirty="0">
            <a:solidFill>
              <a:srgbClr val="202452"/>
            </a:solidFill>
            <a:latin typeface="+mn-lt"/>
            <a:cs typeface="Arial" panose="020B0604020202020204" pitchFamily="34" charset="0"/>
          </a:endParaRPr>
        </a:p>
      </dsp:txBody>
      <dsp:txXfrm>
        <a:off x="0" y="0"/>
        <a:ext cx="7997825" cy="1149230"/>
      </dsp:txXfrm>
    </dsp:sp>
    <dsp:sp modelId="{E42F4DEE-C004-432E-912C-A6757AFE9CFF}">
      <dsp:nvSpPr>
        <dsp:cNvPr id="0" name=""/>
        <dsp:cNvSpPr/>
      </dsp:nvSpPr>
      <dsp:spPr>
        <a:xfrm>
          <a:off x="782379" y="1211779"/>
          <a:ext cx="6398260" cy="2264405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b="0" u="none" kern="1200">
              <a:latin typeface="+mn-lt"/>
              <a:cs typeface="Arial" panose="020B0604020202020204" pitchFamily="34" charset="0"/>
            </a:rPr>
            <a:t>“LVERs are administratively responsible for completing and submitting the managers report to the State Veterans’ Program Coordinator.”</a:t>
          </a:r>
          <a:endParaRPr lang="en-US" sz="2400" b="1" u="none" kern="1200" dirty="0">
            <a:latin typeface="+mn-lt"/>
            <a:cs typeface="Arial" panose="020B0604020202020204" pitchFamily="34" charset="0"/>
          </a:endParaRPr>
        </a:p>
      </dsp:txBody>
      <dsp:txXfrm>
        <a:off x="848701" y="1278101"/>
        <a:ext cx="6265616" cy="21317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D6AA4-50EE-43DB-B867-5DCFA1FDF377}">
      <dsp:nvSpPr>
        <dsp:cNvPr id="0" name=""/>
        <dsp:cNvSpPr/>
      </dsp:nvSpPr>
      <dsp:spPr>
        <a:xfrm rot="16200000">
          <a:off x="-1383168" y="1384062"/>
          <a:ext cx="5092501" cy="2324375"/>
        </a:xfrm>
        <a:prstGeom prst="flowChartManualOperation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DVOP Services</a:t>
          </a:r>
          <a:endParaRPr lang="en-US" sz="24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Veterans served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Individualized career services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Case managed veterans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Outreach activity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Chapter 31 Veterans 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</dsp:txBody>
      <dsp:txXfrm rot="5400000">
        <a:off x="895" y="1018499"/>
        <a:ext cx="2324375" cy="3055501"/>
      </dsp:txXfrm>
    </dsp:sp>
    <dsp:sp modelId="{0FA3CAA5-2D15-464C-886D-C41BAC62631B}">
      <dsp:nvSpPr>
        <dsp:cNvPr id="0" name=""/>
        <dsp:cNvSpPr/>
      </dsp:nvSpPr>
      <dsp:spPr>
        <a:xfrm rot="16200000">
          <a:off x="1115535" y="1384062"/>
          <a:ext cx="5092501" cy="2324375"/>
        </a:xfrm>
        <a:prstGeom prst="flowChartManualOperation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LVER Services</a:t>
          </a:r>
          <a:endParaRPr lang="en-US" sz="14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Employer outreach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Job developments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Employment data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Career fairs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Training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Promotion</a:t>
          </a:r>
        </a:p>
      </dsp:txBody>
      <dsp:txXfrm rot="5400000">
        <a:off x="2499598" y="1018499"/>
        <a:ext cx="2324375" cy="3055501"/>
      </dsp:txXfrm>
    </dsp:sp>
    <dsp:sp modelId="{F8CCA96C-5520-4B41-9203-9E8883170176}">
      <dsp:nvSpPr>
        <dsp:cNvPr id="0" name=""/>
        <dsp:cNvSpPr/>
      </dsp:nvSpPr>
      <dsp:spPr>
        <a:xfrm rot="16200000">
          <a:off x="3614238" y="1384062"/>
          <a:ext cx="5092501" cy="2324375"/>
        </a:xfrm>
        <a:prstGeom prst="flowChartManualOperation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Other Sections</a:t>
          </a:r>
          <a:endParaRPr lang="en-US" sz="2400" b="1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Areas of improvement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Success stories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Best practices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Staffing</a:t>
          </a:r>
        </a:p>
      </dsp:txBody>
      <dsp:txXfrm rot="5400000">
        <a:off x="4998301" y="1018499"/>
        <a:ext cx="2324375" cy="3055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C57C0-B783-45B4-9521-D66E04B3EEF7}">
      <dsp:nvSpPr>
        <dsp:cNvPr id="0" name=""/>
        <dsp:cNvSpPr/>
      </dsp:nvSpPr>
      <dsp:spPr>
        <a:xfrm>
          <a:off x="0" y="0"/>
          <a:ext cx="8762349" cy="1371599"/>
        </a:xfrm>
        <a:prstGeom prst="rect">
          <a:avLst/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>
              <a:latin typeface="+mn-lt"/>
              <a:cs typeface="Arial" panose="020B0604020202020204" pitchFamily="34" charset="0"/>
            </a:rPr>
            <a:t>Title 38 U.S.C § 4104(b)(2)</a:t>
          </a:r>
          <a:r>
            <a:rPr lang="en-US" sz="2800" kern="1200" dirty="0">
              <a:latin typeface="+mn-lt"/>
              <a:cs typeface="Arial" panose="020B0604020202020204" pitchFamily="34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i="1" kern="1200" dirty="0">
              <a:latin typeface="+mn-lt"/>
              <a:cs typeface="Arial" panose="020B0604020202020204" pitchFamily="34" charset="0"/>
            </a:rPr>
            <a:t>Local Veterans’ Employment Representative </a:t>
          </a:r>
          <a:endParaRPr lang="en-US" sz="3100" i="1" kern="1200" dirty="0">
            <a:latin typeface="+mn-lt"/>
            <a:cs typeface="Arial" panose="020B0604020202020204" pitchFamily="34" charset="0"/>
          </a:endParaRPr>
        </a:p>
      </dsp:txBody>
      <dsp:txXfrm>
        <a:off x="0" y="0"/>
        <a:ext cx="8762349" cy="1371599"/>
      </dsp:txXfrm>
    </dsp:sp>
    <dsp:sp modelId="{232785BE-D51B-4D07-9C97-1E411E521581}">
      <dsp:nvSpPr>
        <dsp:cNvPr id="0" name=""/>
        <dsp:cNvSpPr/>
      </dsp:nvSpPr>
      <dsp:spPr>
        <a:xfrm>
          <a:off x="0" y="1371599"/>
          <a:ext cx="4381174" cy="2880358"/>
        </a:xfrm>
        <a:prstGeom prst="rect">
          <a:avLst/>
        </a:prstGeom>
        <a:solidFill>
          <a:srgbClr val="E2C54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LVERs </a:t>
          </a:r>
          <a:r>
            <a:rPr lang="en-US" sz="2400" b="1" u="none" kern="1200" dirty="0">
              <a:latin typeface="+mn-lt"/>
              <a:cs typeface="Arial" panose="020B0604020202020204" pitchFamily="34" charset="0"/>
            </a:rPr>
            <a:t>facilitate veteran services </a:t>
          </a:r>
          <a:r>
            <a:rPr lang="en-US" sz="2400" b="0" u="none" kern="1200" dirty="0">
              <a:latin typeface="+mn-lt"/>
              <a:cs typeface="Arial" panose="020B0604020202020204" pitchFamily="34" charset="0"/>
            </a:rPr>
            <a:t>through</a:t>
          </a:r>
          <a:r>
            <a:rPr lang="en-US" sz="2400" u="none" kern="1200" dirty="0">
              <a:latin typeface="+mn-lt"/>
              <a:cs typeface="Arial" panose="020B0604020202020204" pitchFamily="34" charset="0"/>
            </a:rPr>
            <a:t>, “</a:t>
          </a:r>
          <a:r>
            <a:rPr lang="en-US" sz="2400" b="1" u="none" kern="1200" dirty="0">
              <a:latin typeface="+mn-lt"/>
              <a:cs typeface="Arial" panose="020B0604020202020204" pitchFamily="34" charset="0"/>
            </a:rPr>
            <a:t>training</a:t>
          </a:r>
          <a:r>
            <a:rPr lang="en-US" sz="2400" b="1" kern="1200" dirty="0">
              <a:latin typeface="+mn-lt"/>
              <a:cs typeface="Arial" panose="020B0604020202020204" pitchFamily="34" charset="0"/>
            </a:rPr>
            <a:t> </a:t>
          </a:r>
          <a:r>
            <a:rPr lang="en-US" sz="2400" kern="1200" dirty="0">
              <a:latin typeface="+mn-lt"/>
              <a:cs typeface="Arial" panose="020B0604020202020204" pitchFamily="34" charset="0"/>
            </a:rPr>
            <a:t>and placement services.”</a:t>
          </a:r>
        </a:p>
      </dsp:txBody>
      <dsp:txXfrm>
        <a:off x="0" y="1371599"/>
        <a:ext cx="4381174" cy="2880358"/>
      </dsp:txXfrm>
    </dsp:sp>
    <dsp:sp modelId="{A2CDD833-6DEC-496D-9EC5-06473FAA5422}">
      <dsp:nvSpPr>
        <dsp:cNvPr id="0" name=""/>
        <dsp:cNvSpPr/>
      </dsp:nvSpPr>
      <dsp:spPr>
        <a:xfrm>
          <a:off x="4381174" y="1371599"/>
          <a:ext cx="4381174" cy="2880358"/>
        </a:xfrm>
        <a:prstGeom prst="rect">
          <a:avLst/>
        </a:prstGeom>
        <a:solidFill>
          <a:srgbClr val="04A65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LVERs are administratively responsible for submitting </a:t>
          </a:r>
          <a:r>
            <a:rPr lang="en-US" sz="2400" b="1" u="none" kern="1200" dirty="0">
              <a:latin typeface="+mn-lt"/>
              <a:cs typeface="Arial" panose="020B0604020202020204" pitchFamily="34" charset="0"/>
            </a:rPr>
            <a:t>quarterly reports </a:t>
          </a:r>
          <a:r>
            <a:rPr lang="en-US" sz="2400" kern="1200" dirty="0">
              <a:latin typeface="+mn-lt"/>
              <a:cs typeface="Arial" panose="020B0604020202020204" pitchFamily="34" charset="0"/>
            </a:rPr>
            <a:t>to the program manager.</a:t>
          </a:r>
        </a:p>
      </dsp:txBody>
      <dsp:txXfrm>
        <a:off x="4381174" y="1371599"/>
        <a:ext cx="4381174" cy="2880358"/>
      </dsp:txXfrm>
    </dsp:sp>
    <dsp:sp modelId="{D10343BF-265B-4FE0-A6E1-0D55EE4C1481}">
      <dsp:nvSpPr>
        <dsp:cNvPr id="0" name=""/>
        <dsp:cNvSpPr/>
      </dsp:nvSpPr>
      <dsp:spPr>
        <a:xfrm>
          <a:off x="0" y="4251958"/>
          <a:ext cx="8762349" cy="320039"/>
        </a:xfrm>
        <a:prstGeom prst="rect">
          <a:avLst/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82196-7558-4E82-9968-0DCCD0A144B4}">
      <dsp:nvSpPr>
        <dsp:cNvPr id="0" name=""/>
        <dsp:cNvSpPr/>
      </dsp:nvSpPr>
      <dsp:spPr>
        <a:xfrm>
          <a:off x="3918" y="0"/>
          <a:ext cx="8016228" cy="4926409"/>
        </a:xfrm>
        <a:prstGeom prst="roundRect">
          <a:avLst>
            <a:gd name="adj" fmla="val 10000"/>
          </a:avLst>
        </a:prstGeom>
        <a:solidFill>
          <a:srgbClr val="9C9E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Veterans’ Program Letter 03-14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Jobs for Veterans State Grants (JVSG) Program Reforms and Roles</a:t>
          </a:r>
        </a:p>
      </dsp:txBody>
      <dsp:txXfrm>
        <a:off x="3918" y="0"/>
        <a:ext cx="8016228" cy="1477922"/>
      </dsp:txXfrm>
    </dsp:sp>
    <dsp:sp modelId="{65941EC4-A325-4422-9D3E-2FEA2649CFEF}">
      <dsp:nvSpPr>
        <dsp:cNvPr id="0" name=""/>
        <dsp:cNvSpPr/>
      </dsp:nvSpPr>
      <dsp:spPr>
        <a:xfrm>
          <a:off x="203490" y="1478343"/>
          <a:ext cx="7617084" cy="967842"/>
        </a:xfrm>
        <a:prstGeom prst="roundRect">
          <a:avLst>
            <a:gd name="adj" fmla="val 10000"/>
          </a:avLst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kern="1200" dirty="0">
              <a:latin typeface="+mn-lt"/>
              <a:cs typeface="Arial" panose="020B0604020202020204" pitchFamily="34" charset="0"/>
            </a:rPr>
            <a:t>Further defines </a:t>
          </a:r>
          <a:r>
            <a:rPr lang="en-US" sz="2200" b="1" u="none" kern="1200" dirty="0">
              <a:latin typeface="+mn-lt"/>
              <a:cs typeface="Arial" panose="020B0604020202020204" pitchFamily="34" charset="0"/>
            </a:rPr>
            <a:t>facilitation duties </a:t>
          </a:r>
          <a:r>
            <a:rPr lang="en-US" sz="2200" kern="1200" dirty="0">
              <a:latin typeface="+mn-lt"/>
              <a:cs typeface="Arial" panose="020B0604020202020204" pitchFamily="34" charset="0"/>
            </a:rPr>
            <a:t>as “the act of </a:t>
          </a:r>
          <a:r>
            <a:rPr lang="en-US" sz="2200" b="1" i="1" u="none" kern="1200" dirty="0">
              <a:latin typeface="+mn-lt"/>
              <a:cs typeface="Arial" panose="020B0604020202020204" pitchFamily="34" charset="0"/>
            </a:rPr>
            <a:t>capacity</a:t>
          </a:r>
          <a:r>
            <a:rPr lang="en-US" sz="2200" b="1" i="1" u="sng" kern="1200" dirty="0">
              <a:latin typeface="+mn-lt"/>
              <a:cs typeface="Arial" panose="020B0604020202020204" pitchFamily="34" charset="0"/>
            </a:rPr>
            <a:t> </a:t>
          </a:r>
          <a:r>
            <a:rPr lang="en-US" sz="2200" b="1" i="1" u="none" kern="1200" dirty="0">
              <a:latin typeface="+mn-lt"/>
              <a:cs typeface="Arial" panose="020B0604020202020204" pitchFamily="34" charset="0"/>
            </a:rPr>
            <a:t>building </a:t>
          </a:r>
          <a:r>
            <a:rPr lang="en-US" sz="2200" kern="1200" dirty="0">
              <a:latin typeface="+mn-lt"/>
              <a:cs typeface="Arial" panose="020B0604020202020204" pitchFamily="34" charset="0"/>
            </a:rPr>
            <a:t>within the state’s employment </a:t>
          </a:r>
          <a:r>
            <a:rPr lang="en-US" sz="2200" b="1" u="none" kern="1200" dirty="0">
              <a:latin typeface="+mn-lt"/>
              <a:cs typeface="Arial" panose="020B0604020202020204" pitchFamily="34" charset="0"/>
            </a:rPr>
            <a:t>service delivery system.</a:t>
          </a:r>
          <a:r>
            <a:rPr lang="en-US" sz="2200" kern="1200" dirty="0">
              <a:latin typeface="+mn-lt"/>
              <a:cs typeface="Arial" panose="020B0604020202020204" pitchFamily="34" charset="0"/>
            </a:rPr>
            <a:t>”</a:t>
          </a:r>
        </a:p>
      </dsp:txBody>
      <dsp:txXfrm>
        <a:off x="231837" y="1506690"/>
        <a:ext cx="7560390" cy="911148"/>
      </dsp:txXfrm>
    </dsp:sp>
    <dsp:sp modelId="{CD2EAA71-ABC5-47DA-871E-8442F350115E}">
      <dsp:nvSpPr>
        <dsp:cNvPr id="0" name=""/>
        <dsp:cNvSpPr/>
      </dsp:nvSpPr>
      <dsp:spPr>
        <a:xfrm>
          <a:off x="233695" y="2595084"/>
          <a:ext cx="7617084" cy="967842"/>
        </a:xfrm>
        <a:prstGeom prst="roundRect">
          <a:avLst>
            <a:gd name="adj" fmla="val 10000"/>
          </a:avLst>
        </a:prstGeom>
        <a:solidFill>
          <a:srgbClr val="E2C54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kern="1200" dirty="0">
              <a:latin typeface="+mn-lt"/>
              <a:cs typeface="Arial" panose="020B0604020202020204" pitchFamily="34" charset="0"/>
            </a:rPr>
            <a:t>LVERs play an important role in assisting with the development of the </a:t>
          </a:r>
          <a:r>
            <a:rPr lang="en-US" sz="2200" b="1" u="none" kern="1200" dirty="0">
              <a:latin typeface="+mn-lt"/>
              <a:cs typeface="Arial" panose="020B0604020202020204" pitchFamily="34" charset="0"/>
            </a:rPr>
            <a:t>service delivery strategies</a:t>
          </a:r>
          <a:r>
            <a:rPr lang="en-US" sz="2200" u="none" kern="1200" dirty="0">
              <a:latin typeface="+mn-lt"/>
              <a:cs typeface="Arial" panose="020B0604020202020204" pitchFamily="34" charset="0"/>
            </a:rPr>
            <a:t> </a:t>
          </a:r>
          <a:r>
            <a:rPr lang="en-US" sz="2200" kern="1200" dirty="0">
              <a:latin typeface="+mn-lt"/>
              <a:cs typeface="Arial" panose="020B0604020202020204" pitchFamily="34" charset="0"/>
            </a:rPr>
            <a:t>within their assigned centers</a:t>
          </a:r>
        </a:p>
      </dsp:txBody>
      <dsp:txXfrm>
        <a:off x="262042" y="2623431"/>
        <a:ext cx="7560390" cy="911148"/>
      </dsp:txXfrm>
    </dsp:sp>
    <dsp:sp modelId="{C5B99C8E-76AB-46E6-A486-6B7E681976C6}">
      <dsp:nvSpPr>
        <dsp:cNvPr id="0" name=""/>
        <dsp:cNvSpPr/>
      </dsp:nvSpPr>
      <dsp:spPr>
        <a:xfrm>
          <a:off x="218207" y="3711825"/>
          <a:ext cx="7587649" cy="967842"/>
        </a:xfrm>
        <a:prstGeom prst="roundRect">
          <a:avLst>
            <a:gd name="adj" fmla="val 10000"/>
          </a:avLst>
        </a:prstGeom>
        <a:solidFill>
          <a:srgbClr val="04A65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b="1" u="none" kern="1200" dirty="0">
              <a:latin typeface="+mn-lt"/>
              <a:cs typeface="Arial" panose="020B0604020202020204" pitchFamily="34" charset="0"/>
            </a:rPr>
            <a:t>Educating and training </a:t>
          </a:r>
          <a:r>
            <a:rPr lang="en-US" sz="2200" kern="1200" dirty="0">
              <a:latin typeface="+mn-lt"/>
              <a:cs typeface="Arial" panose="020B0604020202020204" pitchFamily="34" charset="0"/>
            </a:rPr>
            <a:t>all career center staff with employment initiatives and programs for veterans.</a:t>
          </a:r>
        </a:p>
      </dsp:txBody>
      <dsp:txXfrm>
        <a:off x="246554" y="3740172"/>
        <a:ext cx="7530955" cy="911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82196-7558-4E82-9968-0DCCD0A144B4}">
      <dsp:nvSpPr>
        <dsp:cNvPr id="0" name=""/>
        <dsp:cNvSpPr/>
      </dsp:nvSpPr>
      <dsp:spPr>
        <a:xfrm>
          <a:off x="0" y="0"/>
          <a:ext cx="8481265" cy="4861095"/>
        </a:xfrm>
        <a:prstGeom prst="roundRect">
          <a:avLst>
            <a:gd name="adj" fmla="val 10000"/>
          </a:avLst>
        </a:prstGeom>
        <a:solidFill>
          <a:srgbClr val="9C9E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Veterans’ Program Letter 07-19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i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Jobs for Veterans State Grant Recurring Report Requirements</a:t>
          </a:r>
          <a:endParaRPr lang="en-US" sz="2400" i="1" u="none" kern="1200" dirty="0">
            <a:solidFill>
              <a:srgbClr val="202452"/>
            </a:solidFill>
            <a:latin typeface="+mn-lt"/>
            <a:cs typeface="Arial" panose="020B0604020202020204" pitchFamily="34" charset="0"/>
          </a:endParaRPr>
        </a:p>
      </dsp:txBody>
      <dsp:txXfrm>
        <a:off x="0" y="0"/>
        <a:ext cx="8481265" cy="1458328"/>
      </dsp:txXfrm>
    </dsp:sp>
    <dsp:sp modelId="{A51D4C9D-DD2A-480C-9183-BB557AFFF17B}">
      <dsp:nvSpPr>
        <dsp:cNvPr id="0" name=""/>
        <dsp:cNvSpPr/>
      </dsp:nvSpPr>
      <dsp:spPr>
        <a:xfrm>
          <a:off x="450965" y="1459752"/>
          <a:ext cx="7579333" cy="1465686"/>
        </a:xfrm>
        <a:prstGeom prst="roundRect">
          <a:avLst>
            <a:gd name="adj" fmla="val 10000"/>
          </a:avLst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Provides guidance on recurring JVSG reports.</a:t>
          </a:r>
          <a:endParaRPr lang="en-US" sz="2400" i="1" u="none" kern="1200" dirty="0">
            <a:latin typeface="+mn-lt"/>
            <a:cs typeface="Arial" panose="020B0604020202020204" pitchFamily="34" charset="0"/>
          </a:endParaRPr>
        </a:p>
      </dsp:txBody>
      <dsp:txXfrm>
        <a:off x="493893" y="1502680"/>
        <a:ext cx="7493477" cy="1379830"/>
      </dsp:txXfrm>
    </dsp:sp>
    <dsp:sp modelId="{D303B3A3-A5F9-40D9-B3D1-34BF8F492F48}">
      <dsp:nvSpPr>
        <dsp:cNvPr id="0" name=""/>
        <dsp:cNvSpPr/>
      </dsp:nvSpPr>
      <dsp:spPr>
        <a:xfrm>
          <a:off x="450965" y="3150929"/>
          <a:ext cx="7579333" cy="1465686"/>
        </a:xfrm>
        <a:prstGeom prst="roundRect">
          <a:avLst>
            <a:gd name="adj" fmla="val 10000"/>
          </a:avLst>
        </a:prstGeom>
        <a:solidFill>
          <a:srgbClr val="04A65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Outlines the content requirements for the quarterly manager’s report on services to veterans.</a:t>
          </a:r>
          <a:endParaRPr lang="en-US" kern="1200" dirty="0">
            <a:latin typeface="+mn-lt"/>
            <a:cs typeface="Arial" panose="020B0604020202020204" pitchFamily="34" charset="0"/>
          </a:endParaRPr>
        </a:p>
      </dsp:txBody>
      <dsp:txXfrm>
        <a:off x="493893" y="3193857"/>
        <a:ext cx="7493477" cy="1379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B8256-E846-4466-B933-0B9C7EB95C0A}">
      <dsp:nvSpPr>
        <dsp:cNvPr id="0" name=""/>
        <dsp:cNvSpPr/>
      </dsp:nvSpPr>
      <dsp:spPr>
        <a:xfrm>
          <a:off x="348" y="568452"/>
          <a:ext cx="2590552" cy="2588456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Employer outreach</a:t>
          </a:r>
        </a:p>
      </dsp:txBody>
      <dsp:txXfrm>
        <a:off x="379726" y="947523"/>
        <a:ext cx="1831796" cy="1830314"/>
      </dsp:txXfrm>
    </dsp:sp>
    <dsp:sp modelId="{18FA32F7-EDC8-4A9A-B033-56D1E96246D5}">
      <dsp:nvSpPr>
        <dsp:cNvPr id="0" name=""/>
        <dsp:cNvSpPr/>
      </dsp:nvSpPr>
      <dsp:spPr>
        <a:xfrm>
          <a:off x="2673532" y="1567568"/>
          <a:ext cx="590225" cy="590225"/>
        </a:xfrm>
        <a:prstGeom prst="mathPlus">
          <a:avLst/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51766" y="1793270"/>
        <a:ext cx="433757" cy="138821"/>
      </dsp:txXfrm>
    </dsp:sp>
    <dsp:sp modelId="{0C37D58D-CC66-4641-A5D9-E21DA78EBECC}">
      <dsp:nvSpPr>
        <dsp:cNvPr id="0" name=""/>
        <dsp:cNvSpPr/>
      </dsp:nvSpPr>
      <dsp:spPr>
        <a:xfrm>
          <a:off x="3346390" y="568452"/>
          <a:ext cx="2590552" cy="2588456"/>
        </a:xfrm>
        <a:prstGeom prst="ellipse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Facilitating veteran services</a:t>
          </a:r>
        </a:p>
      </dsp:txBody>
      <dsp:txXfrm>
        <a:off x="3725768" y="947523"/>
        <a:ext cx="1831796" cy="1830314"/>
      </dsp:txXfrm>
    </dsp:sp>
    <dsp:sp modelId="{7B7BEA96-0816-4AC4-B4D1-47B3840B9667}">
      <dsp:nvSpPr>
        <dsp:cNvPr id="0" name=""/>
        <dsp:cNvSpPr/>
      </dsp:nvSpPr>
      <dsp:spPr>
        <a:xfrm>
          <a:off x="6019574" y="1567568"/>
          <a:ext cx="590225" cy="590225"/>
        </a:xfrm>
        <a:prstGeom prst="mathEqual">
          <a:avLst/>
        </a:prstGeom>
        <a:solidFill>
          <a:srgbClr val="04A6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097808" y="1689154"/>
        <a:ext cx="433757" cy="347053"/>
      </dsp:txXfrm>
    </dsp:sp>
    <dsp:sp modelId="{22218972-FCA7-4041-924F-025BBFEA301F}">
      <dsp:nvSpPr>
        <dsp:cNvPr id="0" name=""/>
        <dsp:cNvSpPr/>
      </dsp:nvSpPr>
      <dsp:spPr>
        <a:xfrm>
          <a:off x="6692432" y="568452"/>
          <a:ext cx="2590552" cy="2588456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n-lt"/>
              <a:cs typeface="Arial" panose="020B0604020202020204" pitchFamily="34" charset="0"/>
            </a:rPr>
            <a:t>Principal duties</a:t>
          </a:r>
        </a:p>
      </dsp:txBody>
      <dsp:txXfrm>
        <a:off x="7071810" y="947523"/>
        <a:ext cx="1831796" cy="1830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1B517-1E6A-4ADF-894E-DEDB48A56556}">
      <dsp:nvSpPr>
        <dsp:cNvPr id="0" name=""/>
        <dsp:cNvSpPr/>
      </dsp:nvSpPr>
      <dsp:spPr>
        <a:xfrm>
          <a:off x="2027639" y="-330431"/>
          <a:ext cx="4755290" cy="4454855"/>
        </a:xfrm>
        <a:prstGeom prst="circularArrow">
          <a:avLst>
            <a:gd name="adj1" fmla="val 4668"/>
            <a:gd name="adj2" fmla="val 272909"/>
            <a:gd name="adj3" fmla="val 12170289"/>
            <a:gd name="adj4" fmla="val 18502834"/>
            <a:gd name="adj5" fmla="val 4847"/>
          </a:avLst>
        </a:prstGeom>
        <a:solidFill>
          <a:srgbClr val="7B889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EE9C2-32E5-4CBD-B8DC-F36C5A97B6DC}">
      <dsp:nvSpPr>
        <dsp:cNvPr id="0" name=""/>
        <dsp:cNvSpPr/>
      </dsp:nvSpPr>
      <dsp:spPr>
        <a:xfrm>
          <a:off x="2700420" y="86357"/>
          <a:ext cx="3409729" cy="1471296"/>
        </a:xfrm>
        <a:prstGeom prst="round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  <a:cs typeface="Arial" panose="020B0604020202020204" pitchFamily="34" charset="0"/>
            </a:rPr>
            <a:t>Facilitating veteran services</a:t>
          </a:r>
        </a:p>
      </dsp:txBody>
      <dsp:txXfrm>
        <a:off x="2772243" y="158180"/>
        <a:ext cx="3266083" cy="1327650"/>
      </dsp:txXfrm>
    </dsp:sp>
    <dsp:sp modelId="{2A38F48F-B425-4490-958E-0A600F44FC7A}">
      <dsp:nvSpPr>
        <dsp:cNvPr id="0" name=""/>
        <dsp:cNvSpPr/>
      </dsp:nvSpPr>
      <dsp:spPr>
        <a:xfrm>
          <a:off x="4300009" y="1685946"/>
          <a:ext cx="3409729" cy="1471296"/>
        </a:xfrm>
        <a:prstGeom prst="roundRect">
          <a:avLst/>
        </a:prstGeom>
        <a:solidFill>
          <a:srgbClr val="9C9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  <a:cs typeface="Arial" panose="020B0604020202020204" pitchFamily="34" charset="0"/>
            </a:rPr>
            <a:t>Service delivery strategies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latin typeface="+mn-lt"/>
              <a:cs typeface="Arial" panose="020B0604020202020204" pitchFamily="34" charset="0"/>
            </a:rPr>
            <a:t>Local policy and procedure</a:t>
          </a:r>
        </a:p>
      </dsp:txBody>
      <dsp:txXfrm>
        <a:off x="4371832" y="1757769"/>
        <a:ext cx="3266083" cy="1327650"/>
      </dsp:txXfrm>
    </dsp:sp>
    <dsp:sp modelId="{FE5C30C8-3D37-4B67-9C23-9E4A419CF041}">
      <dsp:nvSpPr>
        <dsp:cNvPr id="0" name=""/>
        <dsp:cNvSpPr/>
      </dsp:nvSpPr>
      <dsp:spPr>
        <a:xfrm>
          <a:off x="2700420" y="3457832"/>
          <a:ext cx="3409729" cy="1126704"/>
        </a:xfrm>
        <a:prstGeom prst="roundRect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  <a:cs typeface="Arial" panose="020B0604020202020204" pitchFamily="34" charset="0"/>
            </a:rPr>
            <a:t>Capacity building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latin typeface="+mn-lt"/>
              <a:cs typeface="Arial" panose="020B0604020202020204" pitchFamily="34" charset="0"/>
            </a:rPr>
            <a:t>Training and education</a:t>
          </a:r>
        </a:p>
      </dsp:txBody>
      <dsp:txXfrm>
        <a:off x="2755421" y="3512833"/>
        <a:ext cx="3299727" cy="1016702"/>
      </dsp:txXfrm>
    </dsp:sp>
    <dsp:sp modelId="{8E3E4E34-7E73-44E8-AC83-5A0F54F8BD8B}">
      <dsp:nvSpPr>
        <dsp:cNvPr id="0" name=""/>
        <dsp:cNvSpPr/>
      </dsp:nvSpPr>
      <dsp:spPr>
        <a:xfrm>
          <a:off x="732494" y="1685946"/>
          <a:ext cx="3409729" cy="1471296"/>
        </a:xfrm>
        <a:prstGeom prst="roundRect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  <a:cs typeface="Arial" panose="020B0604020202020204" pitchFamily="34" charset="0"/>
            </a:rPr>
            <a:t>Manager’s report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latin typeface="+mn-lt"/>
              <a:cs typeface="Arial" panose="020B0604020202020204" pitchFamily="34" charset="0"/>
            </a:rPr>
            <a:t>Performance and compliance</a:t>
          </a:r>
        </a:p>
      </dsp:txBody>
      <dsp:txXfrm>
        <a:off x="804317" y="1757769"/>
        <a:ext cx="3266083" cy="1327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58099-6A26-4735-9C21-B365DF7B6041}">
      <dsp:nvSpPr>
        <dsp:cNvPr id="0" name=""/>
        <dsp:cNvSpPr/>
      </dsp:nvSpPr>
      <dsp:spPr>
        <a:xfrm>
          <a:off x="2364" y="0"/>
          <a:ext cx="2963799" cy="5267681"/>
        </a:xfrm>
        <a:prstGeom prst="roundRect">
          <a:avLst>
            <a:gd name="adj" fmla="val 10000"/>
          </a:avLst>
        </a:prstGeom>
        <a:solidFill>
          <a:srgbClr val="9C9E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VPL 3-14 </a:t>
          </a:r>
          <a:r>
            <a:rPr lang="en-US" sz="2800" b="0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states that LVERs should assist</a:t>
          </a:r>
          <a:r>
            <a:rPr lang="en-US" sz="2800" b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0" i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“with the </a:t>
          </a:r>
          <a:r>
            <a:rPr lang="en-US" sz="2800" b="0" i="1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development of the </a:t>
          </a:r>
          <a:r>
            <a:rPr lang="en-US" sz="2800" b="1" i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service delivery strategies </a:t>
          </a:r>
          <a:r>
            <a:rPr lang="en-US" sz="2800" b="0" i="1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for veterans in their assigned”</a:t>
          </a:r>
          <a:r>
            <a:rPr lang="en-US" sz="2800" b="0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 career centers.</a:t>
          </a:r>
          <a:r>
            <a:rPr lang="en-US" sz="2800" b="0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 </a:t>
          </a:r>
        </a:p>
      </dsp:txBody>
      <dsp:txXfrm>
        <a:off x="2364" y="0"/>
        <a:ext cx="2963799" cy="1580304"/>
      </dsp:txXfrm>
    </dsp:sp>
    <dsp:sp modelId="{0C5B3AA9-CE60-4F9D-B4B5-DC326F585325}">
      <dsp:nvSpPr>
        <dsp:cNvPr id="0" name=""/>
        <dsp:cNvSpPr/>
      </dsp:nvSpPr>
      <dsp:spPr>
        <a:xfrm>
          <a:off x="3141604" y="0"/>
          <a:ext cx="2339207" cy="5267681"/>
        </a:xfrm>
        <a:prstGeom prst="roundRect">
          <a:avLst>
            <a:gd name="adj" fmla="val 10000"/>
          </a:avLst>
        </a:prstGeom>
        <a:solidFill>
          <a:srgbClr val="9C9E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Why </a:t>
          </a:r>
          <a:r>
            <a:rPr lang="en-US" sz="2400" b="0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should LVERs assist with the service delivery strategy? </a:t>
          </a:r>
          <a:endParaRPr lang="en-US" sz="2400" b="0" kern="1200" dirty="0">
            <a:solidFill>
              <a:srgbClr val="202452"/>
            </a:solidFill>
            <a:latin typeface="+mn-lt"/>
            <a:cs typeface="Arial" panose="020B0604020202020204" pitchFamily="34" charset="0"/>
          </a:endParaRPr>
        </a:p>
      </dsp:txBody>
      <dsp:txXfrm>
        <a:off x="3141604" y="0"/>
        <a:ext cx="2339207" cy="1580304"/>
      </dsp:txXfrm>
    </dsp:sp>
    <dsp:sp modelId="{4BD0378F-5591-484C-AAD5-470E718088E8}">
      <dsp:nvSpPr>
        <dsp:cNvPr id="0" name=""/>
        <dsp:cNvSpPr/>
      </dsp:nvSpPr>
      <dsp:spPr>
        <a:xfrm>
          <a:off x="3235537" y="2292272"/>
          <a:ext cx="2127911" cy="2576246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latin typeface="+mn-lt"/>
              <a:cs typeface="Arial" panose="020B0604020202020204" pitchFamily="34" charset="0"/>
            </a:rPr>
            <a:t>To ensure ease of access for veterans.</a:t>
          </a:r>
          <a:endParaRPr lang="en-US" sz="2400" kern="1200" dirty="0">
            <a:latin typeface="+mn-lt"/>
            <a:cs typeface="Arial" panose="020B0604020202020204" pitchFamily="34" charset="0"/>
          </a:endParaRPr>
        </a:p>
      </dsp:txBody>
      <dsp:txXfrm>
        <a:off x="3297861" y="2354596"/>
        <a:ext cx="2003263" cy="2451598"/>
      </dsp:txXfrm>
    </dsp:sp>
    <dsp:sp modelId="{F797A672-FD1F-4757-A715-4485743E5950}">
      <dsp:nvSpPr>
        <dsp:cNvPr id="0" name=""/>
        <dsp:cNvSpPr/>
      </dsp:nvSpPr>
      <dsp:spPr>
        <a:xfrm>
          <a:off x="5656252" y="0"/>
          <a:ext cx="2339207" cy="5267681"/>
        </a:xfrm>
        <a:prstGeom prst="roundRect">
          <a:avLst>
            <a:gd name="adj" fmla="val 10000"/>
          </a:avLst>
        </a:prstGeom>
        <a:solidFill>
          <a:srgbClr val="9C9E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How </a:t>
          </a:r>
          <a:r>
            <a:rPr lang="en-US" sz="2400" b="0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can they assist?</a:t>
          </a:r>
        </a:p>
      </dsp:txBody>
      <dsp:txXfrm>
        <a:off x="5656252" y="0"/>
        <a:ext cx="2339207" cy="1580304"/>
      </dsp:txXfrm>
    </dsp:sp>
    <dsp:sp modelId="{0E92BF38-4FAC-485A-8297-7945C244AF94}">
      <dsp:nvSpPr>
        <dsp:cNvPr id="0" name=""/>
        <dsp:cNvSpPr/>
      </dsp:nvSpPr>
      <dsp:spPr>
        <a:xfrm>
          <a:off x="5750185" y="2292272"/>
          <a:ext cx="2127911" cy="2576246"/>
        </a:xfrm>
        <a:prstGeom prst="roundRect">
          <a:avLst>
            <a:gd name="adj" fmla="val 10000"/>
          </a:avLst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Through participating in the development of local policies and procedures.</a:t>
          </a:r>
        </a:p>
      </dsp:txBody>
      <dsp:txXfrm>
        <a:off x="5812509" y="2354596"/>
        <a:ext cx="2003263" cy="24515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90475-FB3E-4102-9640-5D01434B8EA1}">
      <dsp:nvSpPr>
        <dsp:cNvPr id="0" name=""/>
        <dsp:cNvSpPr/>
      </dsp:nvSpPr>
      <dsp:spPr>
        <a:xfrm>
          <a:off x="0" y="679443"/>
          <a:ext cx="7997825" cy="4181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720" tIns="937260" rIns="6207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 intake and referral process;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Priority of service;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Veterans Readiness and Employment (VR&amp;E); Chapter 31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Homeless Veteran Reintegration Program (HVRP);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Veteran case management;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Intake with partner programs;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and any other policy involving veteran services. </a:t>
          </a:r>
        </a:p>
      </dsp:txBody>
      <dsp:txXfrm>
        <a:off x="0" y="679443"/>
        <a:ext cx="7997825" cy="4181625"/>
      </dsp:txXfrm>
    </dsp:sp>
    <dsp:sp modelId="{83FBA3B9-620F-49EF-A124-40C7053259BE}">
      <dsp:nvSpPr>
        <dsp:cNvPr id="0" name=""/>
        <dsp:cNvSpPr/>
      </dsp:nvSpPr>
      <dsp:spPr>
        <a:xfrm>
          <a:off x="464945" y="54657"/>
          <a:ext cx="6912888" cy="1328400"/>
        </a:xfrm>
        <a:prstGeom prst="round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09" tIns="0" rIns="21160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cs typeface="Arial" panose="020B0604020202020204" pitchFamily="34" charset="0"/>
            </a:rPr>
            <a:t>LVER staff should assist with the following local policies &amp; procedures:</a:t>
          </a:r>
        </a:p>
      </dsp:txBody>
      <dsp:txXfrm>
        <a:off x="529792" y="119504"/>
        <a:ext cx="6783194" cy="1198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C71B1-0ACD-4AFE-9EAA-53854C14CD37}">
      <dsp:nvSpPr>
        <dsp:cNvPr id="0" name=""/>
        <dsp:cNvSpPr/>
      </dsp:nvSpPr>
      <dsp:spPr>
        <a:xfrm>
          <a:off x="4454" y="0"/>
          <a:ext cx="9114124" cy="4877337"/>
        </a:xfrm>
        <a:prstGeom prst="roundRect">
          <a:avLst>
            <a:gd name="adj" fmla="val 10000"/>
          </a:avLst>
        </a:prstGeom>
        <a:solidFill>
          <a:srgbClr val="9C9E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How can LVERs </a:t>
          </a:r>
          <a:r>
            <a:rPr lang="en-US" sz="2800" b="1" i="1" u="none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build capacity</a:t>
          </a:r>
          <a:r>
            <a:rPr lang="en-US" sz="2800" b="1" kern="1200" dirty="0">
              <a:solidFill>
                <a:srgbClr val="202452"/>
              </a:solidFill>
              <a:latin typeface="+mn-lt"/>
              <a:cs typeface="Arial" panose="020B0604020202020204" pitchFamily="34" charset="0"/>
            </a:rPr>
            <a:t>?</a:t>
          </a:r>
          <a:endParaRPr lang="en-US" sz="2400" kern="1200" dirty="0">
            <a:solidFill>
              <a:srgbClr val="202452"/>
            </a:solidFill>
            <a:latin typeface="+mn-lt"/>
            <a:cs typeface="Arial" panose="020B0604020202020204" pitchFamily="34" charset="0"/>
          </a:endParaRPr>
        </a:p>
      </dsp:txBody>
      <dsp:txXfrm>
        <a:off x="4454" y="0"/>
        <a:ext cx="9114124" cy="1463201"/>
      </dsp:txXfrm>
    </dsp:sp>
    <dsp:sp modelId="{E22A98CE-655F-4632-9908-398B84FD214F}">
      <dsp:nvSpPr>
        <dsp:cNvPr id="0" name=""/>
        <dsp:cNvSpPr/>
      </dsp:nvSpPr>
      <dsp:spPr>
        <a:xfrm>
          <a:off x="375545" y="1103745"/>
          <a:ext cx="8259657" cy="1050693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kern="1200" dirty="0">
              <a:latin typeface="+mn-lt"/>
              <a:cs typeface="Arial" panose="020B0604020202020204" pitchFamily="34" charset="0"/>
            </a:rPr>
            <a:t>Training career center staff </a:t>
          </a:r>
          <a:r>
            <a:rPr lang="en-US" sz="2400" i="1" kern="1200" dirty="0">
              <a:latin typeface="+mn-lt"/>
              <a:cs typeface="Arial" panose="020B0604020202020204" pitchFamily="34" charset="0"/>
            </a:rPr>
            <a:t>on program requirements and changes.</a:t>
          </a:r>
        </a:p>
      </dsp:txBody>
      <dsp:txXfrm>
        <a:off x="406319" y="1134519"/>
        <a:ext cx="8198109" cy="989145"/>
      </dsp:txXfrm>
    </dsp:sp>
    <dsp:sp modelId="{8DCC98D3-B705-4E56-AEE7-E2EF2683D364}">
      <dsp:nvSpPr>
        <dsp:cNvPr id="0" name=""/>
        <dsp:cNvSpPr/>
      </dsp:nvSpPr>
      <dsp:spPr>
        <a:xfrm>
          <a:off x="375545" y="2370032"/>
          <a:ext cx="8259657" cy="1050693"/>
        </a:xfrm>
        <a:prstGeom prst="roundRect">
          <a:avLst>
            <a:gd name="adj" fmla="val 10000"/>
          </a:avLst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latin typeface="+mn-lt"/>
              <a:cs typeface="Arial" panose="020B0604020202020204" pitchFamily="34" charset="0"/>
            </a:rPr>
            <a:t>Educating </a:t>
          </a:r>
          <a:r>
            <a:rPr lang="en-US" sz="2400" b="1" i="0" u="none" kern="1200" dirty="0">
              <a:latin typeface="+mn-lt"/>
              <a:cs typeface="Arial" panose="020B0604020202020204" pitchFamily="34" charset="0"/>
            </a:rPr>
            <a:t>partner program staff </a:t>
          </a:r>
          <a:r>
            <a:rPr lang="en-US" sz="2400" i="1" kern="1200" dirty="0">
              <a:latin typeface="+mn-lt"/>
              <a:cs typeface="Arial" panose="020B0604020202020204" pitchFamily="34" charset="0"/>
            </a:rPr>
            <a:t>on the mission of the JVSG program and current veteran employment initiatives.</a:t>
          </a:r>
        </a:p>
      </dsp:txBody>
      <dsp:txXfrm>
        <a:off x="406319" y="2400806"/>
        <a:ext cx="8198109" cy="989145"/>
      </dsp:txXfrm>
    </dsp:sp>
    <dsp:sp modelId="{D7FA611F-4F78-4F23-A364-C4D73BAA6C72}">
      <dsp:nvSpPr>
        <dsp:cNvPr id="0" name=""/>
        <dsp:cNvSpPr/>
      </dsp:nvSpPr>
      <dsp:spPr>
        <a:xfrm>
          <a:off x="404236" y="3581764"/>
          <a:ext cx="8314560" cy="1050693"/>
        </a:xfrm>
        <a:prstGeom prst="roundRect">
          <a:avLst>
            <a:gd name="adj" fmla="val 10000"/>
          </a:avLst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kern="1200" dirty="0">
              <a:latin typeface="+mn-lt"/>
              <a:cs typeface="Arial" panose="020B0604020202020204" pitchFamily="34" charset="0"/>
            </a:rPr>
            <a:t>Educating the employer community </a:t>
          </a:r>
          <a:r>
            <a:rPr lang="en-US" sz="2400" i="1" kern="1200" dirty="0">
              <a:latin typeface="+mn-lt"/>
              <a:cs typeface="Arial" panose="020B0604020202020204" pitchFamily="34" charset="0"/>
            </a:rPr>
            <a:t>on the advantages of hiring veterans and  promoting the career center’s ability to assist.</a:t>
          </a:r>
        </a:p>
      </dsp:txBody>
      <dsp:txXfrm>
        <a:off x="435010" y="3612538"/>
        <a:ext cx="8253012" cy="989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13B6D-728D-490A-AC63-CD65EE5068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95AC-A3AE-480C-9ADF-C7206673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4E23-4CB6-7816-6FCE-840FB380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1AC1E-BE95-3C84-4DEF-AE6AA171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A67E-67A8-5633-0ED4-ADE890C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3BB4-6240-4C3F-66F3-4AE76BB8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7D70-A769-EA5C-9D62-6DFF750A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5ADE-5CBA-1B75-10F2-5634957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D0CF-9733-32D0-A0C7-4CEA06D5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038F-8FCA-810B-997D-1BE77F00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48AE-97C2-B22A-E50D-CC827319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3857-459B-74F5-A271-986BDD99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D3C82-87D4-E3ED-8D3D-B1A71E8EB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67294-982D-33C9-D3DB-9E47A7372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CD54-AF99-1832-279F-CFCC9615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6406-DEB6-DBA9-CD11-03A8117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1E25-EDD2-358B-78B0-4B98E24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DEFD-E517-5A37-7163-486E378C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CE0A-0772-A7F1-F0E1-EAB02AA5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1C6-3DEE-E715-C4F1-A9386D5C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53E6-B0F9-EB8D-14B4-A7BB23D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3823-A859-018F-8D57-E4265912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0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3BA-42E2-5A91-59E3-404447C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5562-75A9-64DB-255A-8613A27C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896E-EFB0-10F0-5528-E4AF844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74AB-42E2-0828-AA1B-D9E83230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D4D7-DD1F-4334-DD93-C7603863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BAA4-F598-89F4-6FDF-D53EA224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E0A5-D63D-BF48-CB71-2F74C4D4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AE4C-B218-D6F6-157A-F03D1E8E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EDDA2-BAE3-45A6-1100-41021149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220D-3D2A-5815-83AE-DC197F48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D11C0-CD3B-5E8B-5FA7-4168BE12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E2E-9DC0-8550-0367-13EDC291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BD52-C12D-4BFE-875F-8712EB35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C1880-CA19-4910-069A-5F606517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33C3F-F294-FCA8-5496-BC301A36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4D20D-00B3-1D2A-51E8-3650DEBE9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B2B1A-A62D-2892-C02B-A38C02EF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3613A-6BB4-9EBA-0CC5-69D11FD9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4FBDF-028E-689B-5052-21430E30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AA4E-02CD-427A-7DA6-24DA810C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8AC2D-5F8E-96A0-1193-EBCD8EC0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7071-A154-1A0C-CF7D-D1F8C1D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7762-398B-0006-2BDD-7B351CFB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C7581-1C8A-3F14-0422-EB98E189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AF1F3-1716-63A2-D84D-6068A9AE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D3E25-2583-AD9D-C298-D3A188A0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CCE1-8B5E-A0BF-4567-296E5798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E449-FFEB-71CB-DB43-48389A4A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9111E-5B2D-C507-DE8B-410045C2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488A-AA58-CACE-6E39-EA322B0D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1C95-0773-7D76-3D6D-31004F5E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CCD0-B23C-2520-E16C-1CC3E70D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A1D9-04C8-91DC-253F-49492AD6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16650-830B-C798-C6F8-2E467FC01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8306-9358-0053-658E-765D6130E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58AA9-D262-CB4A-8B47-86907699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D7FF3-2EEC-07EB-B86A-AD79104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0B6C-6BFC-24AF-B040-659B1E4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37BDE-F9E0-C596-0B2E-C3A4DCE5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E1D13-FA3C-B3A3-BD00-2D41DCDF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D1B4-6476-F9CE-28F5-E91F5DC7B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ADFB-E14D-8D7A-3AF6-ADD1B5EA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F25EB-9929-E691-BB58-85235451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holidays/4th-of-july-independence-day/sunset-beyond-the-american-flag-celebrating-4th-of-july-independence-day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clouds&#10;&#10;Description automatically generated">
            <a:extLst>
              <a:ext uri="{FF2B5EF4-FFF2-40B4-BE49-F238E27FC236}">
                <a16:creationId xmlns:a16="http://schemas.microsoft.com/office/drawing/2014/main" id="{4DA76D89-7192-2F4D-AD68-1A31248F4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2793" y="0"/>
            <a:ext cx="10731362" cy="6183065"/>
          </a:xfrm>
          <a:prstGeom prst="rect">
            <a:avLst/>
          </a:prstGeom>
        </p:spPr>
      </p:pic>
      <p:pic>
        <p:nvPicPr>
          <p:cNvPr id="13" name="Picture 12" descr="A picture containing graphics, clipart, design&#10;&#10;Description automatically generated">
            <a:extLst>
              <a:ext uri="{FF2B5EF4-FFF2-40B4-BE49-F238E27FC236}">
                <a16:creationId xmlns:a16="http://schemas.microsoft.com/office/drawing/2014/main" id="{BC74ECEE-E099-87AA-7E6C-BFCB4246D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DC671E-C487-D62B-02B1-31761F595824}"/>
              </a:ext>
            </a:extLst>
          </p:cNvPr>
          <p:cNvSpPr txBox="1">
            <a:spLocks/>
          </p:cNvSpPr>
          <p:nvPr/>
        </p:nvSpPr>
        <p:spPr>
          <a:xfrm>
            <a:off x="951469" y="3630673"/>
            <a:ext cx="6430406" cy="1174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Veteran Employment Representative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499B39-DC55-EDF6-AB5D-66138D2220B9}"/>
              </a:ext>
            </a:extLst>
          </p:cNvPr>
          <p:cNvSpPr txBox="1">
            <a:spLocks/>
          </p:cNvSpPr>
          <p:nvPr/>
        </p:nvSpPr>
        <p:spPr>
          <a:xfrm>
            <a:off x="951470" y="472624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4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Veteran Services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0C2FB0A-0AA2-E3FA-63C8-19B26F7ED915}"/>
              </a:ext>
            </a:extLst>
          </p:cNvPr>
          <p:cNvSpPr txBox="1">
            <a:spLocks/>
          </p:cNvSpPr>
          <p:nvPr/>
        </p:nvSpPr>
        <p:spPr>
          <a:xfrm>
            <a:off x="951470" y="546645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Veterans’ Program Office</a:t>
            </a:r>
          </a:p>
        </p:txBody>
      </p:sp>
    </p:spTree>
    <p:extLst>
      <p:ext uri="{BB962C8B-B14F-4D97-AF65-F5344CB8AC3E}">
        <p14:creationId xmlns:p14="http://schemas.microsoft.com/office/powerpoint/2010/main" val="242816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Capacity Building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99D87D-35B3-C3D0-E838-5D02EA3F1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527845"/>
              </p:ext>
            </p:extLst>
          </p:nvPr>
        </p:nvGraphicFramePr>
        <p:xfrm>
          <a:off x="1534483" y="1448817"/>
          <a:ext cx="9123034" cy="487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9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A98CE-655F-4632-9908-398B84FD2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E22A98CE-655F-4632-9908-398B84FD2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E22A98CE-655F-4632-9908-398B84FD2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CC98D3-B705-4E56-AEE7-E2EF2683D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DCC98D3-B705-4E56-AEE7-E2EF2683D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DCC98D3-B705-4E56-AEE7-E2EF2683D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FA611F-4F78-4F23-A364-C4D73BAA6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7FA611F-4F78-4F23-A364-C4D73BAA6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D7FA611F-4F78-4F23-A364-C4D73BAA6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Veterans Quarterly Manager’s Report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23A6AC-CA61-773C-CAF0-0C7AE2BD37D5}"/>
              </a:ext>
            </a:extLst>
          </p:cNvPr>
          <p:cNvSpPr txBox="1"/>
          <p:nvPr/>
        </p:nvSpPr>
        <p:spPr>
          <a:xfrm>
            <a:off x="2097087" y="1539736"/>
            <a:ext cx="799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2452"/>
                </a:solidFill>
                <a:cs typeface="Arial" panose="020B0604020202020204" pitchFamily="34" charset="0"/>
              </a:rPr>
              <a:t>What is a VQMR and what is its purpose?</a:t>
            </a:r>
            <a:endParaRPr lang="en-US" sz="3200" dirty="0">
              <a:solidFill>
                <a:srgbClr val="20245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8D1F55-9CDB-735E-861E-67BC2C87A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377038"/>
              </p:ext>
            </p:extLst>
          </p:nvPr>
        </p:nvGraphicFramePr>
        <p:xfrm>
          <a:off x="2097087" y="2060375"/>
          <a:ext cx="7997825" cy="4249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1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D64CB9-8E07-4AB7-8EE3-34D479879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1D64CB9-8E07-4AB7-8EE3-34D479879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1D64CB9-8E07-4AB7-8EE3-34D479879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45A219-6CB4-400F-98C6-A86FE0D3A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5845A219-6CB4-400F-98C6-A86FE0D3A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845A219-6CB4-400F-98C6-A86FE0D3A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950367-9D48-492F-97F3-609CC027C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4F950367-9D48-492F-97F3-609CC027C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4F950367-9D48-492F-97F3-609CC027C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F474C9-8067-47D2-A95F-8C0B2DB4D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C7F474C9-8067-47D2-A95F-8C0B2DB4D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C7F474C9-8067-47D2-A95F-8C0B2DB4D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A9DAB-33E0-4CBB-AA58-4C4EBCB32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8DBA9DAB-33E0-4CBB-AA58-4C4EBCB32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8DBA9DAB-33E0-4CBB-AA58-4C4EBCB32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59F3EC-9987-4927-9164-51B924994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4A59F3EC-9987-4927-9164-51B924994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A59F3EC-9987-4927-9164-51B924994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5D4B9C-5D87-43C6-BD4E-BEBD19261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45D4B9C-5D87-43C6-BD4E-BEBD19261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45D4B9C-5D87-43C6-BD4E-BEBD19261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E402E-C8F2-485E-96D0-9E76C129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E3DE402E-C8F2-485E-96D0-9E76C129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E3DE402E-C8F2-485E-96D0-9E76C129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588B4E-36A4-4F16-87AC-5C0CC76AE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EA588B4E-36A4-4F16-87AC-5C0CC76AE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EA588B4E-36A4-4F16-87AC-5C0CC76AE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061BDA-E41C-4B3F-9174-A896367D9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B7061BDA-E41C-4B3F-9174-A896367D9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7061BDA-E41C-4B3F-9174-A896367D9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93912E-7A1C-4D97-B189-18B56BC8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8393912E-7A1C-4D97-B189-18B56BC8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8393912E-7A1C-4D97-B189-18B56BC8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07C376-160E-427D-9C63-C2E8C75ED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EF07C376-160E-427D-9C63-C2E8C75ED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EF07C376-160E-427D-9C63-C2E8C75ED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1414F5-3767-4419-B138-FF8C38219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031414F5-3767-4419-B138-FF8C38219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031414F5-3767-4419-B138-FF8C38219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296633-0180-4F70-B234-E95D86AEE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5B296633-0180-4F70-B234-E95D86AEE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5B296633-0180-4F70-B234-E95D86AEE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01D33E-ECC1-4128-8BDE-08E7205A5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E01D33E-ECC1-4128-8BDE-08E7205A5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AE01D33E-ECC1-4128-8BDE-08E7205A5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B315CA-0B75-4801-A35A-B518EC5A5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E0B315CA-0B75-4801-A35A-B518EC5A5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E0B315CA-0B75-4801-A35A-B518EC5A5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3BABD3-91BD-403F-A47A-A84DC7FA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843BABD3-91BD-403F-A47A-A84DC7FA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843BABD3-91BD-403F-A47A-A84DC7FA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00368-0047-4024-86D5-1D77A65E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02B00368-0047-4024-86D5-1D77A65E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02B00368-0047-4024-86D5-1D77A65E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70805C-9042-40CF-806F-8BB8DC0A5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3D70805C-9042-40CF-806F-8BB8DC0A5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3D70805C-9042-40CF-806F-8BB8DC0A5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A85338-9FF0-46B3-9E53-B399C9B2B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D6A85338-9FF0-46B3-9E53-B399C9B2B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D6A85338-9FF0-46B3-9E53-B399C9B2B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BF42D0-9C7A-441C-8648-060AA6A15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C8BF42D0-9C7A-441C-8648-060AA6A15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C8BF42D0-9C7A-441C-8648-060AA6A15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24225A-EF2E-432E-B48C-36D4A36AC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0924225A-EF2E-432E-B48C-36D4A36AC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0924225A-EF2E-432E-B48C-36D4A36AC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Veterans Quarterly Manager’s Report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D19B97-E98C-8724-9085-A5B2A40E0C76}"/>
              </a:ext>
            </a:extLst>
          </p:cNvPr>
          <p:cNvSpPr txBox="1"/>
          <p:nvPr/>
        </p:nvSpPr>
        <p:spPr>
          <a:xfrm>
            <a:off x="1270181" y="1469053"/>
            <a:ext cx="965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202452"/>
                </a:solidFill>
                <a:cs typeface="Arial" panose="020B0604020202020204" pitchFamily="34" charset="0"/>
              </a:rPr>
              <a:t>Who is responsible for completing the VQMR?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460B77E-FBBD-B41D-E096-91E5ED34E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008487"/>
              </p:ext>
            </p:extLst>
          </p:nvPr>
        </p:nvGraphicFramePr>
        <p:xfrm>
          <a:off x="2097086" y="2285998"/>
          <a:ext cx="7997825" cy="383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5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D29A76-A10F-4AAC-B17B-C8F8CA97C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2D29A76-A10F-4AAC-B17B-C8F8CA97C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2D29A76-A10F-4AAC-B17B-C8F8CA97C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2F4DEE-C004-432E-912C-A6757AFE9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E42F4DEE-C004-432E-912C-A6757AFE9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E42F4DEE-C004-432E-912C-A6757AFE9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Veterans Quarterly Manager’s Report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CC3996-312E-1451-5D08-A4AE9A034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205880"/>
              </p:ext>
            </p:extLst>
          </p:nvPr>
        </p:nvGraphicFramePr>
        <p:xfrm>
          <a:off x="2434214" y="1408473"/>
          <a:ext cx="7323571" cy="509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514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Questions &amp; Answers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Objectives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F2E38E-3F11-548B-5C8F-6EB83B6DE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812672"/>
              </p:ext>
            </p:extLst>
          </p:nvPr>
        </p:nvGraphicFramePr>
        <p:xfrm>
          <a:off x="838200" y="1503733"/>
          <a:ext cx="10115939" cy="485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690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Authorization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41D613-58B7-C71C-11A0-32DC4220B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492662"/>
              </p:ext>
            </p:extLst>
          </p:nvPr>
        </p:nvGraphicFramePr>
        <p:xfrm>
          <a:off x="1714825" y="1619925"/>
          <a:ext cx="8762349" cy="457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0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2785BE-D51B-4D07-9C97-1E411E521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232785BE-D51B-4D07-9C97-1E411E521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232785BE-D51B-4D07-9C97-1E411E521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DD833-6DEC-496D-9EC5-06473FAA5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A2CDD833-6DEC-496D-9EC5-06473FAA5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A2CDD833-6DEC-496D-9EC5-06473FAA5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Guidance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831E2E6-DDA9-9780-938C-EB44E1DFD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504679"/>
              </p:ext>
            </p:extLst>
          </p:nvPr>
        </p:nvGraphicFramePr>
        <p:xfrm>
          <a:off x="2083967" y="1474390"/>
          <a:ext cx="8024065" cy="492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5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941EC4-A325-4422-9D3E-2FEA2649C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5941EC4-A325-4422-9D3E-2FEA2649C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5941EC4-A325-4422-9D3E-2FEA2649C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2EAA71-ABC5-47DA-871E-8442F3501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CD2EAA71-ABC5-47DA-871E-8442F3501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CD2EAA71-ABC5-47DA-871E-8442F3501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B99C8E-76AB-46E6-A486-6B7E68197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C5B99C8E-76AB-46E6-A486-6B7E68197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C5B99C8E-76AB-46E6-A486-6B7E68197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Guidance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240BE0-EDE5-C256-2313-47EA255B8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44100"/>
              </p:ext>
            </p:extLst>
          </p:nvPr>
        </p:nvGraphicFramePr>
        <p:xfrm>
          <a:off x="1855367" y="1530374"/>
          <a:ext cx="8481265" cy="486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59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D4C9D-DD2A-480C-9183-BB557AFFF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51D4C9D-DD2A-480C-9183-BB557AFFF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51D4C9D-DD2A-480C-9183-BB557AFFF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03B3A3-A5F9-40D9-B3D1-34BF8F492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303B3A3-A5F9-40D9-B3D1-34BF8F492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303B3A3-A5F9-40D9-B3D1-34BF8F492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Principal Duties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AB596-A8FE-9AA0-FE5C-CF71CD373DCA}"/>
              </a:ext>
            </a:extLst>
          </p:cNvPr>
          <p:cNvSpPr txBox="1"/>
          <p:nvPr/>
        </p:nvSpPr>
        <p:spPr>
          <a:xfrm>
            <a:off x="603635" y="1498465"/>
            <a:ext cx="1098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2452"/>
                </a:solidFill>
                <a:cs typeface="Arial" panose="020B0604020202020204" pitchFamily="34" charset="0"/>
              </a:rPr>
              <a:t>What </a:t>
            </a:r>
            <a:r>
              <a:rPr lang="en-US" sz="3200" b="1" i="1" dirty="0">
                <a:solidFill>
                  <a:srgbClr val="202452"/>
                </a:solidFill>
                <a:cs typeface="Arial" panose="020B0604020202020204" pitchFamily="34" charset="0"/>
              </a:rPr>
              <a:t>two main components </a:t>
            </a:r>
            <a:r>
              <a:rPr lang="en-US" sz="3200" b="1" dirty="0">
                <a:solidFill>
                  <a:srgbClr val="202452"/>
                </a:solidFill>
                <a:cs typeface="Arial" panose="020B0604020202020204" pitchFamily="34" charset="0"/>
              </a:rPr>
              <a:t>make up a LVER’S </a:t>
            </a:r>
            <a:r>
              <a:rPr lang="en-US" sz="3200" b="1" i="1" dirty="0">
                <a:solidFill>
                  <a:srgbClr val="202452"/>
                </a:solidFill>
                <a:cs typeface="Arial" panose="020B0604020202020204" pitchFamily="34" charset="0"/>
              </a:rPr>
              <a:t>principal duties</a:t>
            </a:r>
            <a:r>
              <a:rPr lang="en-US" sz="3200" b="1" dirty="0">
                <a:solidFill>
                  <a:srgbClr val="202452"/>
                </a:solidFill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20245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8AD80DB-349D-4843-D86B-072AE12D1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785122"/>
              </p:ext>
            </p:extLst>
          </p:nvPr>
        </p:nvGraphicFramePr>
        <p:xfrm>
          <a:off x="1454333" y="2134539"/>
          <a:ext cx="9283333" cy="372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4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Facilitating Veteran Services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5B3F0D-9E7B-7CC4-C253-F8DF2FE7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63455"/>
              </p:ext>
            </p:extLst>
          </p:nvPr>
        </p:nvGraphicFramePr>
        <p:xfrm>
          <a:off x="1690715" y="1571286"/>
          <a:ext cx="8810570" cy="467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852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Service Delivery Strategies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E59C32-FFC3-6F56-61B1-EFE557569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720163"/>
              </p:ext>
            </p:extLst>
          </p:nvPr>
        </p:nvGraphicFramePr>
        <p:xfrm>
          <a:off x="2097088" y="1408923"/>
          <a:ext cx="7997824" cy="526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3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5B3AA9-CE60-4F9D-B4B5-DC326F585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0C5B3AA9-CE60-4F9D-B4B5-DC326F585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0C5B3AA9-CE60-4F9D-B4B5-DC326F585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7A672-FD1F-4757-A715-4485743E5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F797A672-FD1F-4757-A715-4485743E5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F797A672-FD1F-4757-A715-4485743E5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D0378F-5591-484C-AAD5-470E71808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4BD0378F-5591-484C-AAD5-470E71808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4BD0378F-5591-484C-AAD5-470E71808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2BF38-4FAC-485A-8297-7945C244A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0E92BF38-4FAC-485A-8297-7945C244A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0E92BF38-4FAC-485A-8297-7945C244A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Service Delivery Strategies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BBB733-2B13-12B5-6F4A-EC418501B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814880"/>
              </p:ext>
            </p:extLst>
          </p:nvPr>
        </p:nvGraphicFramePr>
        <p:xfrm>
          <a:off x="2097087" y="1337139"/>
          <a:ext cx="7997825" cy="487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EDAAC0-6332-BE3D-4918-52E122C35DE7}"/>
              </a:ext>
            </a:extLst>
          </p:cNvPr>
          <p:cNvSpPr txBox="1"/>
          <p:nvPr/>
        </p:nvSpPr>
        <p:spPr>
          <a:xfrm>
            <a:off x="-72802" y="6278029"/>
            <a:ext cx="1233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NOTE: Your Regional Veterans’ Program Coordinators can assist with reviewing newly-drafted local policies for compliance.   </a:t>
            </a:r>
          </a:p>
        </p:txBody>
      </p:sp>
    </p:spTree>
    <p:extLst>
      <p:ext uri="{BB962C8B-B14F-4D97-AF65-F5344CB8AC3E}">
        <p14:creationId xmlns:p14="http://schemas.microsoft.com/office/powerpoint/2010/main" val="4193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90475-FB3E-4102-9640-5D01434B8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290475-FB3E-4102-9640-5D01434B8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290475-FB3E-4102-9640-5D01434B8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553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Wingdings</vt:lpstr>
      <vt:lpstr>Office Theme</vt:lpstr>
      <vt:lpstr>PowerPoint Presentation</vt:lpstr>
      <vt:lpstr>Objectives</vt:lpstr>
      <vt:lpstr>Authorization</vt:lpstr>
      <vt:lpstr>Guidance</vt:lpstr>
      <vt:lpstr>Guidance</vt:lpstr>
      <vt:lpstr>Principal Duties</vt:lpstr>
      <vt:lpstr>Facilitating Veteran Services</vt:lpstr>
      <vt:lpstr>Service Delivery Strategies</vt:lpstr>
      <vt:lpstr>Service Delivery Strategies</vt:lpstr>
      <vt:lpstr>Capacity Building</vt:lpstr>
      <vt:lpstr>Veterans Quarterly Manager’s Report</vt:lpstr>
      <vt:lpstr>Veterans Quarterly Manager’s Report</vt:lpstr>
      <vt:lpstr>Veterans Quarterly Manager’s Report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Jose Santos</dc:creator>
  <cp:lastModifiedBy>Thomas, Jewelisia</cp:lastModifiedBy>
  <cp:revision>7</cp:revision>
  <dcterms:created xsi:type="dcterms:W3CDTF">2023-06-29T18:41:40Z</dcterms:created>
  <dcterms:modified xsi:type="dcterms:W3CDTF">2024-04-03T19:33:07Z</dcterms:modified>
</cp:coreProperties>
</file>