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64"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A651"/>
    <a:srgbClr val="202452"/>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8173" autoAdjust="0"/>
  </p:normalViewPr>
  <p:slideViewPr>
    <p:cSldViewPr snapToGrid="0">
      <p:cViewPr varScale="1">
        <p:scale>
          <a:sx n="84" d="100"/>
          <a:sy n="84" d="100"/>
        </p:scale>
        <p:origin x="15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E486-7263-4839-85CF-8702BF5B2D9E}"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77398B3-4040-4A61-846D-6C5097580FC5}">
      <dgm:prSet/>
      <dgm:spPr>
        <a:solidFill>
          <a:srgbClr val="202452"/>
        </a:solidFill>
      </dgm:spPr>
      <dgm:t>
        <a:bodyPr/>
        <a:lstStyle/>
        <a:p>
          <a:pPr rtl="0"/>
          <a:r>
            <a:rPr lang="en-US" dirty="0"/>
            <a:t>Understand Automated Pre-penalties and Sanctions</a:t>
          </a:r>
        </a:p>
      </dgm:t>
    </dgm:pt>
    <dgm:pt modelId="{5E3B703F-39ED-44B2-8656-28959B3D3D53}" type="parTrans" cxnId="{B30EEC10-1052-4E7A-A4A8-E5930DCDC153}">
      <dgm:prSet/>
      <dgm:spPr/>
      <dgm:t>
        <a:bodyPr/>
        <a:lstStyle/>
        <a:p>
          <a:endParaRPr lang="en-US"/>
        </a:p>
      </dgm:t>
    </dgm:pt>
    <dgm:pt modelId="{44E14D14-32D6-4405-B343-B26CB91A99F8}" type="sibTrans" cxnId="{B30EEC10-1052-4E7A-A4A8-E5930DCDC153}">
      <dgm:prSet/>
      <dgm:spPr/>
      <dgm:t>
        <a:bodyPr/>
        <a:lstStyle/>
        <a:p>
          <a:endParaRPr lang="en-US"/>
        </a:p>
      </dgm:t>
    </dgm:pt>
    <dgm:pt modelId="{8C8E2F01-3EB7-409C-85AA-F1618A3BDC1A}">
      <dgm:prSet/>
      <dgm:spPr>
        <a:solidFill>
          <a:srgbClr val="202452"/>
        </a:solidFill>
      </dgm:spPr>
      <dgm:t>
        <a:bodyPr/>
        <a:lstStyle/>
        <a:p>
          <a:pPr rtl="0"/>
          <a:r>
            <a:rPr lang="en-US" dirty="0"/>
            <a:t>When they start and how does the client know</a:t>
          </a:r>
        </a:p>
      </dgm:t>
    </dgm:pt>
    <dgm:pt modelId="{C7B31A6A-6DAE-4A47-92FB-F409D0A9229E}" type="parTrans" cxnId="{7E7EAF6E-760F-484E-8000-E3619AB103A7}">
      <dgm:prSet/>
      <dgm:spPr/>
      <dgm:t>
        <a:bodyPr/>
        <a:lstStyle/>
        <a:p>
          <a:endParaRPr lang="en-US"/>
        </a:p>
      </dgm:t>
    </dgm:pt>
    <dgm:pt modelId="{65F45E2B-9DBF-4BB4-BB78-5826F88BC92A}" type="sibTrans" cxnId="{7E7EAF6E-760F-484E-8000-E3619AB103A7}">
      <dgm:prSet/>
      <dgm:spPr/>
      <dgm:t>
        <a:bodyPr/>
        <a:lstStyle/>
        <a:p>
          <a:endParaRPr lang="en-US"/>
        </a:p>
      </dgm:t>
    </dgm:pt>
    <dgm:pt modelId="{F0026D8F-593C-4776-B669-DE8767090B8E}">
      <dgm:prSet/>
      <dgm:spPr>
        <a:solidFill>
          <a:srgbClr val="202452"/>
        </a:solidFill>
      </dgm:spPr>
      <dgm:t>
        <a:bodyPr/>
        <a:lstStyle/>
        <a:p>
          <a:pPr rtl="0"/>
          <a:r>
            <a:rPr lang="en-US" dirty="0"/>
            <a:t>What must the Career Manager do</a:t>
          </a:r>
        </a:p>
      </dgm:t>
    </dgm:pt>
    <dgm:pt modelId="{999C9F41-1696-46F5-B9D7-47C04566B64B}" type="parTrans" cxnId="{99453E54-FBC4-414D-B256-431768146DB3}">
      <dgm:prSet/>
      <dgm:spPr/>
      <dgm:t>
        <a:bodyPr/>
        <a:lstStyle/>
        <a:p>
          <a:endParaRPr lang="en-US"/>
        </a:p>
      </dgm:t>
    </dgm:pt>
    <dgm:pt modelId="{2EA3CE40-D496-4022-9342-A837CDD44598}" type="sibTrans" cxnId="{99453E54-FBC4-414D-B256-431768146DB3}">
      <dgm:prSet/>
      <dgm:spPr/>
      <dgm:t>
        <a:bodyPr/>
        <a:lstStyle/>
        <a:p>
          <a:endParaRPr lang="en-US"/>
        </a:p>
      </dgm:t>
    </dgm:pt>
    <dgm:pt modelId="{BED09923-640D-4527-84B2-EA4A82F2410F}">
      <dgm:prSet/>
      <dgm:spPr>
        <a:solidFill>
          <a:srgbClr val="202452"/>
        </a:solidFill>
      </dgm:spPr>
      <dgm:t>
        <a:bodyPr/>
        <a:lstStyle/>
        <a:p>
          <a:pPr rtl="0"/>
          <a:r>
            <a:rPr lang="en-US" dirty="0"/>
            <a:t>Automated Sanctions and the Forgiveness Policy</a:t>
          </a:r>
        </a:p>
      </dgm:t>
    </dgm:pt>
    <dgm:pt modelId="{A77F9E42-B1BC-4B12-86C9-43BCDCDCA416}" type="parTrans" cxnId="{793693EA-9965-43E7-99E3-0527AB0B56C5}">
      <dgm:prSet/>
      <dgm:spPr/>
      <dgm:t>
        <a:bodyPr/>
        <a:lstStyle/>
        <a:p>
          <a:endParaRPr lang="en-US"/>
        </a:p>
      </dgm:t>
    </dgm:pt>
    <dgm:pt modelId="{2D7A5AA5-D683-4453-BB6E-D82B079C7CCA}" type="sibTrans" cxnId="{793693EA-9965-43E7-99E3-0527AB0B56C5}">
      <dgm:prSet/>
      <dgm:spPr/>
      <dgm:t>
        <a:bodyPr/>
        <a:lstStyle/>
        <a:p>
          <a:endParaRPr lang="en-US"/>
        </a:p>
      </dgm:t>
    </dgm:pt>
    <dgm:pt modelId="{4B929F8B-2DBF-49D6-BA93-43810E8530ED}" type="pres">
      <dgm:prSet presAssocID="{C232E486-7263-4839-85CF-8702BF5B2D9E}" presName="linear" presStyleCnt="0">
        <dgm:presLayoutVars>
          <dgm:dir/>
          <dgm:animLvl val="lvl"/>
          <dgm:resizeHandles val="exact"/>
        </dgm:presLayoutVars>
      </dgm:prSet>
      <dgm:spPr/>
    </dgm:pt>
    <dgm:pt modelId="{F1E78213-A7EB-49FB-B7F6-C6D7DB6E7A4F}" type="pres">
      <dgm:prSet presAssocID="{477398B3-4040-4A61-846D-6C5097580FC5}" presName="parentLin" presStyleCnt="0"/>
      <dgm:spPr/>
    </dgm:pt>
    <dgm:pt modelId="{AEDECCE7-E3F2-48D0-A24C-96418E7888BE}" type="pres">
      <dgm:prSet presAssocID="{477398B3-4040-4A61-846D-6C5097580FC5}" presName="parentLeftMargin" presStyleLbl="node1" presStyleIdx="0" presStyleCnt="4"/>
      <dgm:spPr/>
    </dgm:pt>
    <dgm:pt modelId="{EEF66786-5A7A-4FCC-BDE9-F92996526F32}" type="pres">
      <dgm:prSet presAssocID="{477398B3-4040-4A61-846D-6C5097580FC5}" presName="parentText" presStyleLbl="node1" presStyleIdx="0" presStyleCnt="4">
        <dgm:presLayoutVars>
          <dgm:chMax val="0"/>
          <dgm:bulletEnabled val="1"/>
        </dgm:presLayoutVars>
      </dgm:prSet>
      <dgm:spPr/>
    </dgm:pt>
    <dgm:pt modelId="{BD26964B-A6D2-4DD7-B475-948B22DF40C0}" type="pres">
      <dgm:prSet presAssocID="{477398B3-4040-4A61-846D-6C5097580FC5}" presName="negativeSpace" presStyleCnt="0"/>
      <dgm:spPr/>
    </dgm:pt>
    <dgm:pt modelId="{A4421D27-52BE-45B8-8204-67EAE72FBE9F}" type="pres">
      <dgm:prSet presAssocID="{477398B3-4040-4A61-846D-6C5097580FC5}" presName="childText" presStyleLbl="conFgAcc1" presStyleIdx="0" presStyleCnt="4">
        <dgm:presLayoutVars>
          <dgm:bulletEnabled val="1"/>
        </dgm:presLayoutVars>
      </dgm:prSet>
      <dgm:spPr>
        <a:ln>
          <a:solidFill>
            <a:srgbClr val="04A651"/>
          </a:solidFill>
        </a:ln>
      </dgm:spPr>
    </dgm:pt>
    <dgm:pt modelId="{8989E182-E1FE-4898-B1D4-CA8F04633114}" type="pres">
      <dgm:prSet presAssocID="{44E14D14-32D6-4405-B343-B26CB91A99F8}" presName="spaceBetweenRectangles" presStyleCnt="0"/>
      <dgm:spPr/>
    </dgm:pt>
    <dgm:pt modelId="{8F484CFA-1EEF-4D91-AC09-A7EE08DE698D}" type="pres">
      <dgm:prSet presAssocID="{8C8E2F01-3EB7-409C-85AA-F1618A3BDC1A}" presName="parentLin" presStyleCnt="0"/>
      <dgm:spPr/>
    </dgm:pt>
    <dgm:pt modelId="{D6D47A4D-9EDA-4951-B931-8EFC9F9C2B8B}" type="pres">
      <dgm:prSet presAssocID="{8C8E2F01-3EB7-409C-85AA-F1618A3BDC1A}" presName="parentLeftMargin" presStyleLbl="node1" presStyleIdx="0" presStyleCnt="4"/>
      <dgm:spPr/>
    </dgm:pt>
    <dgm:pt modelId="{6ADD512F-BDBE-45B9-86A1-6D4223ED66C6}" type="pres">
      <dgm:prSet presAssocID="{8C8E2F01-3EB7-409C-85AA-F1618A3BDC1A}" presName="parentText" presStyleLbl="node1" presStyleIdx="1" presStyleCnt="4">
        <dgm:presLayoutVars>
          <dgm:chMax val="0"/>
          <dgm:bulletEnabled val="1"/>
        </dgm:presLayoutVars>
      </dgm:prSet>
      <dgm:spPr/>
    </dgm:pt>
    <dgm:pt modelId="{0A90815E-4D4D-4C89-8C1C-8BDB48E33292}" type="pres">
      <dgm:prSet presAssocID="{8C8E2F01-3EB7-409C-85AA-F1618A3BDC1A}" presName="negativeSpace" presStyleCnt="0"/>
      <dgm:spPr/>
    </dgm:pt>
    <dgm:pt modelId="{7D67A4F1-9122-4AA0-A975-7E41B7CFA344}" type="pres">
      <dgm:prSet presAssocID="{8C8E2F01-3EB7-409C-85AA-F1618A3BDC1A}" presName="childText" presStyleLbl="conFgAcc1" presStyleIdx="1" presStyleCnt="4">
        <dgm:presLayoutVars>
          <dgm:bulletEnabled val="1"/>
        </dgm:presLayoutVars>
      </dgm:prSet>
      <dgm:spPr>
        <a:ln>
          <a:solidFill>
            <a:srgbClr val="04A651"/>
          </a:solidFill>
        </a:ln>
      </dgm:spPr>
    </dgm:pt>
    <dgm:pt modelId="{C79E2D12-0817-4A65-A3D2-A3923E355519}" type="pres">
      <dgm:prSet presAssocID="{65F45E2B-9DBF-4BB4-BB78-5826F88BC92A}" presName="spaceBetweenRectangles" presStyleCnt="0"/>
      <dgm:spPr/>
    </dgm:pt>
    <dgm:pt modelId="{5CD96C08-23A3-489A-8CE0-F18C73EAB277}" type="pres">
      <dgm:prSet presAssocID="{F0026D8F-593C-4776-B669-DE8767090B8E}" presName="parentLin" presStyleCnt="0"/>
      <dgm:spPr/>
    </dgm:pt>
    <dgm:pt modelId="{17784D13-8FE2-4592-A2E7-BB3F8ACA25CE}" type="pres">
      <dgm:prSet presAssocID="{F0026D8F-593C-4776-B669-DE8767090B8E}" presName="parentLeftMargin" presStyleLbl="node1" presStyleIdx="1" presStyleCnt="4"/>
      <dgm:spPr/>
    </dgm:pt>
    <dgm:pt modelId="{1129121D-9DC5-4D5B-B3F9-424926FF3DCB}" type="pres">
      <dgm:prSet presAssocID="{F0026D8F-593C-4776-B669-DE8767090B8E}" presName="parentText" presStyleLbl="node1" presStyleIdx="2" presStyleCnt="4">
        <dgm:presLayoutVars>
          <dgm:chMax val="0"/>
          <dgm:bulletEnabled val="1"/>
        </dgm:presLayoutVars>
      </dgm:prSet>
      <dgm:spPr/>
    </dgm:pt>
    <dgm:pt modelId="{A94D4BA8-362A-4A34-AF6B-A259A2E2786D}" type="pres">
      <dgm:prSet presAssocID="{F0026D8F-593C-4776-B669-DE8767090B8E}" presName="negativeSpace" presStyleCnt="0"/>
      <dgm:spPr/>
    </dgm:pt>
    <dgm:pt modelId="{B7CF2E7B-CEF2-46B7-B1DB-C7A537F87126}" type="pres">
      <dgm:prSet presAssocID="{F0026D8F-593C-4776-B669-DE8767090B8E}" presName="childText" presStyleLbl="conFgAcc1" presStyleIdx="2" presStyleCnt="4">
        <dgm:presLayoutVars>
          <dgm:bulletEnabled val="1"/>
        </dgm:presLayoutVars>
      </dgm:prSet>
      <dgm:spPr>
        <a:ln>
          <a:solidFill>
            <a:srgbClr val="04A651"/>
          </a:solidFill>
        </a:ln>
      </dgm:spPr>
    </dgm:pt>
    <dgm:pt modelId="{3304C215-14CD-44C5-A09C-71DD54ABC7F5}" type="pres">
      <dgm:prSet presAssocID="{2EA3CE40-D496-4022-9342-A837CDD44598}" presName="spaceBetweenRectangles" presStyleCnt="0"/>
      <dgm:spPr/>
    </dgm:pt>
    <dgm:pt modelId="{6B1F7E4A-5C76-4AC2-B826-BE3C96738416}" type="pres">
      <dgm:prSet presAssocID="{BED09923-640D-4527-84B2-EA4A82F2410F}" presName="parentLin" presStyleCnt="0"/>
      <dgm:spPr/>
    </dgm:pt>
    <dgm:pt modelId="{C4DB9141-44FE-4FA9-A200-A6D3772840DC}" type="pres">
      <dgm:prSet presAssocID="{BED09923-640D-4527-84B2-EA4A82F2410F}" presName="parentLeftMargin" presStyleLbl="node1" presStyleIdx="2" presStyleCnt="4"/>
      <dgm:spPr/>
    </dgm:pt>
    <dgm:pt modelId="{4759466A-3CA8-45A3-8301-81B1DF4039AD}" type="pres">
      <dgm:prSet presAssocID="{BED09923-640D-4527-84B2-EA4A82F2410F}" presName="parentText" presStyleLbl="node1" presStyleIdx="3" presStyleCnt="4">
        <dgm:presLayoutVars>
          <dgm:chMax val="0"/>
          <dgm:bulletEnabled val="1"/>
        </dgm:presLayoutVars>
      </dgm:prSet>
      <dgm:spPr/>
    </dgm:pt>
    <dgm:pt modelId="{0675EA4A-ECF7-45F7-8451-986077486814}" type="pres">
      <dgm:prSet presAssocID="{BED09923-640D-4527-84B2-EA4A82F2410F}" presName="negativeSpace" presStyleCnt="0"/>
      <dgm:spPr/>
    </dgm:pt>
    <dgm:pt modelId="{57EF727E-AD4C-4915-A058-5DF4FD1DDC66}" type="pres">
      <dgm:prSet presAssocID="{BED09923-640D-4527-84B2-EA4A82F2410F}" presName="childText" presStyleLbl="conFgAcc1" presStyleIdx="3" presStyleCnt="4">
        <dgm:presLayoutVars>
          <dgm:bulletEnabled val="1"/>
        </dgm:presLayoutVars>
      </dgm:prSet>
      <dgm:spPr>
        <a:ln>
          <a:solidFill>
            <a:srgbClr val="04A651"/>
          </a:solidFill>
        </a:ln>
      </dgm:spPr>
    </dgm:pt>
  </dgm:ptLst>
  <dgm:cxnLst>
    <dgm:cxn modelId="{B30EEC10-1052-4E7A-A4A8-E5930DCDC153}" srcId="{C232E486-7263-4839-85CF-8702BF5B2D9E}" destId="{477398B3-4040-4A61-846D-6C5097580FC5}" srcOrd="0" destOrd="0" parTransId="{5E3B703F-39ED-44B2-8656-28959B3D3D53}" sibTransId="{44E14D14-32D6-4405-B343-B26CB91A99F8}"/>
    <dgm:cxn modelId="{1C4BBA20-3E2A-463C-99EC-9751D1A1A58C}" type="presOf" srcId="{BED09923-640D-4527-84B2-EA4A82F2410F}" destId="{4759466A-3CA8-45A3-8301-81B1DF4039AD}" srcOrd="1" destOrd="0" presId="urn:microsoft.com/office/officeart/2005/8/layout/list1"/>
    <dgm:cxn modelId="{EEAC2D40-8143-4FD4-92E7-1845FBB03B04}" type="presOf" srcId="{8C8E2F01-3EB7-409C-85AA-F1618A3BDC1A}" destId="{6ADD512F-BDBE-45B9-86A1-6D4223ED66C6}" srcOrd="1" destOrd="0" presId="urn:microsoft.com/office/officeart/2005/8/layout/list1"/>
    <dgm:cxn modelId="{F892805B-9F98-4876-B1C4-33CA91ADDE27}" type="presOf" srcId="{477398B3-4040-4A61-846D-6C5097580FC5}" destId="{EEF66786-5A7A-4FCC-BDE9-F92996526F32}" srcOrd="1" destOrd="0" presId="urn:microsoft.com/office/officeart/2005/8/layout/list1"/>
    <dgm:cxn modelId="{5F3F4441-4816-40B7-9B5C-EED6E2DAD9B0}" type="presOf" srcId="{477398B3-4040-4A61-846D-6C5097580FC5}" destId="{AEDECCE7-E3F2-48D0-A24C-96418E7888BE}" srcOrd="0" destOrd="0" presId="urn:microsoft.com/office/officeart/2005/8/layout/list1"/>
    <dgm:cxn modelId="{7E7EAF6E-760F-484E-8000-E3619AB103A7}" srcId="{C232E486-7263-4839-85CF-8702BF5B2D9E}" destId="{8C8E2F01-3EB7-409C-85AA-F1618A3BDC1A}" srcOrd="1" destOrd="0" parTransId="{C7B31A6A-6DAE-4A47-92FB-F409D0A9229E}" sibTransId="{65F45E2B-9DBF-4BB4-BB78-5826F88BC92A}"/>
    <dgm:cxn modelId="{99453E54-FBC4-414D-B256-431768146DB3}" srcId="{C232E486-7263-4839-85CF-8702BF5B2D9E}" destId="{F0026D8F-593C-4776-B669-DE8767090B8E}" srcOrd="2" destOrd="0" parTransId="{999C9F41-1696-46F5-B9D7-47C04566B64B}" sibTransId="{2EA3CE40-D496-4022-9342-A837CDD44598}"/>
    <dgm:cxn modelId="{AB00A181-5154-4D43-91FA-4C0BD0CA78D4}" type="presOf" srcId="{C232E486-7263-4839-85CF-8702BF5B2D9E}" destId="{4B929F8B-2DBF-49D6-BA93-43810E8530ED}" srcOrd="0" destOrd="0" presId="urn:microsoft.com/office/officeart/2005/8/layout/list1"/>
    <dgm:cxn modelId="{9F9FE89D-08A0-41F3-B469-BF265F1D6456}" type="presOf" srcId="{BED09923-640D-4527-84B2-EA4A82F2410F}" destId="{C4DB9141-44FE-4FA9-A200-A6D3772840DC}" srcOrd="0" destOrd="0" presId="urn:microsoft.com/office/officeart/2005/8/layout/list1"/>
    <dgm:cxn modelId="{8A651BB8-339F-4149-964A-04089D8AEFE4}" type="presOf" srcId="{F0026D8F-593C-4776-B669-DE8767090B8E}" destId="{1129121D-9DC5-4D5B-B3F9-424926FF3DCB}" srcOrd="1" destOrd="0" presId="urn:microsoft.com/office/officeart/2005/8/layout/list1"/>
    <dgm:cxn modelId="{78D120BD-58C9-4386-BA91-0F8AB1ACEFF1}" type="presOf" srcId="{8C8E2F01-3EB7-409C-85AA-F1618A3BDC1A}" destId="{D6D47A4D-9EDA-4951-B931-8EFC9F9C2B8B}" srcOrd="0" destOrd="0" presId="urn:microsoft.com/office/officeart/2005/8/layout/list1"/>
    <dgm:cxn modelId="{E65383E0-D92B-4141-A8C3-5EAE218A4B48}" type="presOf" srcId="{F0026D8F-593C-4776-B669-DE8767090B8E}" destId="{17784D13-8FE2-4592-A2E7-BB3F8ACA25CE}" srcOrd="0" destOrd="0" presId="urn:microsoft.com/office/officeart/2005/8/layout/list1"/>
    <dgm:cxn modelId="{793693EA-9965-43E7-99E3-0527AB0B56C5}" srcId="{C232E486-7263-4839-85CF-8702BF5B2D9E}" destId="{BED09923-640D-4527-84B2-EA4A82F2410F}" srcOrd="3" destOrd="0" parTransId="{A77F9E42-B1BC-4B12-86C9-43BCDCDCA416}" sibTransId="{2D7A5AA5-D683-4453-BB6E-D82B079C7CCA}"/>
    <dgm:cxn modelId="{A843D7C4-7947-4F83-8F11-BD161447F3C6}" type="presParOf" srcId="{4B929F8B-2DBF-49D6-BA93-43810E8530ED}" destId="{F1E78213-A7EB-49FB-B7F6-C6D7DB6E7A4F}" srcOrd="0" destOrd="0" presId="urn:microsoft.com/office/officeart/2005/8/layout/list1"/>
    <dgm:cxn modelId="{1CFEB8A8-7448-440E-AD58-8D8FD5D46614}" type="presParOf" srcId="{F1E78213-A7EB-49FB-B7F6-C6D7DB6E7A4F}" destId="{AEDECCE7-E3F2-48D0-A24C-96418E7888BE}" srcOrd="0" destOrd="0" presId="urn:microsoft.com/office/officeart/2005/8/layout/list1"/>
    <dgm:cxn modelId="{091B0C26-6847-4A7D-9D70-39B64AA20130}" type="presParOf" srcId="{F1E78213-A7EB-49FB-B7F6-C6D7DB6E7A4F}" destId="{EEF66786-5A7A-4FCC-BDE9-F92996526F32}" srcOrd="1" destOrd="0" presId="urn:microsoft.com/office/officeart/2005/8/layout/list1"/>
    <dgm:cxn modelId="{9BC8FFAF-608C-4204-B19E-B04EE4975CE9}" type="presParOf" srcId="{4B929F8B-2DBF-49D6-BA93-43810E8530ED}" destId="{BD26964B-A6D2-4DD7-B475-948B22DF40C0}" srcOrd="1" destOrd="0" presId="urn:microsoft.com/office/officeart/2005/8/layout/list1"/>
    <dgm:cxn modelId="{32A20FCF-FB57-4DC9-86F8-8C396116C55D}" type="presParOf" srcId="{4B929F8B-2DBF-49D6-BA93-43810E8530ED}" destId="{A4421D27-52BE-45B8-8204-67EAE72FBE9F}" srcOrd="2" destOrd="0" presId="urn:microsoft.com/office/officeart/2005/8/layout/list1"/>
    <dgm:cxn modelId="{33AC2972-3D7D-456E-B6C7-81474D19F0F5}" type="presParOf" srcId="{4B929F8B-2DBF-49D6-BA93-43810E8530ED}" destId="{8989E182-E1FE-4898-B1D4-CA8F04633114}" srcOrd="3" destOrd="0" presId="urn:microsoft.com/office/officeart/2005/8/layout/list1"/>
    <dgm:cxn modelId="{9EE66CD3-4D24-41FC-909C-47613CF9A999}" type="presParOf" srcId="{4B929F8B-2DBF-49D6-BA93-43810E8530ED}" destId="{8F484CFA-1EEF-4D91-AC09-A7EE08DE698D}" srcOrd="4" destOrd="0" presId="urn:microsoft.com/office/officeart/2005/8/layout/list1"/>
    <dgm:cxn modelId="{8F078DF9-B988-4CBE-8833-CF5B07183D5A}" type="presParOf" srcId="{8F484CFA-1EEF-4D91-AC09-A7EE08DE698D}" destId="{D6D47A4D-9EDA-4951-B931-8EFC9F9C2B8B}" srcOrd="0" destOrd="0" presId="urn:microsoft.com/office/officeart/2005/8/layout/list1"/>
    <dgm:cxn modelId="{BA4698F9-3609-4DB6-8856-E7D8E11E89BF}" type="presParOf" srcId="{8F484CFA-1EEF-4D91-AC09-A7EE08DE698D}" destId="{6ADD512F-BDBE-45B9-86A1-6D4223ED66C6}" srcOrd="1" destOrd="0" presId="urn:microsoft.com/office/officeart/2005/8/layout/list1"/>
    <dgm:cxn modelId="{C79312A9-1DD9-4330-8C89-C324FDF7E634}" type="presParOf" srcId="{4B929F8B-2DBF-49D6-BA93-43810E8530ED}" destId="{0A90815E-4D4D-4C89-8C1C-8BDB48E33292}" srcOrd="5" destOrd="0" presId="urn:microsoft.com/office/officeart/2005/8/layout/list1"/>
    <dgm:cxn modelId="{383F726A-7531-4698-A3C4-05D6F0B1EB54}" type="presParOf" srcId="{4B929F8B-2DBF-49D6-BA93-43810E8530ED}" destId="{7D67A4F1-9122-4AA0-A975-7E41B7CFA344}" srcOrd="6" destOrd="0" presId="urn:microsoft.com/office/officeart/2005/8/layout/list1"/>
    <dgm:cxn modelId="{E4A067E1-A702-4DE1-86F8-4BC4B2502BBD}" type="presParOf" srcId="{4B929F8B-2DBF-49D6-BA93-43810E8530ED}" destId="{C79E2D12-0817-4A65-A3D2-A3923E355519}" srcOrd="7" destOrd="0" presId="urn:microsoft.com/office/officeart/2005/8/layout/list1"/>
    <dgm:cxn modelId="{ED686854-DD71-4C19-B7DC-FB71C8871A60}" type="presParOf" srcId="{4B929F8B-2DBF-49D6-BA93-43810E8530ED}" destId="{5CD96C08-23A3-489A-8CE0-F18C73EAB277}" srcOrd="8" destOrd="0" presId="urn:microsoft.com/office/officeart/2005/8/layout/list1"/>
    <dgm:cxn modelId="{DC800852-632F-494A-908D-99BE952AC0EC}" type="presParOf" srcId="{5CD96C08-23A3-489A-8CE0-F18C73EAB277}" destId="{17784D13-8FE2-4592-A2E7-BB3F8ACA25CE}" srcOrd="0" destOrd="0" presId="urn:microsoft.com/office/officeart/2005/8/layout/list1"/>
    <dgm:cxn modelId="{73C8C33F-E481-46FE-A7A8-CEA61ABAC2F7}" type="presParOf" srcId="{5CD96C08-23A3-489A-8CE0-F18C73EAB277}" destId="{1129121D-9DC5-4D5B-B3F9-424926FF3DCB}" srcOrd="1" destOrd="0" presId="urn:microsoft.com/office/officeart/2005/8/layout/list1"/>
    <dgm:cxn modelId="{D65779C6-61BA-433B-9E38-F024C885F0EA}" type="presParOf" srcId="{4B929F8B-2DBF-49D6-BA93-43810E8530ED}" destId="{A94D4BA8-362A-4A34-AF6B-A259A2E2786D}" srcOrd="9" destOrd="0" presId="urn:microsoft.com/office/officeart/2005/8/layout/list1"/>
    <dgm:cxn modelId="{52074EDA-B562-4D87-A073-F9E6A9AE6D4E}" type="presParOf" srcId="{4B929F8B-2DBF-49D6-BA93-43810E8530ED}" destId="{B7CF2E7B-CEF2-46B7-B1DB-C7A537F87126}" srcOrd="10" destOrd="0" presId="urn:microsoft.com/office/officeart/2005/8/layout/list1"/>
    <dgm:cxn modelId="{8143A515-E68D-4F7F-AC75-1D2C79873510}" type="presParOf" srcId="{4B929F8B-2DBF-49D6-BA93-43810E8530ED}" destId="{3304C215-14CD-44C5-A09C-71DD54ABC7F5}" srcOrd="11" destOrd="0" presId="urn:microsoft.com/office/officeart/2005/8/layout/list1"/>
    <dgm:cxn modelId="{610B2E27-E1E3-4278-8212-B8F058DAC619}" type="presParOf" srcId="{4B929F8B-2DBF-49D6-BA93-43810E8530ED}" destId="{6B1F7E4A-5C76-4AC2-B826-BE3C96738416}" srcOrd="12" destOrd="0" presId="urn:microsoft.com/office/officeart/2005/8/layout/list1"/>
    <dgm:cxn modelId="{C825B55F-C6A8-4545-8BBD-780E60143CC5}" type="presParOf" srcId="{6B1F7E4A-5C76-4AC2-B826-BE3C96738416}" destId="{C4DB9141-44FE-4FA9-A200-A6D3772840DC}" srcOrd="0" destOrd="0" presId="urn:microsoft.com/office/officeart/2005/8/layout/list1"/>
    <dgm:cxn modelId="{3DBF51D6-E139-4F66-95EA-6099CC7D07E6}" type="presParOf" srcId="{6B1F7E4A-5C76-4AC2-B826-BE3C96738416}" destId="{4759466A-3CA8-45A3-8301-81B1DF4039AD}" srcOrd="1" destOrd="0" presId="urn:microsoft.com/office/officeart/2005/8/layout/list1"/>
    <dgm:cxn modelId="{FE258070-D689-4FE2-B6F3-D512EAED25D6}" type="presParOf" srcId="{4B929F8B-2DBF-49D6-BA93-43810E8530ED}" destId="{0675EA4A-ECF7-45F7-8451-986077486814}" srcOrd="13" destOrd="0" presId="urn:microsoft.com/office/officeart/2005/8/layout/list1"/>
    <dgm:cxn modelId="{8AFA3DD9-43C2-4200-A09A-18845BD61D16}" type="presParOf" srcId="{4B929F8B-2DBF-49D6-BA93-43810E8530ED}" destId="{57EF727E-AD4C-4915-A058-5DF4FD1DDC66}"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9285C2-5B8F-4715-A25C-8C17F23DB36C}" type="doc">
      <dgm:prSet loTypeId="urn:microsoft.com/office/officeart/2005/8/layout/lProcess2" loCatId="list" qsTypeId="urn:microsoft.com/office/officeart/2005/8/quickstyle/3d2#2" qsCatId="3D" csTypeId="urn:microsoft.com/office/officeart/2005/8/colors/accent3_4" csCatId="accent3" phldr="1"/>
      <dgm:spPr/>
      <dgm:t>
        <a:bodyPr/>
        <a:lstStyle/>
        <a:p>
          <a:endParaRPr lang="en-US"/>
        </a:p>
      </dgm:t>
    </dgm:pt>
    <dgm:pt modelId="{92F6C15B-A286-4152-9ED8-BAA50807BC12}">
      <dgm:prSet phldrT="[Text]"/>
      <dgm:spPr>
        <a:solidFill>
          <a:srgbClr val="04A651"/>
        </a:solidFill>
      </dgm:spPr>
      <dgm:t>
        <a:bodyPr/>
        <a:lstStyle/>
        <a:p>
          <a:r>
            <a:rPr lang="en-US" dirty="0">
              <a:solidFill>
                <a:srgbClr val="202452"/>
              </a:solidFill>
              <a:latin typeface="+mn-lt"/>
            </a:rPr>
            <a:t>492</a:t>
          </a:r>
        </a:p>
      </dgm:t>
    </dgm:pt>
    <dgm:pt modelId="{1008ED03-2EED-47D6-9BF2-41C1F75D3317}" type="parTrans" cxnId="{0C6EF61F-67E1-4677-AA53-AD30B4CDF1AB}">
      <dgm:prSet/>
      <dgm:spPr/>
      <dgm:t>
        <a:bodyPr/>
        <a:lstStyle/>
        <a:p>
          <a:endParaRPr lang="en-US"/>
        </a:p>
      </dgm:t>
    </dgm:pt>
    <dgm:pt modelId="{9D8CBDEE-13DE-4812-AB87-A168A55CD792}" type="sibTrans" cxnId="{0C6EF61F-67E1-4677-AA53-AD30B4CDF1AB}">
      <dgm:prSet/>
      <dgm:spPr/>
      <dgm:t>
        <a:bodyPr/>
        <a:lstStyle/>
        <a:p>
          <a:endParaRPr lang="en-US"/>
        </a:p>
      </dgm:t>
    </dgm:pt>
    <dgm:pt modelId="{FBB8B8D3-CAC4-411D-8F29-86331B7625E9}">
      <dgm:prSet phldrT="[Text]"/>
      <dgm:spPr>
        <a:solidFill>
          <a:srgbClr val="04A651"/>
        </a:solidFill>
      </dgm:spPr>
      <dgm:t>
        <a:bodyPr/>
        <a:lstStyle/>
        <a:p>
          <a:r>
            <a:rPr lang="en-US" dirty="0">
              <a:solidFill>
                <a:srgbClr val="202452"/>
              </a:solidFill>
              <a:latin typeface="+mn-lt"/>
            </a:rPr>
            <a:t>491</a:t>
          </a:r>
        </a:p>
      </dgm:t>
    </dgm:pt>
    <dgm:pt modelId="{E7F1A33D-D755-461D-8F72-FE061490A060}" type="parTrans" cxnId="{E7071295-66F8-4C68-B8A0-159F6954C7F8}">
      <dgm:prSet/>
      <dgm:spPr/>
      <dgm:t>
        <a:bodyPr/>
        <a:lstStyle/>
        <a:p>
          <a:endParaRPr lang="en-US"/>
        </a:p>
      </dgm:t>
    </dgm:pt>
    <dgm:pt modelId="{7B93FFC0-22C1-4E22-A4B5-47D3ECEEB7D2}" type="sibTrans" cxnId="{E7071295-66F8-4C68-B8A0-159F6954C7F8}">
      <dgm:prSet/>
      <dgm:spPr/>
      <dgm:t>
        <a:bodyPr/>
        <a:lstStyle/>
        <a:p>
          <a:endParaRPr lang="en-US"/>
        </a:p>
      </dgm:t>
    </dgm:pt>
    <dgm:pt modelId="{679B1DD3-6ADE-43D1-8AA6-2267EC198116}">
      <dgm:prSet phldrT="[Text]" custT="1"/>
      <dgm:spPr>
        <a:solidFill>
          <a:srgbClr val="202452"/>
        </a:solidFill>
      </dgm:spPr>
      <dgm:t>
        <a:bodyPr/>
        <a:lstStyle/>
        <a:p>
          <a:r>
            <a:rPr lang="en-US" sz="3000" dirty="0">
              <a:latin typeface="+mn-lt"/>
            </a:rPr>
            <a:t>Initial Assessment</a:t>
          </a:r>
        </a:p>
      </dgm:t>
    </dgm:pt>
    <dgm:pt modelId="{7F0BE575-E089-4F40-BA46-BE651CDB2D97}" type="parTrans" cxnId="{D0DBEA48-93C3-4DDB-BBD5-45EED4928CCD}">
      <dgm:prSet/>
      <dgm:spPr/>
      <dgm:t>
        <a:bodyPr/>
        <a:lstStyle/>
        <a:p>
          <a:endParaRPr lang="en-US"/>
        </a:p>
      </dgm:t>
    </dgm:pt>
    <dgm:pt modelId="{6AC198F8-DBED-457F-8119-8C409A8B7C1E}" type="sibTrans" cxnId="{D0DBEA48-93C3-4DDB-BBD5-45EED4928CCD}">
      <dgm:prSet/>
      <dgm:spPr/>
      <dgm:t>
        <a:bodyPr/>
        <a:lstStyle/>
        <a:p>
          <a:endParaRPr lang="en-US"/>
        </a:p>
      </dgm:t>
    </dgm:pt>
    <dgm:pt modelId="{56BC339C-C8E4-4B0F-84F8-E3C742DAFDE2}">
      <dgm:prSet phldrT="[Text]" custT="1"/>
      <dgm:spPr>
        <a:solidFill>
          <a:srgbClr val="202452"/>
        </a:solidFill>
      </dgm:spPr>
      <dgm:t>
        <a:bodyPr/>
        <a:lstStyle/>
        <a:p>
          <a:r>
            <a:rPr lang="en-US" sz="3000" dirty="0">
              <a:latin typeface="+mn-lt"/>
            </a:rPr>
            <a:t>Engagement Letter</a:t>
          </a:r>
        </a:p>
      </dgm:t>
    </dgm:pt>
    <dgm:pt modelId="{598DD462-7601-4936-947C-90E04E6320D3}" type="parTrans" cxnId="{E2FD976D-66E8-4573-8022-661894A32AE4}">
      <dgm:prSet/>
      <dgm:spPr/>
      <dgm:t>
        <a:bodyPr/>
        <a:lstStyle/>
        <a:p>
          <a:endParaRPr lang="en-US"/>
        </a:p>
      </dgm:t>
    </dgm:pt>
    <dgm:pt modelId="{1890EB1B-5C0F-4C41-BC75-7BA813A3E967}" type="sibTrans" cxnId="{E2FD976D-66E8-4573-8022-661894A32AE4}">
      <dgm:prSet/>
      <dgm:spPr/>
      <dgm:t>
        <a:bodyPr/>
        <a:lstStyle/>
        <a:p>
          <a:endParaRPr lang="en-US"/>
        </a:p>
      </dgm:t>
    </dgm:pt>
    <dgm:pt modelId="{04DC6DD1-D540-4F4F-A8F2-6DA4271F24A2}" type="pres">
      <dgm:prSet presAssocID="{549285C2-5B8F-4715-A25C-8C17F23DB36C}" presName="theList" presStyleCnt="0">
        <dgm:presLayoutVars>
          <dgm:dir/>
          <dgm:animLvl val="lvl"/>
          <dgm:resizeHandles val="exact"/>
        </dgm:presLayoutVars>
      </dgm:prSet>
      <dgm:spPr/>
    </dgm:pt>
    <dgm:pt modelId="{2FDAA774-FFFE-4AE6-B99A-93AB611629C0}" type="pres">
      <dgm:prSet presAssocID="{92F6C15B-A286-4152-9ED8-BAA50807BC12}" presName="compNode" presStyleCnt="0"/>
      <dgm:spPr/>
    </dgm:pt>
    <dgm:pt modelId="{2B916BB5-EBDC-4FF0-AB32-220D90239C73}" type="pres">
      <dgm:prSet presAssocID="{92F6C15B-A286-4152-9ED8-BAA50807BC12}" presName="aNode" presStyleLbl="bgShp" presStyleIdx="0" presStyleCnt="2"/>
      <dgm:spPr/>
    </dgm:pt>
    <dgm:pt modelId="{347A59F9-A105-4C03-97F0-1D76FAB53221}" type="pres">
      <dgm:prSet presAssocID="{92F6C15B-A286-4152-9ED8-BAA50807BC12}" presName="textNode" presStyleLbl="bgShp" presStyleIdx="0" presStyleCnt="2"/>
      <dgm:spPr/>
    </dgm:pt>
    <dgm:pt modelId="{DF342203-05C0-4D55-BF6B-69C5634F75FC}" type="pres">
      <dgm:prSet presAssocID="{92F6C15B-A286-4152-9ED8-BAA50807BC12}" presName="compChildNode" presStyleCnt="0"/>
      <dgm:spPr/>
    </dgm:pt>
    <dgm:pt modelId="{BAAB4330-10CA-401E-9536-3D3310CC50CD}" type="pres">
      <dgm:prSet presAssocID="{92F6C15B-A286-4152-9ED8-BAA50807BC12}" presName="theInnerList" presStyleCnt="0"/>
      <dgm:spPr/>
    </dgm:pt>
    <dgm:pt modelId="{5C9A993C-BD4D-449E-BBE3-920F9C68E1E0}" type="pres">
      <dgm:prSet presAssocID="{56BC339C-C8E4-4B0F-84F8-E3C742DAFDE2}" presName="childNode" presStyleLbl="node1" presStyleIdx="0" presStyleCnt="2">
        <dgm:presLayoutVars>
          <dgm:bulletEnabled val="1"/>
        </dgm:presLayoutVars>
      </dgm:prSet>
      <dgm:spPr/>
    </dgm:pt>
    <dgm:pt modelId="{77DBD29D-97D5-4F60-B5ED-A672406C0B42}" type="pres">
      <dgm:prSet presAssocID="{92F6C15B-A286-4152-9ED8-BAA50807BC12}" presName="aSpace" presStyleCnt="0"/>
      <dgm:spPr/>
    </dgm:pt>
    <dgm:pt modelId="{FE79DA0C-2DA0-454A-82A8-80AAC8BF7289}" type="pres">
      <dgm:prSet presAssocID="{FBB8B8D3-CAC4-411D-8F29-86331B7625E9}" presName="compNode" presStyleCnt="0"/>
      <dgm:spPr/>
    </dgm:pt>
    <dgm:pt modelId="{AF2474A9-2F0F-4E0C-87C5-3720EE47B5D6}" type="pres">
      <dgm:prSet presAssocID="{FBB8B8D3-CAC4-411D-8F29-86331B7625E9}" presName="aNode" presStyleLbl="bgShp" presStyleIdx="1" presStyleCnt="2"/>
      <dgm:spPr/>
    </dgm:pt>
    <dgm:pt modelId="{88D4AEE5-DBA1-42FE-B0D4-123C657933AA}" type="pres">
      <dgm:prSet presAssocID="{FBB8B8D3-CAC4-411D-8F29-86331B7625E9}" presName="textNode" presStyleLbl="bgShp" presStyleIdx="1" presStyleCnt="2"/>
      <dgm:spPr/>
    </dgm:pt>
    <dgm:pt modelId="{F8D051B3-8BF5-4AC7-B7A2-895872954274}" type="pres">
      <dgm:prSet presAssocID="{FBB8B8D3-CAC4-411D-8F29-86331B7625E9}" presName="compChildNode" presStyleCnt="0"/>
      <dgm:spPr/>
    </dgm:pt>
    <dgm:pt modelId="{4051250C-3A0A-4B78-9BCC-B0E3D4B181B5}" type="pres">
      <dgm:prSet presAssocID="{FBB8B8D3-CAC4-411D-8F29-86331B7625E9}" presName="theInnerList" presStyleCnt="0"/>
      <dgm:spPr/>
    </dgm:pt>
    <dgm:pt modelId="{A1CA025C-80C4-4CA6-8A87-D43AAB9D0810}" type="pres">
      <dgm:prSet presAssocID="{679B1DD3-6ADE-43D1-8AA6-2267EC198116}" presName="childNode" presStyleLbl="node1" presStyleIdx="1" presStyleCnt="2">
        <dgm:presLayoutVars>
          <dgm:bulletEnabled val="1"/>
        </dgm:presLayoutVars>
      </dgm:prSet>
      <dgm:spPr/>
    </dgm:pt>
  </dgm:ptLst>
  <dgm:cxnLst>
    <dgm:cxn modelId="{DFB5F20C-3A32-45FE-A270-89A9B2C278C0}" type="presOf" srcId="{92F6C15B-A286-4152-9ED8-BAA50807BC12}" destId="{347A59F9-A105-4C03-97F0-1D76FAB53221}" srcOrd="1" destOrd="0" presId="urn:microsoft.com/office/officeart/2005/8/layout/lProcess2"/>
    <dgm:cxn modelId="{15DBBD18-5268-4557-9E5A-C81E350B3D56}" type="presOf" srcId="{679B1DD3-6ADE-43D1-8AA6-2267EC198116}" destId="{A1CA025C-80C4-4CA6-8A87-D43AAB9D0810}" srcOrd="0" destOrd="0" presId="urn:microsoft.com/office/officeart/2005/8/layout/lProcess2"/>
    <dgm:cxn modelId="{0C6EF61F-67E1-4677-AA53-AD30B4CDF1AB}" srcId="{549285C2-5B8F-4715-A25C-8C17F23DB36C}" destId="{92F6C15B-A286-4152-9ED8-BAA50807BC12}" srcOrd="0" destOrd="0" parTransId="{1008ED03-2EED-47D6-9BF2-41C1F75D3317}" sibTransId="{9D8CBDEE-13DE-4812-AB87-A168A55CD792}"/>
    <dgm:cxn modelId="{8514A344-6F30-49E6-BDC4-5A7A4162B4DF}" type="presOf" srcId="{FBB8B8D3-CAC4-411D-8F29-86331B7625E9}" destId="{AF2474A9-2F0F-4E0C-87C5-3720EE47B5D6}" srcOrd="0" destOrd="0" presId="urn:microsoft.com/office/officeart/2005/8/layout/lProcess2"/>
    <dgm:cxn modelId="{D0DBEA48-93C3-4DDB-BBD5-45EED4928CCD}" srcId="{FBB8B8D3-CAC4-411D-8F29-86331B7625E9}" destId="{679B1DD3-6ADE-43D1-8AA6-2267EC198116}" srcOrd="0" destOrd="0" parTransId="{7F0BE575-E089-4F40-BA46-BE651CDB2D97}" sibTransId="{6AC198F8-DBED-457F-8119-8C409A8B7C1E}"/>
    <dgm:cxn modelId="{E2FD976D-66E8-4573-8022-661894A32AE4}" srcId="{92F6C15B-A286-4152-9ED8-BAA50807BC12}" destId="{56BC339C-C8E4-4B0F-84F8-E3C742DAFDE2}" srcOrd="0" destOrd="0" parTransId="{598DD462-7601-4936-947C-90E04E6320D3}" sibTransId="{1890EB1B-5C0F-4C41-BC75-7BA813A3E967}"/>
    <dgm:cxn modelId="{2957FE51-374C-4837-B169-3D06F4C86F87}" type="presOf" srcId="{56BC339C-C8E4-4B0F-84F8-E3C742DAFDE2}" destId="{5C9A993C-BD4D-449E-BBE3-920F9C68E1E0}" srcOrd="0" destOrd="0" presId="urn:microsoft.com/office/officeart/2005/8/layout/lProcess2"/>
    <dgm:cxn modelId="{E7071295-66F8-4C68-B8A0-159F6954C7F8}" srcId="{549285C2-5B8F-4715-A25C-8C17F23DB36C}" destId="{FBB8B8D3-CAC4-411D-8F29-86331B7625E9}" srcOrd="1" destOrd="0" parTransId="{E7F1A33D-D755-461D-8F72-FE061490A060}" sibTransId="{7B93FFC0-22C1-4E22-A4B5-47D3ECEEB7D2}"/>
    <dgm:cxn modelId="{ABD827A3-B4A4-4DDA-81FC-B1D1DE36C3D3}" type="presOf" srcId="{549285C2-5B8F-4715-A25C-8C17F23DB36C}" destId="{04DC6DD1-D540-4F4F-A8F2-6DA4271F24A2}" srcOrd="0" destOrd="0" presId="urn:microsoft.com/office/officeart/2005/8/layout/lProcess2"/>
    <dgm:cxn modelId="{B10945C2-A9BB-4D0B-838D-8805745C69A9}" type="presOf" srcId="{FBB8B8D3-CAC4-411D-8F29-86331B7625E9}" destId="{88D4AEE5-DBA1-42FE-B0D4-123C657933AA}" srcOrd="1" destOrd="0" presId="urn:microsoft.com/office/officeart/2005/8/layout/lProcess2"/>
    <dgm:cxn modelId="{834806EE-29C5-48E7-83B8-9426E480ABC2}" type="presOf" srcId="{92F6C15B-A286-4152-9ED8-BAA50807BC12}" destId="{2B916BB5-EBDC-4FF0-AB32-220D90239C73}" srcOrd="0" destOrd="0" presId="urn:microsoft.com/office/officeart/2005/8/layout/lProcess2"/>
    <dgm:cxn modelId="{BFF7C034-0409-49C9-9596-F2389F68A724}" type="presParOf" srcId="{04DC6DD1-D540-4F4F-A8F2-6DA4271F24A2}" destId="{2FDAA774-FFFE-4AE6-B99A-93AB611629C0}" srcOrd="0" destOrd="0" presId="urn:microsoft.com/office/officeart/2005/8/layout/lProcess2"/>
    <dgm:cxn modelId="{DA777AE0-3D38-4E77-B9DE-977ECB0C1556}" type="presParOf" srcId="{2FDAA774-FFFE-4AE6-B99A-93AB611629C0}" destId="{2B916BB5-EBDC-4FF0-AB32-220D90239C73}" srcOrd="0" destOrd="0" presId="urn:microsoft.com/office/officeart/2005/8/layout/lProcess2"/>
    <dgm:cxn modelId="{433E8E09-5902-4E23-8EEC-DD7F8D608D32}" type="presParOf" srcId="{2FDAA774-FFFE-4AE6-B99A-93AB611629C0}" destId="{347A59F9-A105-4C03-97F0-1D76FAB53221}" srcOrd="1" destOrd="0" presId="urn:microsoft.com/office/officeart/2005/8/layout/lProcess2"/>
    <dgm:cxn modelId="{5F6F5423-C881-4BAF-87F3-8811D0B20D86}" type="presParOf" srcId="{2FDAA774-FFFE-4AE6-B99A-93AB611629C0}" destId="{DF342203-05C0-4D55-BF6B-69C5634F75FC}" srcOrd="2" destOrd="0" presId="urn:microsoft.com/office/officeart/2005/8/layout/lProcess2"/>
    <dgm:cxn modelId="{06D53097-3B9C-4FED-B5AD-A187EB13809E}" type="presParOf" srcId="{DF342203-05C0-4D55-BF6B-69C5634F75FC}" destId="{BAAB4330-10CA-401E-9536-3D3310CC50CD}" srcOrd="0" destOrd="0" presId="urn:microsoft.com/office/officeart/2005/8/layout/lProcess2"/>
    <dgm:cxn modelId="{BCBA78E8-F403-4CBA-A9A9-8C6D9CDADC82}" type="presParOf" srcId="{BAAB4330-10CA-401E-9536-3D3310CC50CD}" destId="{5C9A993C-BD4D-449E-BBE3-920F9C68E1E0}" srcOrd="0" destOrd="0" presId="urn:microsoft.com/office/officeart/2005/8/layout/lProcess2"/>
    <dgm:cxn modelId="{FC230D49-E0D2-4F4D-82F7-5EB7E62C7DEC}" type="presParOf" srcId="{04DC6DD1-D540-4F4F-A8F2-6DA4271F24A2}" destId="{77DBD29D-97D5-4F60-B5ED-A672406C0B42}" srcOrd="1" destOrd="0" presId="urn:microsoft.com/office/officeart/2005/8/layout/lProcess2"/>
    <dgm:cxn modelId="{69326BA9-A1FE-432C-9416-EF49E2726828}" type="presParOf" srcId="{04DC6DD1-D540-4F4F-A8F2-6DA4271F24A2}" destId="{FE79DA0C-2DA0-454A-82A8-80AAC8BF7289}" srcOrd="2" destOrd="0" presId="urn:microsoft.com/office/officeart/2005/8/layout/lProcess2"/>
    <dgm:cxn modelId="{DC01ECB2-91C1-4088-B74E-B827898A33DA}" type="presParOf" srcId="{FE79DA0C-2DA0-454A-82A8-80AAC8BF7289}" destId="{AF2474A9-2F0F-4E0C-87C5-3720EE47B5D6}" srcOrd="0" destOrd="0" presId="urn:microsoft.com/office/officeart/2005/8/layout/lProcess2"/>
    <dgm:cxn modelId="{184D52C7-3471-47C1-962B-2420D91861C4}" type="presParOf" srcId="{FE79DA0C-2DA0-454A-82A8-80AAC8BF7289}" destId="{88D4AEE5-DBA1-42FE-B0D4-123C657933AA}" srcOrd="1" destOrd="0" presId="urn:microsoft.com/office/officeart/2005/8/layout/lProcess2"/>
    <dgm:cxn modelId="{D00BCA14-0379-4EDD-B9BE-6BF86D873EDB}" type="presParOf" srcId="{FE79DA0C-2DA0-454A-82A8-80AAC8BF7289}" destId="{F8D051B3-8BF5-4AC7-B7A2-895872954274}" srcOrd="2" destOrd="0" presId="urn:microsoft.com/office/officeart/2005/8/layout/lProcess2"/>
    <dgm:cxn modelId="{AE9693F1-1E26-4CFF-9813-A7D1B16BB8F9}" type="presParOf" srcId="{F8D051B3-8BF5-4AC7-B7A2-895872954274}" destId="{4051250C-3A0A-4B78-9BCC-B0E3D4B181B5}" srcOrd="0" destOrd="0" presId="urn:microsoft.com/office/officeart/2005/8/layout/lProcess2"/>
    <dgm:cxn modelId="{68570CE2-52A0-4129-B9DC-B71B8E5B76E2}" type="presParOf" srcId="{4051250C-3A0A-4B78-9BCC-B0E3D4B181B5}" destId="{A1CA025C-80C4-4CA6-8A87-D43AAB9D0810}"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10B5D0-DCB1-4C6E-A244-38258ABC0465}" type="doc">
      <dgm:prSet loTypeId="urn:microsoft.com/office/officeart/2005/8/layout/hierarchy2" loCatId="hierarchy" qsTypeId="urn:microsoft.com/office/officeart/2005/8/quickstyle/3d2#3" qsCatId="3D" csTypeId="urn:microsoft.com/office/officeart/2005/8/colors/colorful2" csCatId="colorful" phldr="1"/>
      <dgm:spPr/>
      <dgm:t>
        <a:bodyPr/>
        <a:lstStyle/>
        <a:p>
          <a:endParaRPr lang="en-US"/>
        </a:p>
      </dgm:t>
    </dgm:pt>
    <dgm:pt modelId="{1739CA81-46C7-49B1-8003-A0831C051E5E}">
      <dgm:prSet/>
      <dgm:spPr>
        <a:solidFill>
          <a:srgbClr val="202452"/>
        </a:solidFill>
      </dgm:spPr>
      <dgm:t>
        <a:bodyPr/>
        <a:lstStyle/>
        <a:p>
          <a:pPr rtl="0"/>
          <a:r>
            <a:rPr lang="en-US" dirty="0"/>
            <a:t>The participant has 7 days from the date the Engagement Letter is mailed to</a:t>
          </a:r>
        </a:p>
      </dgm:t>
    </dgm:pt>
    <dgm:pt modelId="{0EDE924E-BE92-4250-8BA5-42400D699773}" type="parTrans" cxnId="{CD147081-8B85-41FA-959C-92BFA2BFF2E3}">
      <dgm:prSet/>
      <dgm:spPr/>
      <dgm:t>
        <a:bodyPr/>
        <a:lstStyle/>
        <a:p>
          <a:endParaRPr lang="en-US"/>
        </a:p>
      </dgm:t>
    </dgm:pt>
    <dgm:pt modelId="{6D93C3FE-4082-4984-9BDE-03B1156D2B03}" type="sibTrans" cxnId="{CD147081-8B85-41FA-959C-92BFA2BFF2E3}">
      <dgm:prSet/>
      <dgm:spPr/>
      <dgm:t>
        <a:bodyPr/>
        <a:lstStyle/>
        <a:p>
          <a:endParaRPr lang="en-US"/>
        </a:p>
      </dgm:t>
    </dgm:pt>
    <dgm:pt modelId="{0C319D38-5092-474A-A44C-9882187DD991}">
      <dgm:prSet/>
      <dgm:spPr>
        <a:solidFill>
          <a:srgbClr val="04A651"/>
        </a:solidFill>
      </dgm:spPr>
      <dgm:t>
        <a:bodyPr/>
        <a:lstStyle/>
        <a:p>
          <a:pPr rtl="0"/>
          <a:r>
            <a:rPr lang="en-US" dirty="0"/>
            <a:t>Complete the Initial Assessment</a:t>
          </a:r>
        </a:p>
      </dgm:t>
    </dgm:pt>
    <dgm:pt modelId="{5837F040-73D7-433B-A4F3-C830B707CDFE}" type="parTrans" cxnId="{D1051643-0264-49F1-B756-C8B23F10D15C}">
      <dgm:prSet/>
      <dgm:spPr/>
      <dgm:t>
        <a:bodyPr/>
        <a:lstStyle/>
        <a:p>
          <a:endParaRPr lang="en-US"/>
        </a:p>
      </dgm:t>
    </dgm:pt>
    <dgm:pt modelId="{921BF156-C36B-46BD-95FE-1D46D50A2C95}" type="sibTrans" cxnId="{D1051643-0264-49F1-B756-C8B23F10D15C}">
      <dgm:prSet/>
      <dgm:spPr/>
      <dgm:t>
        <a:bodyPr/>
        <a:lstStyle/>
        <a:p>
          <a:endParaRPr lang="en-US"/>
        </a:p>
      </dgm:t>
    </dgm:pt>
    <dgm:pt modelId="{E0DF72E5-2031-440A-ACCB-6FC4634C013D}">
      <dgm:prSet/>
      <dgm:spPr>
        <a:solidFill>
          <a:srgbClr val="04A651"/>
        </a:solidFill>
      </dgm:spPr>
      <dgm:t>
        <a:bodyPr/>
        <a:lstStyle/>
        <a:p>
          <a:pPr rtl="0"/>
          <a:r>
            <a:rPr lang="en-US" dirty="0"/>
            <a:t>Meet with a career manager to be removed from the automated process</a:t>
          </a:r>
        </a:p>
      </dgm:t>
    </dgm:pt>
    <dgm:pt modelId="{61098D1B-0F42-43C7-A5D1-9DE0E42EC87B}" type="parTrans" cxnId="{2A663E23-1858-41D1-AFCE-EFE2CF7FA74D}">
      <dgm:prSet/>
      <dgm:spPr/>
      <dgm:t>
        <a:bodyPr/>
        <a:lstStyle/>
        <a:p>
          <a:endParaRPr lang="en-US"/>
        </a:p>
      </dgm:t>
    </dgm:pt>
    <dgm:pt modelId="{3FB51E69-51EE-443D-90E6-3C45926236BD}" type="sibTrans" cxnId="{2A663E23-1858-41D1-AFCE-EFE2CF7FA74D}">
      <dgm:prSet/>
      <dgm:spPr/>
      <dgm:t>
        <a:bodyPr/>
        <a:lstStyle/>
        <a:p>
          <a:endParaRPr lang="en-US"/>
        </a:p>
      </dgm:t>
    </dgm:pt>
    <dgm:pt modelId="{7A431162-C7AD-4274-980E-CF983661B17C}" type="pres">
      <dgm:prSet presAssocID="{4510B5D0-DCB1-4C6E-A244-38258ABC0465}" presName="diagram" presStyleCnt="0">
        <dgm:presLayoutVars>
          <dgm:chPref val="1"/>
          <dgm:dir/>
          <dgm:animOne val="branch"/>
          <dgm:animLvl val="lvl"/>
          <dgm:resizeHandles val="exact"/>
        </dgm:presLayoutVars>
      </dgm:prSet>
      <dgm:spPr/>
    </dgm:pt>
    <dgm:pt modelId="{6B77C6DB-3237-4B6F-9A26-562FF8959E94}" type="pres">
      <dgm:prSet presAssocID="{1739CA81-46C7-49B1-8003-A0831C051E5E}" presName="root1" presStyleCnt="0"/>
      <dgm:spPr/>
    </dgm:pt>
    <dgm:pt modelId="{D6B498C2-4D00-4745-9C84-AD8A4DCA85E8}" type="pres">
      <dgm:prSet presAssocID="{1739CA81-46C7-49B1-8003-A0831C051E5E}" presName="LevelOneTextNode" presStyleLbl="node0" presStyleIdx="0" presStyleCnt="1">
        <dgm:presLayoutVars>
          <dgm:chPref val="3"/>
        </dgm:presLayoutVars>
      </dgm:prSet>
      <dgm:spPr/>
    </dgm:pt>
    <dgm:pt modelId="{8D5C0C00-AB2C-4E2F-BB21-BDAA272EB38D}" type="pres">
      <dgm:prSet presAssocID="{1739CA81-46C7-49B1-8003-A0831C051E5E}" presName="level2hierChild" presStyleCnt="0"/>
      <dgm:spPr/>
    </dgm:pt>
    <dgm:pt modelId="{16FE55C9-76D4-4B8B-B9CD-68346D8628D3}" type="pres">
      <dgm:prSet presAssocID="{5837F040-73D7-433B-A4F3-C830B707CDFE}" presName="conn2-1" presStyleLbl="parChTrans1D2" presStyleIdx="0" presStyleCnt="2"/>
      <dgm:spPr/>
    </dgm:pt>
    <dgm:pt modelId="{3BF0B523-41C5-4542-88C8-A6AEF4BC7D2D}" type="pres">
      <dgm:prSet presAssocID="{5837F040-73D7-433B-A4F3-C830B707CDFE}" presName="connTx" presStyleLbl="parChTrans1D2" presStyleIdx="0" presStyleCnt="2"/>
      <dgm:spPr/>
    </dgm:pt>
    <dgm:pt modelId="{D16AAE2A-DF51-4EA3-878B-61DA00326C14}" type="pres">
      <dgm:prSet presAssocID="{0C319D38-5092-474A-A44C-9882187DD991}" presName="root2" presStyleCnt="0"/>
      <dgm:spPr/>
    </dgm:pt>
    <dgm:pt modelId="{0D8BF8D9-7699-4D43-919F-371FB0A48E71}" type="pres">
      <dgm:prSet presAssocID="{0C319D38-5092-474A-A44C-9882187DD991}" presName="LevelTwoTextNode" presStyleLbl="node2" presStyleIdx="0" presStyleCnt="2">
        <dgm:presLayoutVars>
          <dgm:chPref val="3"/>
        </dgm:presLayoutVars>
      </dgm:prSet>
      <dgm:spPr/>
    </dgm:pt>
    <dgm:pt modelId="{64675BFF-709B-4913-B747-D19521158631}" type="pres">
      <dgm:prSet presAssocID="{0C319D38-5092-474A-A44C-9882187DD991}" presName="level3hierChild" presStyleCnt="0"/>
      <dgm:spPr/>
    </dgm:pt>
    <dgm:pt modelId="{AAC12E4F-D280-4A9A-BD0B-05B07585B66E}" type="pres">
      <dgm:prSet presAssocID="{61098D1B-0F42-43C7-A5D1-9DE0E42EC87B}" presName="conn2-1" presStyleLbl="parChTrans1D2" presStyleIdx="1" presStyleCnt="2"/>
      <dgm:spPr/>
    </dgm:pt>
    <dgm:pt modelId="{4095EA9B-DAAA-4895-A61B-74C7567C0C93}" type="pres">
      <dgm:prSet presAssocID="{61098D1B-0F42-43C7-A5D1-9DE0E42EC87B}" presName="connTx" presStyleLbl="parChTrans1D2" presStyleIdx="1" presStyleCnt="2"/>
      <dgm:spPr/>
    </dgm:pt>
    <dgm:pt modelId="{6936D2C7-FF75-4972-AB62-791635C3BA7E}" type="pres">
      <dgm:prSet presAssocID="{E0DF72E5-2031-440A-ACCB-6FC4634C013D}" presName="root2" presStyleCnt="0"/>
      <dgm:spPr/>
    </dgm:pt>
    <dgm:pt modelId="{E6238ECA-3F6A-411F-B344-8146134BDCEF}" type="pres">
      <dgm:prSet presAssocID="{E0DF72E5-2031-440A-ACCB-6FC4634C013D}" presName="LevelTwoTextNode" presStyleLbl="node2" presStyleIdx="1" presStyleCnt="2">
        <dgm:presLayoutVars>
          <dgm:chPref val="3"/>
        </dgm:presLayoutVars>
      </dgm:prSet>
      <dgm:spPr/>
    </dgm:pt>
    <dgm:pt modelId="{9587516D-5B01-4C5D-B22A-AC40113B4030}" type="pres">
      <dgm:prSet presAssocID="{E0DF72E5-2031-440A-ACCB-6FC4634C013D}" presName="level3hierChild" presStyleCnt="0"/>
      <dgm:spPr/>
    </dgm:pt>
  </dgm:ptLst>
  <dgm:cxnLst>
    <dgm:cxn modelId="{ABB19A0D-C1AF-4FC2-81C1-153825E0DFE8}" type="presOf" srcId="{1739CA81-46C7-49B1-8003-A0831C051E5E}" destId="{D6B498C2-4D00-4745-9C84-AD8A4DCA85E8}" srcOrd="0" destOrd="0" presId="urn:microsoft.com/office/officeart/2005/8/layout/hierarchy2"/>
    <dgm:cxn modelId="{2A663E23-1858-41D1-AFCE-EFE2CF7FA74D}" srcId="{1739CA81-46C7-49B1-8003-A0831C051E5E}" destId="{E0DF72E5-2031-440A-ACCB-6FC4634C013D}" srcOrd="1" destOrd="0" parTransId="{61098D1B-0F42-43C7-A5D1-9DE0E42EC87B}" sibTransId="{3FB51E69-51EE-443D-90E6-3C45926236BD}"/>
    <dgm:cxn modelId="{31E4C42E-6F4A-4109-AB65-FC8D4A000086}" type="presOf" srcId="{E0DF72E5-2031-440A-ACCB-6FC4634C013D}" destId="{E6238ECA-3F6A-411F-B344-8146134BDCEF}" srcOrd="0" destOrd="0" presId="urn:microsoft.com/office/officeart/2005/8/layout/hierarchy2"/>
    <dgm:cxn modelId="{D1051643-0264-49F1-B756-C8B23F10D15C}" srcId="{1739CA81-46C7-49B1-8003-A0831C051E5E}" destId="{0C319D38-5092-474A-A44C-9882187DD991}" srcOrd="0" destOrd="0" parTransId="{5837F040-73D7-433B-A4F3-C830B707CDFE}" sibTransId="{921BF156-C36B-46BD-95FE-1D46D50A2C95}"/>
    <dgm:cxn modelId="{9B51B845-157F-47E8-A31A-92F684614FB5}" type="presOf" srcId="{0C319D38-5092-474A-A44C-9882187DD991}" destId="{0D8BF8D9-7699-4D43-919F-371FB0A48E71}" srcOrd="0" destOrd="0" presId="urn:microsoft.com/office/officeart/2005/8/layout/hierarchy2"/>
    <dgm:cxn modelId="{C12A176B-A743-48E0-95FB-E1E8612530D5}" type="presOf" srcId="{61098D1B-0F42-43C7-A5D1-9DE0E42EC87B}" destId="{AAC12E4F-D280-4A9A-BD0B-05B07585B66E}" srcOrd="0" destOrd="0" presId="urn:microsoft.com/office/officeart/2005/8/layout/hierarchy2"/>
    <dgm:cxn modelId="{F486D54B-53B3-4C50-ABDE-B28B48C838D6}" type="presOf" srcId="{5837F040-73D7-433B-A4F3-C830B707CDFE}" destId="{16FE55C9-76D4-4B8B-B9CD-68346D8628D3}" srcOrd="0" destOrd="0" presId="urn:microsoft.com/office/officeart/2005/8/layout/hierarchy2"/>
    <dgm:cxn modelId="{FAA0527F-7AFB-488C-A4B4-CED7D45389DF}" type="presOf" srcId="{61098D1B-0F42-43C7-A5D1-9DE0E42EC87B}" destId="{4095EA9B-DAAA-4895-A61B-74C7567C0C93}" srcOrd="1" destOrd="0" presId="urn:microsoft.com/office/officeart/2005/8/layout/hierarchy2"/>
    <dgm:cxn modelId="{CD147081-8B85-41FA-959C-92BFA2BFF2E3}" srcId="{4510B5D0-DCB1-4C6E-A244-38258ABC0465}" destId="{1739CA81-46C7-49B1-8003-A0831C051E5E}" srcOrd="0" destOrd="0" parTransId="{0EDE924E-BE92-4250-8BA5-42400D699773}" sibTransId="{6D93C3FE-4082-4984-9BDE-03B1156D2B03}"/>
    <dgm:cxn modelId="{30901F83-2D21-4BCA-89AB-E5A1E9400971}" type="presOf" srcId="{4510B5D0-DCB1-4C6E-A244-38258ABC0465}" destId="{7A431162-C7AD-4274-980E-CF983661B17C}" srcOrd="0" destOrd="0" presId="urn:microsoft.com/office/officeart/2005/8/layout/hierarchy2"/>
    <dgm:cxn modelId="{0E5B38CE-AB83-456A-9FEA-70C649AA227E}" type="presOf" srcId="{5837F040-73D7-433B-A4F3-C830B707CDFE}" destId="{3BF0B523-41C5-4542-88C8-A6AEF4BC7D2D}" srcOrd="1" destOrd="0" presId="urn:microsoft.com/office/officeart/2005/8/layout/hierarchy2"/>
    <dgm:cxn modelId="{10473E12-F3CE-42C6-9E69-943E7BAB90FA}" type="presParOf" srcId="{7A431162-C7AD-4274-980E-CF983661B17C}" destId="{6B77C6DB-3237-4B6F-9A26-562FF8959E94}" srcOrd="0" destOrd="0" presId="urn:microsoft.com/office/officeart/2005/8/layout/hierarchy2"/>
    <dgm:cxn modelId="{0B6CE87B-EB56-4C77-8CB4-D5F919343BE2}" type="presParOf" srcId="{6B77C6DB-3237-4B6F-9A26-562FF8959E94}" destId="{D6B498C2-4D00-4745-9C84-AD8A4DCA85E8}" srcOrd="0" destOrd="0" presId="urn:microsoft.com/office/officeart/2005/8/layout/hierarchy2"/>
    <dgm:cxn modelId="{F430C48F-1748-4AE5-A335-0511E836976F}" type="presParOf" srcId="{6B77C6DB-3237-4B6F-9A26-562FF8959E94}" destId="{8D5C0C00-AB2C-4E2F-BB21-BDAA272EB38D}" srcOrd="1" destOrd="0" presId="urn:microsoft.com/office/officeart/2005/8/layout/hierarchy2"/>
    <dgm:cxn modelId="{1008ABCF-A0B7-4D92-AF2C-FEBB1B37EA8E}" type="presParOf" srcId="{8D5C0C00-AB2C-4E2F-BB21-BDAA272EB38D}" destId="{16FE55C9-76D4-4B8B-B9CD-68346D8628D3}" srcOrd="0" destOrd="0" presId="urn:microsoft.com/office/officeart/2005/8/layout/hierarchy2"/>
    <dgm:cxn modelId="{CB73023D-4D63-4109-95BA-6B5DD92A0904}" type="presParOf" srcId="{16FE55C9-76D4-4B8B-B9CD-68346D8628D3}" destId="{3BF0B523-41C5-4542-88C8-A6AEF4BC7D2D}" srcOrd="0" destOrd="0" presId="urn:microsoft.com/office/officeart/2005/8/layout/hierarchy2"/>
    <dgm:cxn modelId="{C6A29A2E-A429-427F-9F04-82B91EA52A72}" type="presParOf" srcId="{8D5C0C00-AB2C-4E2F-BB21-BDAA272EB38D}" destId="{D16AAE2A-DF51-4EA3-878B-61DA00326C14}" srcOrd="1" destOrd="0" presId="urn:microsoft.com/office/officeart/2005/8/layout/hierarchy2"/>
    <dgm:cxn modelId="{2FD69003-8ECD-4EBC-B140-B2260247BFB6}" type="presParOf" srcId="{D16AAE2A-DF51-4EA3-878B-61DA00326C14}" destId="{0D8BF8D9-7699-4D43-919F-371FB0A48E71}" srcOrd="0" destOrd="0" presId="urn:microsoft.com/office/officeart/2005/8/layout/hierarchy2"/>
    <dgm:cxn modelId="{99E6D026-063C-4D1B-BB84-F752F66B6A5E}" type="presParOf" srcId="{D16AAE2A-DF51-4EA3-878B-61DA00326C14}" destId="{64675BFF-709B-4913-B747-D19521158631}" srcOrd="1" destOrd="0" presId="urn:microsoft.com/office/officeart/2005/8/layout/hierarchy2"/>
    <dgm:cxn modelId="{FCB38D92-A2AE-4CB9-8C3B-38BE7361E400}" type="presParOf" srcId="{8D5C0C00-AB2C-4E2F-BB21-BDAA272EB38D}" destId="{AAC12E4F-D280-4A9A-BD0B-05B07585B66E}" srcOrd="2" destOrd="0" presId="urn:microsoft.com/office/officeart/2005/8/layout/hierarchy2"/>
    <dgm:cxn modelId="{0EB71F35-025F-480F-A3E9-B3051D532DD7}" type="presParOf" srcId="{AAC12E4F-D280-4A9A-BD0B-05B07585B66E}" destId="{4095EA9B-DAAA-4895-A61B-74C7567C0C93}" srcOrd="0" destOrd="0" presId="urn:microsoft.com/office/officeart/2005/8/layout/hierarchy2"/>
    <dgm:cxn modelId="{34DF6DE9-49E2-45AE-82E0-8D516CB9F1B4}" type="presParOf" srcId="{8D5C0C00-AB2C-4E2F-BB21-BDAA272EB38D}" destId="{6936D2C7-FF75-4972-AB62-791635C3BA7E}" srcOrd="3" destOrd="0" presId="urn:microsoft.com/office/officeart/2005/8/layout/hierarchy2"/>
    <dgm:cxn modelId="{1A5A9333-E855-4118-AFE5-17D9AF1F442A}" type="presParOf" srcId="{6936D2C7-FF75-4972-AB62-791635C3BA7E}" destId="{E6238ECA-3F6A-411F-B344-8146134BDCEF}" srcOrd="0" destOrd="0" presId="urn:microsoft.com/office/officeart/2005/8/layout/hierarchy2"/>
    <dgm:cxn modelId="{7716AED4-102B-4B3F-95EF-9C6AAC43C310}" type="presParOf" srcId="{6936D2C7-FF75-4972-AB62-791635C3BA7E}" destId="{9587516D-5B01-4C5D-B22A-AC40113B4030}"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AC2421-9D95-4D91-A74F-1AA37F7C35F9}" type="doc">
      <dgm:prSet loTypeId="urn:microsoft.com/office/officeart/2005/8/layout/hierarchy3" loCatId="relationship" qsTypeId="urn:microsoft.com/office/officeart/2005/8/quickstyle/3d2#4" qsCatId="3D" csTypeId="urn:microsoft.com/office/officeart/2005/8/colors/colorful2" csCatId="colorful" phldr="1"/>
      <dgm:spPr/>
      <dgm:t>
        <a:bodyPr/>
        <a:lstStyle/>
        <a:p>
          <a:endParaRPr lang="en-US"/>
        </a:p>
      </dgm:t>
    </dgm:pt>
    <dgm:pt modelId="{B49F63FD-3E93-42D0-84ED-E61156ABF124}">
      <dgm:prSet phldrT="[Text]"/>
      <dgm:spPr>
        <a:solidFill>
          <a:srgbClr val="202452"/>
        </a:solidFill>
      </dgm:spPr>
      <dgm:t>
        <a:bodyPr/>
        <a:lstStyle/>
        <a:p>
          <a:r>
            <a:rPr lang="en-US" dirty="0"/>
            <a:t>OSST</a:t>
          </a:r>
        </a:p>
      </dgm:t>
    </dgm:pt>
    <dgm:pt modelId="{2535886A-BFA0-4F5A-B32C-B9A7FE517874}" type="parTrans" cxnId="{442E9CBE-FEED-4482-A54A-354F1480511D}">
      <dgm:prSet/>
      <dgm:spPr/>
      <dgm:t>
        <a:bodyPr/>
        <a:lstStyle/>
        <a:p>
          <a:endParaRPr lang="en-US"/>
        </a:p>
      </dgm:t>
    </dgm:pt>
    <dgm:pt modelId="{E3CACD02-8400-4E56-997E-C4BEA75BB95D}" type="sibTrans" cxnId="{442E9CBE-FEED-4482-A54A-354F1480511D}">
      <dgm:prSet/>
      <dgm:spPr/>
      <dgm:t>
        <a:bodyPr/>
        <a:lstStyle/>
        <a:p>
          <a:endParaRPr lang="en-US"/>
        </a:p>
      </dgm:t>
    </dgm:pt>
    <dgm:pt modelId="{8CA75325-408F-4B30-B399-C7A411EA99B6}">
      <dgm:prSet phldrT="[Text]"/>
      <dgm:spPr>
        <a:ln>
          <a:solidFill>
            <a:srgbClr val="E2C549"/>
          </a:solidFill>
        </a:ln>
      </dgm:spPr>
      <dgm:t>
        <a:bodyPr/>
        <a:lstStyle/>
        <a:p>
          <a:r>
            <a:rPr lang="en-US" dirty="0"/>
            <a:t>Generates DEO-WTP form 2290</a:t>
          </a:r>
        </a:p>
      </dgm:t>
    </dgm:pt>
    <dgm:pt modelId="{73AF39B9-B30A-4C42-A11C-055901FD88FC}" type="parTrans" cxnId="{061A6C69-717D-4C26-AE46-219A1A34E621}">
      <dgm:prSet/>
      <dgm:spPr/>
      <dgm:t>
        <a:bodyPr/>
        <a:lstStyle/>
        <a:p>
          <a:endParaRPr lang="en-US"/>
        </a:p>
      </dgm:t>
    </dgm:pt>
    <dgm:pt modelId="{C239A770-B7E5-41EA-9625-25B0222F51AB}" type="sibTrans" cxnId="{061A6C69-717D-4C26-AE46-219A1A34E621}">
      <dgm:prSet/>
      <dgm:spPr/>
      <dgm:t>
        <a:bodyPr/>
        <a:lstStyle/>
        <a:p>
          <a:endParaRPr lang="en-US"/>
        </a:p>
      </dgm:t>
    </dgm:pt>
    <dgm:pt modelId="{A4141AAC-EC37-4F83-8AAC-E7222F0415DD}">
      <dgm:prSet phldrT="[Text]"/>
      <dgm:spPr>
        <a:ln>
          <a:solidFill>
            <a:srgbClr val="E2C549"/>
          </a:solidFill>
        </a:ln>
      </dgm:spPr>
      <dgm:t>
        <a:bodyPr/>
        <a:lstStyle/>
        <a:p>
          <a:r>
            <a:rPr lang="en-US" dirty="0"/>
            <a:t>Mails 2290</a:t>
          </a:r>
        </a:p>
      </dgm:t>
    </dgm:pt>
    <dgm:pt modelId="{1FEF5D5B-D3BF-4A40-861C-5BE86FFD23DE}" type="parTrans" cxnId="{5418F7AD-83C4-438E-9251-2F3E2E0416F7}">
      <dgm:prSet/>
      <dgm:spPr/>
      <dgm:t>
        <a:bodyPr/>
        <a:lstStyle/>
        <a:p>
          <a:endParaRPr lang="en-US"/>
        </a:p>
      </dgm:t>
    </dgm:pt>
    <dgm:pt modelId="{98D639F9-9FBA-4BFF-86D3-75D7B78E8957}" type="sibTrans" cxnId="{5418F7AD-83C4-438E-9251-2F3E2E0416F7}">
      <dgm:prSet/>
      <dgm:spPr/>
      <dgm:t>
        <a:bodyPr/>
        <a:lstStyle/>
        <a:p>
          <a:endParaRPr lang="en-US"/>
        </a:p>
      </dgm:t>
    </dgm:pt>
    <dgm:pt modelId="{AB4B9A64-1E00-464B-A757-93AFEF0E1A22}">
      <dgm:prSet phldrT="[Text]"/>
      <dgm:spPr>
        <a:solidFill>
          <a:srgbClr val="04A651"/>
        </a:solidFill>
      </dgm:spPr>
      <dgm:t>
        <a:bodyPr/>
        <a:lstStyle/>
        <a:p>
          <a:r>
            <a:rPr lang="en-US" dirty="0"/>
            <a:t>Case Manager</a:t>
          </a:r>
        </a:p>
      </dgm:t>
    </dgm:pt>
    <dgm:pt modelId="{7B422160-330C-4199-AF9E-C4E287BABC6F}" type="parTrans" cxnId="{A3125718-3792-45C2-ABB8-5A304647B144}">
      <dgm:prSet/>
      <dgm:spPr/>
      <dgm:t>
        <a:bodyPr/>
        <a:lstStyle/>
        <a:p>
          <a:endParaRPr lang="en-US"/>
        </a:p>
      </dgm:t>
    </dgm:pt>
    <dgm:pt modelId="{95FAF60E-5052-4757-B065-27D128D06847}" type="sibTrans" cxnId="{A3125718-3792-45C2-ABB8-5A304647B144}">
      <dgm:prSet/>
      <dgm:spPr/>
      <dgm:t>
        <a:bodyPr/>
        <a:lstStyle/>
        <a:p>
          <a:endParaRPr lang="en-US"/>
        </a:p>
      </dgm:t>
    </dgm:pt>
    <dgm:pt modelId="{889B1B4A-B0A1-48AB-9AC7-1CCB02DF9DB1}">
      <dgm:prSet phldrT="[Text]"/>
      <dgm:spPr>
        <a:ln>
          <a:solidFill>
            <a:srgbClr val="202452"/>
          </a:solidFill>
        </a:ln>
      </dgm:spPr>
      <dgm:t>
        <a:bodyPr/>
        <a:lstStyle/>
        <a:p>
          <a:r>
            <a:rPr lang="en-US" dirty="0"/>
            <a:t>Makes oral attempt</a:t>
          </a:r>
        </a:p>
      </dgm:t>
    </dgm:pt>
    <dgm:pt modelId="{5B865F05-231C-4C92-9A72-BEED6D967B69}" type="parTrans" cxnId="{0505BFB2-AC2E-40D3-A75A-339136628334}">
      <dgm:prSet/>
      <dgm:spPr/>
      <dgm:t>
        <a:bodyPr/>
        <a:lstStyle/>
        <a:p>
          <a:endParaRPr lang="en-US"/>
        </a:p>
      </dgm:t>
    </dgm:pt>
    <dgm:pt modelId="{992D88F9-6376-483D-AAB8-14AB18BFE81D}" type="sibTrans" cxnId="{0505BFB2-AC2E-40D3-A75A-339136628334}">
      <dgm:prSet/>
      <dgm:spPr/>
      <dgm:t>
        <a:bodyPr/>
        <a:lstStyle/>
        <a:p>
          <a:endParaRPr lang="en-US"/>
        </a:p>
      </dgm:t>
    </dgm:pt>
    <dgm:pt modelId="{8EA51374-D472-4BF1-9072-7DCB2509D0FE}">
      <dgm:prSet phldrT="[Text]"/>
      <dgm:spPr>
        <a:ln>
          <a:solidFill>
            <a:srgbClr val="202452"/>
          </a:solidFill>
        </a:ln>
      </dgm:spPr>
      <dgm:t>
        <a:bodyPr/>
        <a:lstStyle/>
        <a:p>
          <a:r>
            <a:rPr lang="en-US" dirty="0"/>
            <a:t>Enter case note</a:t>
          </a:r>
        </a:p>
      </dgm:t>
    </dgm:pt>
    <dgm:pt modelId="{8E6A34CA-3D75-4977-BE70-AD9B4F348282}" type="parTrans" cxnId="{29F7BFC2-8650-436A-9941-E8BE1D5021DC}">
      <dgm:prSet/>
      <dgm:spPr>
        <a:ln>
          <a:solidFill>
            <a:srgbClr val="04A651"/>
          </a:solidFill>
        </a:ln>
      </dgm:spPr>
      <dgm:t>
        <a:bodyPr/>
        <a:lstStyle/>
        <a:p>
          <a:endParaRPr lang="en-US"/>
        </a:p>
      </dgm:t>
    </dgm:pt>
    <dgm:pt modelId="{F9A4CA05-2C4F-404D-83E2-700A4EED610A}" type="sibTrans" cxnId="{29F7BFC2-8650-436A-9941-E8BE1D5021DC}">
      <dgm:prSet/>
      <dgm:spPr/>
      <dgm:t>
        <a:bodyPr/>
        <a:lstStyle/>
        <a:p>
          <a:endParaRPr lang="en-US"/>
        </a:p>
      </dgm:t>
    </dgm:pt>
    <dgm:pt modelId="{A52AD5A9-0EC0-42CA-A28E-979CF2B61C27}">
      <dgm:prSet phldrT="[Text]"/>
      <dgm:spPr>
        <a:ln>
          <a:solidFill>
            <a:srgbClr val="E2C549"/>
          </a:solidFill>
        </a:ln>
      </dgm:spPr>
      <dgm:t>
        <a:bodyPr/>
        <a:lstStyle/>
        <a:p>
          <a:r>
            <a:rPr lang="en-US" dirty="0"/>
            <a:t>Sends an alert to case manager</a:t>
          </a:r>
        </a:p>
      </dgm:t>
    </dgm:pt>
    <dgm:pt modelId="{61A41179-D3A1-4917-ACFC-5D6B7AB23207}" type="parTrans" cxnId="{865EF4A4-219D-4F5F-9741-DF91E1AEFF59}">
      <dgm:prSet/>
      <dgm:spPr>
        <a:ln>
          <a:solidFill>
            <a:srgbClr val="04A651"/>
          </a:solidFill>
        </a:ln>
      </dgm:spPr>
      <dgm:t>
        <a:bodyPr/>
        <a:lstStyle/>
        <a:p>
          <a:endParaRPr lang="en-US"/>
        </a:p>
      </dgm:t>
    </dgm:pt>
    <dgm:pt modelId="{7318252E-75A9-4360-A14D-EFA003777F95}" type="sibTrans" cxnId="{865EF4A4-219D-4F5F-9741-DF91E1AEFF59}">
      <dgm:prSet/>
      <dgm:spPr/>
      <dgm:t>
        <a:bodyPr/>
        <a:lstStyle/>
        <a:p>
          <a:endParaRPr lang="en-US"/>
        </a:p>
      </dgm:t>
    </dgm:pt>
    <dgm:pt modelId="{80DD8688-260B-48E7-997D-F8ACB990FA01}">
      <dgm:prSet phldrT="[Text]"/>
      <dgm:spPr>
        <a:ln>
          <a:solidFill>
            <a:srgbClr val="202452"/>
          </a:solidFill>
        </a:ln>
      </dgm:spPr>
      <dgm:t>
        <a:bodyPr/>
        <a:lstStyle/>
        <a:p>
          <a:r>
            <a:rPr lang="en-US" dirty="0"/>
            <a:t>Provide pre-penalty counseling, if attempt is successful</a:t>
          </a:r>
        </a:p>
      </dgm:t>
    </dgm:pt>
    <dgm:pt modelId="{1E163A45-9116-456E-A36B-C4D8754B413E}" type="parTrans" cxnId="{6F144D15-DD91-4850-BE25-2E46B2E57716}">
      <dgm:prSet/>
      <dgm:spPr/>
      <dgm:t>
        <a:bodyPr/>
        <a:lstStyle/>
        <a:p>
          <a:endParaRPr lang="en-US"/>
        </a:p>
      </dgm:t>
    </dgm:pt>
    <dgm:pt modelId="{03D80324-2ED6-4CA9-94C9-C3EAA23EEB4F}" type="sibTrans" cxnId="{6F144D15-DD91-4850-BE25-2E46B2E57716}">
      <dgm:prSet/>
      <dgm:spPr/>
      <dgm:t>
        <a:bodyPr/>
        <a:lstStyle/>
        <a:p>
          <a:endParaRPr lang="en-US"/>
        </a:p>
      </dgm:t>
    </dgm:pt>
    <dgm:pt modelId="{C2AAEBE6-60B4-4936-968F-8BF8647E96B3}" type="pres">
      <dgm:prSet presAssocID="{CCAC2421-9D95-4D91-A74F-1AA37F7C35F9}" presName="diagram" presStyleCnt="0">
        <dgm:presLayoutVars>
          <dgm:chPref val="1"/>
          <dgm:dir/>
          <dgm:animOne val="branch"/>
          <dgm:animLvl val="lvl"/>
          <dgm:resizeHandles/>
        </dgm:presLayoutVars>
      </dgm:prSet>
      <dgm:spPr/>
    </dgm:pt>
    <dgm:pt modelId="{489F3974-DEFA-4263-BD08-AB52EF1896E9}" type="pres">
      <dgm:prSet presAssocID="{B49F63FD-3E93-42D0-84ED-E61156ABF124}" presName="root" presStyleCnt="0"/>
      <dgm:spPr/>
    </dgm:pt>
    <dgm:pt modelId="{E911B89F-3C04-42E7-836A-5DC8F72CB174}" type="pres">
      <dgm:prSet presAssocID="{B49F63FD-3E93-42D0-84ED-E61156ABF124}" presName="rootComposite" presStyleCnt="0"/>
      <dgm:spPr/>
    </dgm:pt>
    <dgm:pt modelId="{4B696A98-A095-4B9B-BEC4-E2A7A4C57CBB}" type="pres">
      <dgm:prSet presAssocID="{B49F63FD-3E93-42D0-84ED-E61156ABF124}" presName="rootText" presStyleLbl="node1" presStyleIdx="0" presStyleCnt="2"/>
      <dgm:spPr/>
    </dgm:pt>
    <dgm:pt modelId="{ACD8545E-48EA-4893-989D-10F2A597A1F8}" type="pres">
      <dgm:prSet presAssocID="{B49F63FD-3E93-42D0-84ED-E61156ABF124}" presName="rootConnector" presStyleLbl="node1" presStyleIdx="0" presStyleCnt="2"/>
      <dgm:spPr/>
    </dgm:pt>
    <dgm:pt modelId="{9C8F79CE-5EC8-4648-9BD1-C53DDD33018B}" type="pres">
      <dgm:prSet presAssocID="{B49F63FD-3E93-42D0-84ED-E61156ABF124}" presName="childShape" presStyleCnt="0"/>
      <dgm:spPr/>
    </dgm:pt>
    <dgm:pt modelId="{1AF92632-023A-445A-8832-A69E7219F57E}" type="pres">
      <dgm:prSet presAssocID="{73AF39B9-B30A-4C42-A11C-055901FD88FC}" presName="Name13" presStyleLbl="parChTrans1D2" presStyleIdx="0" presStyleCnt="6"/>
      <dgm:spPr/>
    </dgm:pt>
    <dgm:pt modelId="{D730F9E4-CECE-4267-B51F-BD0273E88503}" type="pres">
      <dgm:prSet presAssocID="{8CA75325-408F-4B30-B399-C7A411EA99B6}" presName="childText" presStyleLbl="bgAcc1" presStyleIdx="0" presStyleCnt="6">
        <dgm:presLayoutVars>
          <dgm:bulletEnabled val="1"/>
        </dgm:presLayoutVars>
      </dgm:prSet>
      <dgm:spPr/>
    </dgm:pt>
    <dgm:pt modelId="{AD896F27-0A29-4F60-B8B2-ECB68DB4909D}" type="pres">
      <dgm:prSet presAssocID="{1FEF5D5B-D3BF-4A40-861C-5BE86FFD23DE}" presName="Name13" presStyleLbl="parChTrans1D2" presStyleIdx="1" presStyleCnt="6"/>
      <dgm:spPr/>
    </dgm:pt>
    <dgm:pt modelId="{965B52DF-C9ED-4DF4-937F-745FCAE8B4A4}" type="pres">
      <dgm:prSet presAssocID="{A4141AAC-EC37-4F83-8AAC-E7222F0415DD}" presName="childText" presStyleLbl="bgAcc1" presStyleIdx="1" presStyleCnt="6">
        <dgm:presLayoutVars>
          <dgm:bulletEnabled val="1"/>
        </dgm:presLayoutVars>
      </dgm:prSet>
      <dgm:spPr/>
    </dgm:pt>
    <dgm:pt modelId="{440E5D9F-CFBC-4CCB-BC3F-507F571C5F26}" type="pres">
      <dgm:prSet presAssocID="{61A41179-D3A1-4917-ACFC-5D6B7AB23207}" presName="Name13" presStyleLbl="parChTrans1D2" presStyleIdx="2" presStyleCnt="6"/>
      <dgm:spPr/>
    </dgm:pt>
    <dgm:pt modelId="{702C8910-51E9-4942-9899-F8A15707FD53}" type="pres">
      <dgm:prSet presAssocID="{A52AD5A9-0EC0-42CA-A28E-979CF2B61C27}" presName="childText" presStyleLbl="bgAcc1" presStyleIdx="2" presStyleCnt="6">
        <dgm:presLayoutVars>
          <dgm:bulletEnabled val="1"/>
        </dgm:presLayoutVars>
      </dgm:prSet>
      <dgm:spPr/>
    </dgm:pt>
    <dgm:pt modelId="{A87EDA01-45C3-41D9-AB1F-D43B4177E1DF}" type="pres">
      <dgm:prSet presAssocID="{AB4B9A64-1E00-464B-A757-93AFEF0E1A22}" presName="root" presStyleCnt="0"/>
      <dgm:spPr/>
    </dgm:pt>
    <dgm:pt modelId="{4FB77192-55C3-4B60-B679-488F880DA61C}" type="pres">
      <dgm:prSet presAssocID="{AB4B9A64-1E00-464B-A757-93AFEF0E1A22}" presName="rootComposite" presStyleCnt="0"/>
      <dgm:spPr/>
    </dgm:pt>
    <dgm:pt modelId="{E210E9CA-5177-4DF1-BEC9-0C732798FDAF}" type="pres">
      <dgm:prSet presAssocID="{AB4B9A64-1E00-464B-A757-93AFEF0E1A22}" presName="rootText" presStyleLbl="node1" presStyleIdx="1" presStyleCnt="2" custLinFactNeighborX="3" custLinFactNeighborY="-58"/>
      <dgm:spPr/>
    </dgm:pt>
    <dgm:pt modelId="{94087C00-E7CC-482B-AD37-C7E94A1F816A}" type="pres">
      <dgm:prSet presAssocID="{AB4B9A64-1E00-464B-A757-93AFEF0E1A22}" presName="rootConnector" presStyleLbl="node1" presStyleIdx="1" presStyleCnt="2"/>
      <dgm:spPr/>
    </dgm:pt>
    <dgm:pt modelId="{E1EB7EBB-7608-46B4-B0FD-920CD0D74593}" type="pres">
      <dgm:prSet presAssocID="{AB4B9A64-1E00-464B-A757-93AFEF0E1A22}" presName="childShape" presStyleCnt="0"/>
      <dgm:spPr/>
    </dgm:pt>
    <dgm:pt modelId="{519FCD43-3605-4629-AF5E-553D95E61589}" type="pres">
      <dgm:prSet presAssocID="{5B865F05-231C-4C92-9A72-BEED6D967B69}" presName="Name13" presStyleLbl="parChTrans1D2" presStyleIdx="3" presStyleCnt="6"/>
      <dgm:spPr/>
    </dgm:pt>
    <dgm:pt modelId="{E1581575-5CBA-4DDB-8778-043D1EC695F5}" type="pres">
      <dgm:prSet presAssocID="{889B1B4A-B0A1-48AB-9AC7-1CCB02DF9DB1}" presName="childText" presStyleLbl="bgAcc1" presStyleIdx="3" presStyleCnt="6">
        <dgm:presLayoutVars>
          <dgm:bulletEnabled val="1"/>
        </dgm:presLayoutVars>
      </dgm:prSet>
      <dgm:spPr/>
    </dgm:pt>
    <dgm:pt modelId="{49D74D2C-B12A-4282-A4B7-9CB02973F77A}" type="pres">
      <dgm:prSet presAssocID="{1E163A45-9116-456E-A36B-C4D8754B413E}" presName="Name13" presStyleLbl="parChTrans1D2" presStyleIdx="4" presStyleCnt="6"/>
      <dgm:spPr/>
    </dgm:pt>
    <dgm:pt modelId="{0B812976-4530-40DC-B4A0-AC42E2F34948}" type="pres">
      <dgm:prSet presAssocID="{80DD8688-260B-48E7-997D-F8ACB990FA01}" presName="childText" presStyleLbl="bgAcc1" presStyleIdx="4" presStyleCnt="6">
        <dgm:presLayoutVars>
          <dgm:bulletEnabled val="1"/>
        </dgm:presLayoutVars>
      </dgm:prSet>
      <dgm:spPr/>
    </dgm:pt>
    <dgm:pt modelId="{09460A19-2B43-41A2-AA4E-F73E986CB521}" type="pres">
      <dgm:prSet presAssocID="{8E6A34CA-3D75-4977-BE70-AD9B4F348282}" presName="Name13" presStyleLbl="parChTrans1D2" presStyleIdx="5" presStyleCnt="6"/>
      <dgm:spPr/>
    </dgm:pt>
    <dgm:pt modelId="{DB7146C6-3810-4233-AF10-DD5386247328}" type="pres">
      <dgm:prSet presAssocID="{8EA51374-D472-4BF1-9072-7DCB2509D0FE}" presName="childText" presStyleLbl="bgAcc1" presStyleIdx="5" presStyleCnt="6">
        <dgm:presLayoutVars>
          <dgm:bulletEnabled val="1"/>
        </dgm:presLayoutVars>
      </dgm:prSet>
      <dgm:spPr/>
    </dgm:pt>
  </dgm:ptLst>
  <dgm:cxnLst>
    <dgm:cxn modelId="{DDC50908-F574-4A0F-B867-7C043CF7DEB9}" type="presOf" srcId="{AB4B9A64-1E00-464B-A757-93AFEF0E1A22}" destId="{E210E9CA-5177-4DF1-BEC9-0C732798FDAF}" srcOrd="0" destOrd="0" presId="urn:microsoft.com/office/officeart/2005/8/layout/hierarchy3"/>
    <dgm:cxn modelId="{6F144D15-DD91-4850-BE25-2E46B2E57716}" srcId="{AB4B9A64-1E00-464B-A757-93AFEF0E1A22}" destId="{80DD8688-260B-48E7-997D-F8ACB990FA01}" srcOrd="1" destOrd="0" parTransId="{1E163A45-9116-456E-A36B-C4D8754B413E}" sibTransId="{03D80324-2ED6-4CA9-94C9-C3EAA23EEB4F}"/>
    <dgm:cxn modelId="{A3125718-3792-45C2-ABB8-5A304647B144}" srcId="{CCAC2421-9D95-4D91-A74F-1AA37F7C35F9}" destId="{AB4B9A64-1E00-464B-A757-93AFEF0E1A22}" srcOrd="1" destOrd="0" parTransId="{7B422160-330C-4199-AF9E-C4E287BABC6F}" sibTransId="{95FAF60E-5052-4757-B065-27D128D06847}"/>
    <dgm:cxn modelId="{64B0301B-EDE3-419B-B691-AF030E121B46}" type="presOf" srcId="{B49F63FD-3E93-42D0-84ED-E61156ABF124}" destId="{ACD8545E-48EA-4893-989D-10F2A597A1F8}" srcOrd="1" destOrd="0" presId="urn:microsoft.com/office/officeart/2005/8/layout/hierarchy3"/>
    <dgm:cxn modelId="{0CB1E524-9175-4776-AA47-054FC9F2E303}" type="presOf" srcId="{A4141AAC-EC37-4F83-8AAC-E7222F0415DD}" destId="{965B52DF-C9ED-4DF4-937F-745FCAE8B4A4}" srcOrd="0" destOrd="0" presId="urn:microsoft.com/office/officeart/2005/8/layout/hierarchy3"/>
    <dgm:cxn modelId="{22CA3126-3500-42BA-B2FC-21D60EB00334}" type="presOf" srcId="{73AF39B9-B30A-4C42-A11C-055901FD88FC}" destId="{1AF92632-023A-445A-8832-A69E7219F57E}" srcOrd="0" destOrd="0" presId="urn:microsoft.com/office/officeart/2005/8/layout/hierarchy3"/>
    <dgm:cxn modelId="{7AFD1027-ABED-4BC4-9E94-C2F40A6A3F5C}" type="presOf" srcId="{AB4B9A64-1E00-464B-A757-93AFEF0E1A22}" destId="{94087C00-E7CC-482B-AD37-C7E94A1F816A}" srcOrd="1" destOrd="0" presId="urn:microsoft.com/office/officeart/2005/8/layout/hierarchy3"/>
    <dgm:cxn modelId="{0E280749-9FDC-47A0-893B-2E54C4AF2CDA}" type="presOf" srcId="{8CA75325-408F-4B30-B399-C7A411EA99B6}" destId="{D730F9E4-CECE-4267-B51F-BD0273E88503}" srcOrd="0" destOrd="0" presId="urn:microsoft.com/office/officeart/2005/8/layout/hierarchy3"/>
    <dgm:cxn modelId="{061A6C69-717D-4C26-AE46-219A1A34E621}" srcId="{B49F63FD-3E93-42D0-84ED-E61156ABF124}" destId="{8CA75325-408F-4B30-B399-C7A411EA99B6}" srcOrd="0" destOrd="0" parTransId="{73AF39B9-B30A-4C42-A11C-055901FD88FC}" sibTransId="{C239A770-B7E5-41EA-9625-25B0222F51AB}"/>
    <dgm:cxn modelId="{26B8DD70-4748-4559-804F-4034970CA2E0}" type="presOf" srcId="{80DD8688-260B-48E7-997D-F8ACB990FA01}" destId="{0B812976-4530-40DC-B4A0-AC42E2F34948}" srcOrd="0" destOrd="0" presId="urn:microsoft.com/office/officeart/2005/8/layout/hierarchy3"/>
    <dgm:cxn modelId="{8C5D8084-D6A2-4449-886A-FA17BF35470D}" type="presOf" srcId="{B49F63FD-3E93-42D0-84ED-E61156ABF124}" destId="{4B696A98-A095-4B9B-BEC4-E2A7A4C57CBB}" srcOrd="0" destOrd="0" presId="urn:microsoft.com/office/officeart/2005/8/layout/hierarchy3"/>
    <dgm:cxn modelId="{E57BB288-75CF-4550-A155-C36FA2DF5FB7}" type="presOf" srcId="{8EA51374-D472-4BF1-9072-7DCB2509D0FE}" destId="{DB7146C6-3810-4233-AF10-DD5386247328}" srcOrd="0" destOrd="0" presId="urn:microsoft.com/office/officeart/2005/8/layout/hierarchy3"/>
    <dgm:cxn modelId="{22D29189-5A7E-4C9D-86C0-06953F4794CA}" type="presOf" srcId="{A52AD5A9-0EC0-42CA-A28E-979CF2B61C27}" destId="{702C8910-51E9-4942-9899-F8A15707FD53}" srcOrd="0" destOrd="0" presId="urn:microsoft.com/office/officeart/2005/8/layout/hierarchy3"/>
    <dgm:cxn modelId="{1C64DE9B-87BE-4ABE-BE9C-9B709E6931EC}" type="presOf" srcId="{889B1B4A-B0A1-48AB-9AC7-1CCB02DF9DB1}" destId="{E1581575-5CBA-4DDB-8778-043D1EC695F5}" srcOrd="0" destOrd="0" presId="urn:microsoft.com/office/officeart/2005/8/layout/hierarchy3"/>
    <dgm:cxn modelId="{865EF4A4-219D-4F5F-9741-DF91E1AEFF59}" srcId="{B49F63FD-3E93-42D0-84ED-E61156ABF124}" destId="{A52AD5A9-0EC0-42CA-A28E-979CF2B61C27}" srcOrd="2" destOrd="0" parTransId="{61A41179-D3A1-4917-ACFC-5D6B7AB23207}" sibTransId="{7318252E-75A9-4360-A14D-EFA003777F95}"/>
    <dgm:cxn modelId="{5418F7AD-83C4-438E-9251-2F3E2E0416F7}" srcId="{B49F63FD-3E93-42D0-84ED-E61156ABF124}" destId="{A4141AAC-EC37-4F83-8AAC-E7222F0415DD}" srcOrd="1" destOrd="0" parTransId="{1FEF5D5B-D3BF-4A40-861C-5BE86FFD23DE}" sibTransId="{98D639F9-9FBA-4BFF-86D3-75D7B78E8957}"/>
    <dgm:cxn modelId="{0505BFB2-AC2E-40D3-A75A-339136628334}" srcId="{AB4B9A64-1E00-464B-A757-93AFEF0E1A22}" destId="{889B1B4A-B0A1-48AB-9AC7-1CCB02DF9DB1}" srcOrd="0" destOrd="0" parTransId="{5B865F05-231C-4C92-9A72-BEED6D967B69}" sibTransId="{992D88F9-6376-483D-AAB8-14AB18BFE81D}"/>
    <dgm:cxn modelId="{246B96B5-4054-489E-9B13-F686A405EDA6}" type="presOf" srcId="{8E6A34CA-3D75-4977-BE70-AD9B4F348282}" destId="{09460A19-2B43-41A2-AA4E-F73E986CB521}" srcOrd="0" destOrd="0" presId="urn:microsoft.com/office/officeart/2005/8/layout/hierarchy3"/>
    <dgm:cxn modelId="{442E9CBE-FEED-4482-A54A-354F1480511D}" srcId="{CCAC2421-9D95-4D91-A74F-1AA37F7C35F9}" destId="{B49F63FD-3E93-42D0-84ED-E61156ABF124}" srcOrd="0" destOrd="0" parTransId="{2535886A-BFA0-4F5A-B32C-B9A7FE517874}" sibTransId="{E3CACD02-8400-4E56-997E-C4BEA75BB95D}"/>
    <dgm:cxn modelId="{29F7BFC2-8650-436A-9941-E8BE1D5021DC}" srcId="{AB4B9A64-1E00-464B-A757-93AFEF0E1A22}" destId="{8EA51374-D472-4BF1-9072-7DCB2509D0FE}" srcOrd="2" destOrd="0" parTransId="{8E6A34CA-3D75-4977-BE70-AD9B4F348282}" sibTransId="{F9A4CA05-2C4F-404D-83E2-700A4EED610A}"/>
    <dgm:cxn modelId="{FAD096C3-ADC2-404B-BA57-FD6A24715AC4}" type="presOf" srcId="{CCAC2421-9D95-4D91-A74F-1AA37F7C35F9}" destId="{C2AAEBE6-60B4-4936-968F-8BF8647E96B3}" srcOrd="0" destOrd="0" presId="urn:microsoft.com/office/officeart/2005/8/layout/hierarchy3"/>
    <dgm:cxn modelId="{80B1D7C5-B95C-40F7-96E6-F15A566D2EBB}" type="presOf" srcId="{5B865F05-231C-4C92-9A72-BEED6D967B69}" destId="{519FCD43-3605-4629-AF5E-553D95E61589}" srcOrd="0" destOrd="0" presId="urn:microsoft.com/office/officeart/2005/8/layout/hierarchy3"/>
    <dgm:cxn modelId="{E7770CE4-A41F-4639-9F92-0CF54BC2301D}" type="presOf" srcId="{1FEF5D5B-D3BF-4A40-861C-5BE86FFD23DE}" destId="{AD896F27-0A29-4F60-B8B2-ECB68DB4909D}" srcOrd="0" destOrd="0" presId="urn:microsoft.com/office/officeart/2005/8/layout/hierarchy3"/>
    <dgm:cxn modelId="{3AAEA3F5-B114-4AD4-BA0A-326527BE5395}" type="presOf" srcId="{1E163A45-9116-456E-A36B-C4D8754B413E}" destId="{49D74D2C-B12A-4282-A4B7-9CB02973F77A}" srcOrd="0" destOrd="0" presId="urn:microsoft.com/office/officeart/2005/8/layout/hierarchy3"/>
    <dgm:cxn modelId="{B329A1F6-3252-4DB5-A9E2-A84A5596A188}" type="presOf" srcId="{61A41179-D3A1-4917-ACFC-5D6B7AB23207}" destId="{440E5D9F-CFBC-4CCB-BC3F-507F571C5F26}" srcOrd="0" destOrd="0" presId="urn:microsoft.com/office/officeart/2005/8/layout/hierarchy3"/>
    <dgm:cxn modelId="{FEBE9F1C-B582-4760-A6D9-873D97758E9B}" type="presParOf" srcId="{C2AAEBE6-60B4-4936-968F-8BF8647E96B3}" destId="{489F3974-DEFA-4263-BD08-AB52EF1896E9}" srcOrd="0" destOrd="0" presId="urn:microsoft.com/office/officeart/2005/8/layout/hierarchy3"/>
    <dgm:cxn modelId="{A814AE7F-F65E-4239-9950-CD63033B59EE}" type="presParOf" srcId="{489F3974-DEFA-4263-BD08-AB52EF1896E9}" destId="{E911B89F-3C04-42E7-836A-5DC8F72CB174}" srcOrd="0" destOrd="0" presId="urn:microsoft.com/office/officeart/2005/8/layout/hierarchy3"/>
    <dgm:cxn modelId="{67E46FDA-2404-4D8B-86DB-B96203151868}" type="presParOf" srcId="{E911B89F-3C04-42E7-836A-5DC8F72CB174}" destId="{4B696A98-A095-4B9B-BEC4-E2A7A4C57CBB}" srcOrd="0" destOrd="0" presId="urn:microsoft.com/office/officeart/2005/8/layout/hierarchy3"/>
    <dgm:cxn modelId="{BD2B3E94-8B01-479C-A085-EE8388C8FE56}" type="presParOf" srcId="{E911B89F-3C04-42E7-836A-5DC8F72CB174}" destId="{ACD8545E-48EA-4893-989D-10F2A597A1F8}" srcOrd="1" destOrd="0" presId="urn:microsoft.com/office/officeart/2005/8/layout/hierarchy3"/>
    <dgm:cxn modelId="{AEC33CF7-E7D5-4164-9E4A-B8FED08CC441}" type="presParOf" srcId="{489F3974-DEFA-4263-BD08-AB52EF1896E9}" destId="{9C8F79CE-5EC8-4648-9BD1-C53DDD33018B}" srcOrd="1" destOrd="0" presId="urn:microsoft.com/office/officeart/2005/8/layout/hierarchy3"/>
    <dgm:cxn modelId="{190BDADB-3C88-45B2-A725-A2BF1AC5450F}" type="presParOf" srcId="{9C8F79CE-5EC8-4648-9BD1-C53DDD33018B}" destId="{1AF92632-023A-445A-8832-A69E7219F57E}" srcOrd="0" destOrd="0" presId="urn:microsoft.com/office/officeart/2005/8/layout/hierarchy3"/>
    <dgm:cxn modelId="{52B0D8C8-5F9C-452F-8354-B3B268365030}" type="presParOf" srcId="{9C8F79CE-5EC8-4648-9BD1-C53DDD33018B}" destId="{D730F9E4-CECE-4267-B51F-BD0273E88503}" srcOrd="1" destOrd="0" presId="urn:microsoft.com/office/officeart/2005/8/layout/hierarchy3"/>
    <dgm:cxn modelId="{25F77CFE-3B76-433C-BDF0-3A816CB1FBA3}" type="presParOf" srcId="{9C8F79CE-5EC8-4648-9BD1-C53DDD33018B}" destId="{AD896F27-0A29-4F60-B8B2-ECB68DB4909D}" srcOrd="2" destOrd="0" presId="urn:microsoft.com/office/officeart/2005/8/layout/hierarchy3"/>
    <dgm:cxn modelId="{DACB1168-F2FF-4BFA-BB58-BA84C676914B}" type="presParOf" srcId="{9C8F79CE-5EC8-4648-9BD1-C53DDD33018B}" destId="{965B52DF-C9ED-4DF4-937F-745FCAE8B4A4}" srcOrd="3" destOrd="0" presId="urn:microsoft.com/office/officeart/2005/8/layout/hierarchy3"/>
    <dgm:cxn modelId="{879912A7-55C5-4E96-B001-E6E40EBABDD6}" type="presParOf" srcId="{9C8F79CE-5EC8-4648-9BD1-C53DDD33018B}" destId="{440E5D9F-CFBC-4CCB-BC3F-507F571C5F26}" srcOrd="4" destOrd="0" presId="urn:microsoft.com/office/officeart/2005/8/layout/hierarchy3"/>
    <dgm:cxn modelId="{FBD0A0DC-9295-4CCD-AB6C-A8C5C9F8F9CB}" type="presParOf" srcId="{9C8F79CE-5EC8-4648-9BD1-C53DDD33018B}" destId="{702C8910-51E9-4942-9899-F8A15707FD53}" srcOrd="5" destOrd="0" presId="urn:microsoft.com/office/officeart/2005/8/layout/hierarchy3"/>
    <dgm:cxn modelId="{C00CDB05-4BD0-49D8-A2AA-AD06B4E3ED6C}" type="presParOf" srcId="{C2AAEBE6-60B4-4936-968F-8BF8647E96B3}" destId="{A87EDA01-45C3-41D9-AB1F-D43B4177E1DF}" srcOrd="1" destOrd="0" presId="urn:microsoft.com/office/officeart/2005/8/layout/hierarchy3"/>
    <dgm:cxn modelId="{4EC35087-5D03-4A17-AECB-2EFA00203F92}" type="presParOf" srcId="{A87EDA01-45C3-41D9-AB1F-D43B4177E1DF}" destId="{4FB77192-55C3-4B60-B679-488F880DA61C}" srcOrd="0" destOrd="0" presId="urn:microsoft.com/office/officeart/2005/8/layout/hierarchy3"/>
    <dgm:cxn modelId="{8F7084A7-BA67-4AC8-8E99-2D6CF3D9132F}" type="presParOf" srcId="{4FB77192-55C3-4B60-B679-488F880DA61C}" destId="{E210E9CA-5177-4DF1-BEC9-0C732798FDAF}" srcOrd="0" destOrd="0" presId="urn:microsoft.com/office/officeart/2005/8/layout/hierarchy3"/>
    <dgm:cxn modelId="{059AC88A-873C-4708-9729-81598D689AAD}" type="presParOf" srcId="{4FB77192-55C3-4B60-B679-488F880DA61C}" destId="{94087C00-E7CC-482B-AD37-C7E94A1F816A}" srcOrd="1" destOrd="0" presId="urn:microsoft.com/office/officeart/2005/8/layout/hierarchy3"/>
    <dgm:cxn modelId="{CD8A1F3E-6AFF-455C-9E0F-B12B6DBD6020}" type="presParOf" srcId="{A87EDA01-45C3-41D9-AB1F-D43B4177E1DF}" destId="{E1EB7EBB-7608-46B4-B0FD-920CD0D74593}" srcOrd="1" destOrd="0" presId="urn:microsoft.com/office/officeart/2005/8/layout/hierarchy3"/>
    <dgm:cxn modelId="{8F369ACE-01CD-4B30-8484-1122C1CBC2C7}" type="presParOf" srcId="{E1EB7EBB-7608-46B4-B0FD-920CD0D74593}" destId="{519FCD43-3605-4629-AF5E-553D95E61589}" srcOrd="0" destOrd="0" presId="urn:microsoft.com/office/officeart/2005/8/layout/hierarchy3"/>
    <dgm:cxn modelId="{FA9E0497-56A5-4BC9-B8F8-A4C5FEB0BBEC}" type="presParOf" srcId="{E1EB7EBB-7608-46B4-B0FD-920CD0D74593}" destId="{E1581575-5CBA-4DDB-8778-043D1EC695F5}" srcOrd="1" destOrd="0" presId="urn:microsoft.com/office/officeart/2005/8/layout/hierarchy3"/>
    <dgm:cxn modelId="{CBDFD5B4-6112-44CA-A247-5E1AE67F4027}" type="presParOf" srcId="{E1EB7EBB-7608-46B4-B0FD-920CD0D74593}" destId="{49D74D2C-B12A-4282-A4B7-9CB02973F77A}" srcOrd="2" destOrd="0" presId="urn:microsoft.com/office/officeart/2005/8/layout/hierarchy3"/>
    <dgm:cxn modelId="{9FA1717C-5F90-4EEA-84ED-67DC9938F4F6}" type="presParOf" srcId="{E1EB7EBB-7608-46B4-B0FD-920CD0D74593}" destId="{0B812976-4530-40DC-B4A0-AC42E2F34948}" srcOrd="3" destOrd="0" presId="urn:microsoft.com/office/officeart/2005/8/layout/hierarchy3"/>
    <dgm:cxn modelId="{2B96B9D8-522E-4FE8-ACC2-C68664C4FD9F}" type="presParOf" srcId="{E1EB7EBB-7608-46B4-B0FD-920CD0D74593}" destId="{09460A19-2B43-41A2-AA4E-F73E986CB521}" srcOrd="4" destOrd="0" presId="urn:microsoft.com/office/officeart/2005/8/layout/hierarchy3"/>
    <dgm:cxn modelId="{EF75AEDF-3A32-4F4A-841E-35D34AD1CD7E}" type="presParOf" srcId="{E1EB7EBB-7608-46B4-B0FD-920CD0D74593}" destId="{DB7146C6-3810-4233-AF10-DD5386247328}"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3BC2CF-685A-4CB0-8C49-8634219CB8C6}" type="doc">
      <dgm:prSet loTypeId="urn:microsoft.com/office/officeart/2005/8/layout/hierarchy2" loCatId="hierarchy" qsTypeId="urn:microsoft.com/office/officeart/2005/8/quickstyle/3d2#5" qsCatId="3D" csTypeId="urn:microsoft.com/office/officeart/2005/8/colors/colorful1#1" csCatId="colorful" phldr="1"/>
      <dgm:spPr/>
      <dgm:t>
        <a:bodyPr/>
        <a:lstStyle/>
        <a:p>
          <a:endParaRPr lang="en-US"/>
        </a:p>
      </dgm:t>
    </dgm:pt>
    <dgm:pt modelId="{F8A03030-AAFF-4C61-84F6-DFB5E195C76A}">
      <dgm:prSet phldrT="[Text]"/>
      <dgm:spPr>
        <a:solidFill>
          <a:srgbClr val="202452"/>
        </a:solidFill>
      </dgm:spPr>
      <dgm:t>
        <a:bodyPr/>
        <a:lstStyle/>
        <a:p>
          <a:r>
            <a:rPr lang="en-US" dirty="0"/>
            <a:t>System generates 2290</a:t>
          </a:r>
        </a:p>
      </dgm:t>
    </dgm:pt>
    <dgm:pt modelId="{D02676C9-7D6D-4E7C-9E21-A8DDC4C85EAF}" type="parTrans" cxnId="{2999CBE0-4701-400E-BA17-66AF6969E4B7}">
      <dgm:prSet/>
      <dgm:spPr/>
      <dgm:t>
        <a:bodyPr/>
        <a:lstStyle/>
        <a:p>
          <a:endParaRPr lang="en-US"/>
        </a:p>
      </dgm:t>
    </dgm:pt>
    <dgm:pt modelId="{8288A6D5-43AD-4EA7-9597-E362ED9286B7}" type="sibTrans" cxnId="{2999CBE0-4701-400E-BA17-66AF6969E4B7}">
      <dgm:prSet/>
      <dgm:spPr/>
      <dgm:t>
        <a:bodyPr/>
        <a:lstStyle/>
        <a:p>
          <a:endParaRPr lang="en-US"/>
        </a:p>
      </dgm:t>
    </dgm:pt>
    <dgm:pt modelId="{B1CA2233-3FC9-4D79-9203-BE201DF2C77F}">
      <dgm:prSet phldrT="[Text]"/>
      <dgm:spPr>
        <a:solidFill>
          <a:srgbClr val="202452"/>
        </a:solidFill>
      </dgm:spPr>
      <dgm:t>
        <a:bodyPr/>
        <a:lstStyle/>
        <a:p>
          <a:r>
            <a:rPr lang="en-US" dirty="0"/>
            <a:t>System mails 2290</a:t>
          </a:r>
        </a:p>
      </dgm:t>
    </dgm:pt>
    <dgm:pt modelId="{4F432B8D-DF6F-4837-931A-31417AAF33A2}" type="parTrans" cxnId="{BCD4AE6C-B0A4-4FD6-B331-81369C0AB546}">
      <dgm:prSet/>
      <dgm:spPr/>
      <dgm:t>
        <a:bodyPr/>
        <a:lstStyle/>
        <a:p>
          <a:endParaRPr lang="en-US"/>
        </a:p>
      </dgm:t>
    </dgm:pt>
    <dgm:pt modelId="{F0A65C5D-C22F-47C3-B01E-26FACC02280B}" type="sibTrans" cxnId="{BCD4AE6C-B0A4-4FD6-B331-81369C0AB546}">
      <dgm:prSet/>
      <dgm:spPr/>
      <dgm:t>
        <a:bodyPr/>
        <a:lstStyle/>
        <a:p>
          <a:endParaRPr lang="en-US"/>
        </a:p>
      </dgm:t>
    </dgm:pt>
    <dgm:pt modelId="{B5FF304B-B6F0-49B2-ADE1-7F25B012411D}">
      <dgm:prSet phldrT="[Text]"/>
      <dgm:spPr>
        <a:solidFill>
          <a:srgbClr val="E2C549"/>
        </a:solidFill>
      </dgm:spPr>
      <dgm:t>
        <a:bodyPr/>
        <a:lstStyle/>
        <a:p>
          <a:r>
            <a:rPr lang="en-US" dirty="0"/>
            <a:t>Case Manager’s oral attempt – unsuccessful and no contact from customer</a:t>
          </a:r>
        </a:p>
      </dgm:t>
    </dgm:pt>
    <dgm:pt modelId="{E44B2955-A0A1-4A34-A7BD-7677B18E4C31}" type="parTrans" cxnId="{B60C45B1-0FCA-40D5-B604-CE448BBD1F9D}">
      <dgm:prSet/>
      <dgm:spPr/>
      <dgm:t>
        <a:bodyPr/>
        <a:lstStyle/>
        <a:p>
          <a:endParaRPr lang="en-US"/>
        </a:p>
      </dgm:t>
    </dgm:pt>
    <dgm:pt modelId="{5ACF51E4-5458-4817-AEA6-187170DE4BF0}" type="sibTrans" cxnId="{B60C45B1-0FCA-40D5-B604-CE448BBD1F9D}">
      <dgm:prSet/>
      <dgm:spPr/>
      <dgm:t>
        <a:bodyPr/>
        <a:lstStyle/>
        <a:p>
          <a:endParaRPr lang="en-US"/>
        </a:p>
      </dgm:t>
    </dgm:pt>
    <dgm:pt modelId="{0239FD72-5500-4DEC-A80E-A3DB730F9806}">
      <dgm:prSet phldrT="[Text]"/>
      <dgm:spPr>
        <a:solidFill>
          <a:srgbClr val="04A651"/>
        </a:solidFill>
      </dgm:spPr>
      <dgm:t>
        <a:bodyPr/>
        <a:lstStyle/>
        <a:p>
          <a:r>
            <a:rPr lang="en-US" dirty="0"/>
            <a:t>System requests sanction (Auto sanction) on day 11</a:t>
          </a:r>
          <a:endParaRPr lang="en-US" b="1" i="1" dirty="0"/>
        </a:p>
      </dgm:t>
    </dgm:pt>
    <dgm:pt modelId="{DD72B4A4-2E90-4AF9-837C-023E39ACFC5F}" type="parTrans" cxnId="{550B7674-A411-4E0B-9C47-FB964550575D}">
      <dgm:prSet/>
      <dgm:spPr/>
      <dgm:t>
        <a:bodyPr/>
        <a:lstStyle/>
        <a:p>
          <a:endParaRPr lang="en-US"/>
        </a:p>
      </dgm:t>
    </dgm:pt>
    <dgm:pt modelId="{49DD5295-A090-460D-8DB1-2FCFDFB2CC9A}" type="sibTrans" cxnId="{550B7674-A411-4E0B-9C47-FB964550575D}">
      <dgm:prSet/>
      <dgm:spPr/>
      <dgm:t>
        <a:bodyPr/>
        <a:lstStyle/>
        <a:p>
          <a:endParaRPr lang="en-US"/>
        </a:p>
      </dgm:t>
    </dgm:pt>
    <dgm:pt modelId="{175F3584-98AE-4865-B6A8-744D33CB99D1}" type="pres">
      <dgm:prSet presAssocID="{293BC2CF-685A-4CB0-8C49-8634219CB8C6}" presName="diagram" presStyleCnt="0">
        <dgm:presLayoutVars>
          <dgm:chPref val="1"/>
          <dgm:dir/>
          <dgm:animOne val="branch"/>
          <dgm:animLvl val="lvl"/>
          <dgm:resizeHandles val="exact"/>
        </dgm:presLayoutVars>
      </dgm:prSet>
      <dgm:spPr/>
    </dgm:pt>
    <dgm:pt modelId="{F4E32ACC-6CC8-41C6-A234-1EAA57B78212}" type="pres">
      <dgm:prSet presAssocID="{F8A03030-AAFF-4C61-84F6-DFB5E195C76A}" presName="root1" presStyleCnt="0"/>
      <dgm:spPr/>
    </dgm:pt>
    <dgm:pt modelId="{E50D89DA-1835-4F25-933F-7CCF98EE0ABB}" type="pres">
      <dgm:prSet presAssocID="{F8A03030-AAFF-4C61-84F6-DFB5E195C76A}" presName="LevelOneTextNode" presStyleLbl="node0" presStyleIdx="0" presStyleCnt="2" custLinFactY="-2055" custLinFactNeighborX="-6660" custLinFactNeighborY="-100000">
        <dgm:presLayoutVars>
          <dgm:chPref val="3"/>
        </dgm:presLayoutVars>
      </dgm:prSet>
      <dgm:spPr/>
    </dgm:pt>
    <dgm:pt modelId="{4F106B92-BD55-4D0F-895A-CCC2557818C3}" type="pres">
      <dgm:prSet presAssocID="{F8A03030-AAFF-4C61-84F6-DFB5E195C76A}" presName="level2hierChild" presStyleCnt="0"/>
      <dgm:spPr/>
    </dgm:pt>
    <dgm:pt modelId="{9DA293B5-5494-475B-95D9-6022F4977D57}" type="pres">
      <dgm:prSet presAssocID="{B1CA2233-3FC9-4D79-9203-BE201DF2C77F}" presName="root1" presStyleCnt="0"/>
      <dgm:spPr/>
    </dgm:pt>
    <dgm:pt modelId="{470CBD19-3DEB-47BB-A448-7FA7ABFCB7EB}" type="pres">
      <dgm:prSet presAssocID="{B1CA2233-3FC9-4D79-9203-BE201DF2C77F}" presName="LevelOneTextNode" presStyleLbl="node0" presStyleIdx="1" presStyleCnt="2" custLinFactNeighborX="-212" custLinFactNeighborY="-81650">
        <dgm:presLayoutVars>
          <dgm:chPref val="3"/>
        </dgm:presLayoutVars>
      </dgm:prSet>
      <dgm:spPr/>
    </dgm:pt>
    <dgm:pt modelId="{6B6E9099-116C-4C75-9AC4-AB19F2C2ECE3}" type="pres">
      <dgm:prSet presAssocID="{B1CA2233-3FC9-4D79-9203-BE201DF2C77F}" presName="level2hierChild" presStyleCnt="0"/>
      <dgm:spPr/>
    </dgm:pt>
    <dgm:pt modelId="{E8320343-9CD9-4682-BA4F-14666300FAD1}" type="pres">
      <dgm:prSet presAssocID="{E44B2955-A0A1-4A34-A7BD-7677B18E4C31}" presName="conn2-1" presStyleLbl="parChTrans1D2" presStyleIdx="0" presStyleCnt="1"/>
      <dgm:spPr/>
    </dgm:pt>
    <dgm:pt modelId="{579B9838-6A35-4343-A94F-0C4AD6DFA13E}" type="pres">
      <dgm:prSet presAssocID="{E44B2955-A0A1-4A34-A7BD-7677B18E4C31}" presName="connTx" presStyleLbl="parChTrans1D2" presStyleIdx="0" presStyleCnt="1"/>
      <dgm:spPr/>
    </dgm:pt>
    <dgm:pt modelId="{27041C34-A6B8-4154-B6D2-BA3D0166853C}" type="pres">
      <dgm:prSet presAssocID="{B5FF304B-B6F0-49B2-ADE1-7F25B012411D}" presName="root2" presStyleCnt="0"/>
      <dgm:spPr/>
    </dgm:pt>
    <dgm:pt modelId="{E3F92E66-3FDE-4FB5-AFC9-26828386A39D}" type="pres">
      <dgm:prSet presAssocID="{B5FF304B-B6F0-49B2-ADE1-7F25B012411D}" presName="LevelTwoTextNode" presStyleLbl="node2" presStyleIdx="0" presStyleCnt="1">
        <dgm:presLayoutVars>
          <dgm:chPref val="3"/>
        </dgm:presLayoutVars>
      </dgm:prSet>
      <dgm:spPr/>
    </dgm:pt>
    <dgm:pt modelId="{2CECDF42-3FE6-49FE-B8AE-25E10CAEACE8}" type="pres">
      <dgm:prSet presAssocID="{B5FF304B-B6F0-49B2-ADE1-7F25B012411D}" presName="level3hierChild" presStyleCnt="0"/>
      <dgm:spPr/>
    </dgm:pt>
    <dgm:pt modelId="{C19D65C4-5B08-4E70-A9B3-CB505F48F687}" type="pres">
      <dgm:prSet presAssocID="{DD72B4A4-2E90-4AF9-837C-023E39ACFC5F}" presName="conn2-1" presStyleLbl="parChTrans1D3" presStyleIdx="0" presStyleCnt="1"/>
      <dgm:spPr/>
    </dgm:pt>
    <dgm:pt modelId="{2887CB93-E8A0-493B-B56E-AE1A61CE843B}" type="pres">
      <dgm:prSet presAssocID="{DD72B4A4-2E90-4AF9-837C-023E39ACFC5F}" presName="connTx" presStyleLbl="parChTrans1D3" presStyleIdx="0" presStyleCnt="1"/>
      <dgm:spPr/>
    </dgm:pt>
    <dgm:pt modelId="{806DFAFC-5552-47A3-BAB5-A3F2AE37AC1F}" type="pres">
      <dgm:prSet presAssocID="{0239FD72-5500-4DEC-A80E-A3DB730F9806}" presName="root2" presStyleCnt="0"/>
      <dgm:spPr/>
    </dgm:pt>
    <dgm:pt modelId="{DAD28F90-B1BA-4A22-A3D9-6DC4D9A9D450}" type="pres">
      <dgm:prSet presAssocID="{0239FD72-5500-4DEC-A80E-A3DB730F9806}" presName="LevelTwoTextNode" presStyleLbl="node3" presStyleIdx="0" presStyleCnt="1">
        <dgm:presLayoutVars>
          <dgm:chPref val="3"/>
        </dgm:presLayoutVars>
      </dgm:prSet>
      <dgm:spPr/>
    </dgm:pt>
    <dgm:pt modelId="{D26C4E54-9184-4AD0-80C1-C46F1B342616}" type="pres">
      <dgm:prSet presAssocID="{0239FD72-5500-4DEC-A80E-A3DB730F9806}" presName="level3hierChild" presStyleCnt="0"/>
      <dgm:spPr/>
    </dgm:pt>
  </dgm:ptLst>
  <dgm:cxnLst>
    <dgm:cxn modelId="{C4805408-D8B6-49AA-8988-B95E82F7E543}" type="presOf" srcId="{B1CA2233-3FC9-4D79-9203-BE201DF2C77F}" destId="{470CBD19-3DEB-47BB-A448-7FA7ABFCB7EB}" srcOrd="0" destOrd="0" presId="urn:microsoft.com/office/officeart/2005/8/layout/hierarchy2"/>
    <dgm:cxn modelId="{BCD4AE6C-B0A4-4FD6-B331-81369C0AB546}" srcId="{293BC2CF-685A-4CB0-8C49-8634219CB8C6}" destId="{B1CA2233-3FC9-4D79-9203-BE201DF2C77F}" srcOrd="1" destOrd="0" parTransId="{4F432B8D-DF6F-4837-931A-31417AAF33A2}" sibTransId="{F0A65C5D-C22F-47C3-B01E-26FACC02280B}"/>
    <dgm:cxn modelId="{003F234D-310D-4EFD-95BB-2165FFFF6DB0}" type="presOf" srcId="{293BC2CF-685A-4CB0-8C49-8634219CB8C6}" destId="{175F3584-98AE-4865-B6A8-744D33CB99D1}" srcOrd="0" destOrd="0" presId="urn:microsoft.com/office/officeart/2005/8/layout/hierarchy2"/>
    <dgm:cxn modelId="{7C8C2470-DE21-464C-A819-ACE8907A08F1}" type="presOf" srcId="{DD72B4A4-2E90-4AF9-837C-023E39ACFC5F}" destId="{C19D65C4-5B08-4E70-A9B3-CB505F48F687}" srcOrd="0" destOrd="0" presId="urn:microsoft.com/office/officeart/2005/8/layout/hierarchy2"/>
    <dgm:cxn modelId="{550B7674-A411-4E0B-9C47-FB964550575D}" srcId="{B5FF304B-B6F0-49B2-ADE1-7F25B012411D}" destId="{0239FD72-5500-4DEC-A80E-A3DB730F9806}" srcOrd="0" destOrd="0" parTransId="{DD72B4A4-2E90-4AF9-837C-023E39ACFC5F}" sibTransId="{49DD5295-A090-460D-8DB1-2FCFDFB2CC9A}"/>
    <dgm:cxn modelId="{BABE8F89-C60F-4FA0-AB26-FA022F2B07AE}" type="presOf" srcId="{F8A03030-AAFF-4C61-84F6-DFB5E195C76A}" destId="{E50D89DA-1835-4F25-933F-7CCF98EE0ABB}" srcOrd="0" destOrd="0" presId="urn:microsoft.com/office/officeart/2005/8/layout/hierarchy2"/>
    <dgm:cxn modelId="{B60C45B1-0FCA-40D5-B604-CE448BBD1F9D}" srcId="{B1CA2233-3FC9-4D79-9203-BE201DF2C77F}" destId="{B5FF304B-B6F0-49B2-ADE1-7F25B012411D}" srcOrd="0" destOrd="0" parTransId="{E44B2955-A0A1-4A34-A7BD-7677B18E4C31}" sibTransId="{5ACF51E4-5458-4817-AEA6-187170DE4BF0}"/>
    <dgm:cxn modelId="{127727B7-6913-4222-95F4-ABFC33BE495D}" type="presOf" srcId="{0239FD72-5500-4DEC-A80E-A3DB730F9806}" destId="{DAD28F90-B1BA-4A22-A3D9-6DC4D9A9D450}" srcOrd="0" destOrd="0" presId="urn:microsoft.com/office/officeart/2005/8/layout/hierarchy2"/>
    <dgm:cxn modelId="{E2EF53D7-E062-4B73-8B3A-CC125F7771D3}" type="presOf" srcId="{B5FF304B-B6F0-49B2-ADE1-7F25B012411D}" destId="{E3F92E66-3FDE-4FB5-AFC9-26828386A39D}" srcOrd="0" destOrd="0" presId="urn:microsoft.com/office/officeart/2005/8/layout/hierarchy2"/>
    <dgm:cxn modelId="{3E386FDA-C9CC-47A0-9A2C-85A03811DC41}" type="presOf" srcId="{DD72B4A4-2E90-4AF9-837C-023E39ACFC5F}" destId="{2887CB93-E8A0-493B-B56E-AE1A61CE843B}" srcOrd="1" destOrd="0" presId="urn:microsoft.com/office/officeart/2005/8/layout/hierarchy2"/>
    <dgm:cxn modelId="{2999CBE0-4701-400E-BA17-66AF6969E4B7}" srcId="{293BC2CF-685A-4CB0-8C49-8634219CB8C6}" destId="{F8A03030-AAFF-4C61-84F6-DFB5E195C76A}" srcOrd="0" destOrd="0" parTransId="{D02676C9-7D6D-4E7C-9E21-A8DDC4C85EAF}" sibTransId="{8288A6D5-43AD-4EA7-9597-E362ED9286B7}"/>
    <dgm:cxn modelId="{A68811F9-0853-40DA-AB08-54BA8BCB4176}" type="presOf" srcId="{E44B2955-A0A1-4A34-A7BD-7677B18E4C31}" destId="{579B9838-6A35-4343-A94F-0C4AD6DFA13E}" srcOrd="1" destOrd="0" presId="urn:microsoft.com/office/officeart/2005/8/layout/hierarchy2"/>
    <dgm:cxn modelId="{C81CDFF9-6413-4DD8-9897-F071C7CB7997}" type="presOf" srcId="{E44B2955-A0A1-4A34-A7BD-7677B18E4C31}" destId="{E8320343-9CD9-4682-BA4F-14666300FAD1}" srcOrd="0" destOrd="0" presId="urn:microsoft.com/office/officeart/2005/8/layout/hierarchy2"/>
    <dgm:cxn modelId="{DAF7E696-67D8-4A64-97BC-8DCB67FDA6C1}" type="presParOf" srcId="{175F3584-98AE-4865-B6A8-744D33CB99D1}" destId="{F4E32ACC-6CC8-41C6-A234-1EAA57B78212}" srcOrd="0" destOrd="0" presId="urn:microsoft.com/office/officeart/2005/8/layout/hierarchy2"/>
    <dgm:cxn modelId="{E1BDAA73-2C44-4ACF-AC57-B57E4AE61BA0}" type="presParOf" srcId="{F4E32ACC-6CC8-41C6-A234-1EAA57B78212}" destId="{E50D89DA-1835-4F25-933F-7CCF98EE0ABB}" srcOrd="0" destOrd="0" presId="urn:microsoft.com/office/officeart/2005/8/layout/hierarchy2"/>
    <dgm:cxn modelId="{16931FDD-ED18-456E-A5A4-F43B8ABDFA88}" type="presParOf" srcId="{F4E32ACC-6CC8-41C6-A234-1EAA57B78212}" destId="{4F106B92-BD55-4D0F-895A-CCC2557818C3}" srcOrd="1" destOrd="0" presId="urn:microsoft.com/office/officeart/2005/8/layout/hierarchy2"/>
    <dgm:cxn modelId="{A8B96644-BEF8-4A9D-9478-5AA363336137}" type="presParOf" srcId="{175F3584-98AE-4865-B6A8-744D33CB99D1}" destId="{9DA293B5-5494-475B-95D9-6022F4977D57}" srcOrd="1" destOrd="0" presId="urn:microsoft.com/office/officeart/2005/8/layout/hierarchy2"/>
    <dgm:cxn modelId="{9CABACE0-39CF-4488-BA6C-D63C1D4B5D9C}" type="presParOf" srcId="{9DA293B5-5494-475B-95D9-6022F4977D57}" destId="{470CBD19-3DEB-47BB-A448-7FA7ABFCB7EB}" srcOrd="0" destOrd="0" presId="urn:microsoft.com/office/officeart/2005/8/layout/hierarchy2"/>
    <dgm:cxn modelId="{1241C7C8-6E84-4DEE-BB49-7EAD64383DCC}" type="presParOf" srcId="{9DA293B5-5494-475B-95D9-6022F4977D57}" destId="{6B6E9099-116C-4C75-9AC4-AB19F2C2ECE3}" srcOrd="1" destOrd="0" presId="urn:microsoft.com/office/officeart/2005/8/layout/hierarchy2"/>
    <dgm:cxn modelId="{2F69BF06-8B64-4683-AEAC-58B8A6F30774}" type="presParOf" srcId="{6B6E9099-116C-4C75-9AC4-AB19F2C2ECE3}" destId="{E8320343-9CD9-4682-BA4F-14666300FAD1}" srcOrd="0" destOrd="0" presId="urn:microsoft.com/office/officeart/2005/8/layout/hierarchy2"/>
    <dgm:cxn modelId="{D8BF463F-7E3A-47AD-8F81-BB27A1628480}" type="presParOf" srcId="{E8320343-9CD9-4682-BA4F-14666300FAD1}" destId="{579B9838-6A35-4343-A94F-0C4AD6DFA13E}" srcOrd="0" destOrd="0" presId="urn:microsoft.com/office/officeart/2005/8/layout/hierarchy2"/>
    <dgm:cxn modelId="{4B312EA2-C63D-4648-B78A-5F78E4CA8F35}" type="presParOf" srcId="{6B6E9099-116C-4C75-9AC4-AB19F2C2ECE3}" destId="{27041C34-A6B8-4154-B6D2-BA3D0166853C}" srcOrd="1" destOrd="0" presId="urn:microsoft.com/office/officeart/2005/8/layout/hierarchy2"/>
    <dgm:cxn modelId="{3B204573-67D2-4BF6-88FB-57E214E2B993}" type="presParOf" srcId="{27041C34-A6B8-4154-B6D2-BA3D0166853C}" destId="{E3F92E66-3FDE-4FB5-AFC9-26828386A39D}" srcOrd="0" destOrd="0" presId="urn:microsoft.com/office/officeart/2005/8/layout/hierarchy2"/>
    <dgm:cxn modelId="{995259CB-64EE-4976-9BA5-52B25C9E5D93}" type="presParOf" srcId="{27041C34-A6B8-4154-B6D2-BA3D0166853C}" destId="{2CECDF42-3FE6-49FE-B8AE-25E10CAEACE8}" srcOrd="1" destOrd="0" presId="urn:microsoft.com/office/officeart/2005/8/layout/hierarchy2"/>
    <dgm:cxn modelId="{135F5A6E-71EE-4986-9943-AD98167D1F9F}" type="presParOf" srcId="{2CECDF42-3FE6-49FE-B8AE-25E10CAEACE8}" destId="{C19D65C4-5B08-4E70-A9B3-CB505F48F687}" srcOrd="0" destOrd="0" presId="urn:microsoft.com/office/officeart/2005/8/layout/hierarchy2"/>
    <dgm:cxn modelId="{03146AB1-0035-4B1E-877A-6153A4F2048B}" type="presParOf" srcId="{C19D65C4-5B08-4E70-A9B3-CB505F48F687}" destId="{2887CB93-E8A0-493B-B56E-AE1A61CE843B}" srcOrd="0" destOrd="0" presId="urn:microsoft.com/office/officeart/2005/8/layout/hierarchy2"/>
    <dgm:cxn modelId="{A6E26FEC-91D8-421D-B511-33E5A8619272}" type="presParOf" srcId="{2CECDF42-3FE6-49FE-B8AE-25E10CAEACE8}" destId="{806DFAFC-5552-47A3-BAB5-A3F2AE37AC1F}" srcOrd="1" destOrd="0" presId="urn:microsoft.com/office/officeart/2005/8/layout/hierarchy2"/>
    <dgm:cxn modelId="{9C53DA73-AEF3-4733-A6FE-F92A8CC22B11}" type="presParOf" srcId="{806DFAFC-5552-47A3-BAB5-A3F2AE37AC1F}" destId="{DAD28F90-B1BA-4A22-A3D9-6DC4D9A9D450}" srcOrd="0" destOrd="0" presId="urn:microsoft.com/office/officeart/2005/8/layout/hierarchy2"/>
    <dgm:cxn modelId="{8C163DEF-6E57-4D85-B33C-2332A4E288CB}" type="presParOf" srcId="{806DFAFC-5552-47A3-BAB5-A3F2AE37AC1F}" destId="{D26C4E54-9184-4AD0-80C1-C46F1B342616}"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3BC2CF-685A-4CB0-8C49-8634219CB8C6}" type="doc">
      <dgm:prSet loTypeId="urn:microsoft.com/office/officeart/2005/8/layout/equation2" loCatId="relationship" qsTypeId="urn:microsoft.com/office/officeart/2005/8/quickstyle/3d2#6" qsCatId="3D" csTypeId="urn:microsoft.com/office/officeart/2005/8/colors/colorful3" csCatId="colorful" phldr="1"/>
      <dgm:spPr/>
      <dgm:t>
        <a:bodyPr/>
        <a:lstStyle/>
        <a:p>
          <a:endParaRPr lang="en-US"/>
        </a:p>
      </dgm:t>
    </dgm:pt>
    <dgm:pt modelId="{F8A03030-AAFF-4C61-84F6-DFB5E195C76A}">
      <dgm:prSet phldrT="[Text]"/>
      <dgm:spPr>
        <a:solidFill>
          <a:srgbClr val="04A651"/>
        </a:solidFill>
      </dgm:spPr>
      <dgm:t>
        <a:bodyPr/>
        <a:lstStyle/>
        <a:p>
          <a:r>
            <a:rPr lang="en-US" dirty="0"/>
            <a:t>Log in to OSST and Complete the Initial Assessment</a:t>
          </a:r>
        </a:p>
      </dgm:t>
    </dgm:pt>
    <dgm:pt modelId="{D02676C9-7D6D-4E7C-9E21-A8DDC4C85EAF}" type="parTrans" cxnId="{2999CBE0-4701-400E-BA17-66AF6969E4B7}">
      <dgm:prSet/>
      <dgm:spPr/>
      <dgm:t>
        <a:bodyPr/>
        <a:lstStyle/>
        <a:p>
          <a:endParaRPr lang="en-US"/>
        </a:p>
      </dgm:t>
    </dgm:pt>
    <dgm:pt modelId="{8288A6D5-43AD-4EA7-9597-E362ED9286B7}" type="sibTrans" cxnId="{2999CBE0-4701-400E-BA17-66AF6969E4B7}">
      <dgm:prSet/>
      <dgm:spPr>
        <a:solidFill>
          <a:srgbClr val="04A651"/>
        </a:solidFill>
      </dgm:spPr>
      <dgm:t>
        <a:bodyPr/>
        <a:lstStyle/>
        <a:p>
          <a:endParaRPr lang="en-US"/>
        </a:p>
      </dgm:t>
    </dgm:pt>
    <dgm:pt modelId="{B1CA2233-3FC9-4D79-9203-BE201DF2C77F}">
      <dgm:prSet phldrT="[Text]"/>
      <dgm:spPr>
        <a:solidFill>
          <a:srgbClr val="202452"/>
        </a:solidFill>
      </dgm:spPr>
      <dgm:t>
        <a:bodyPr/>
        <a:lstStyle/>
        <a:p>
          <a:r>
            <a:rPr lang="en-US" dirty="0"/>
            <a:t>Counsel the participant and set an appointment date/time to meet with you</a:t>
          </a:r>
        </a:p>
      </dgm:t>
    </dgm:pt>
    <dgm:pt modelId="{4F432B8D-DF6F-4837-931A-31417AAF33A2}" type="parTrans" cxnId="{BCD4AE6C-B0A4-4FD6-B331-81369C0AB546}">
      <dgm:prSet/>
      <dgm:spPr/>
      <dgm:t>
        <a:bodyPr/>
        <a:lstStyle/>
        <a:p>
          <a:endParaRPr lang="en-US"/>
        </a:p>
      </dgm:t>
    </dgm:pt>
    <dgm:pt modelId="{F0A65C5D-C22F-47C3-B01E-26FACC02280B}" type="sibTrans" cxnId="{BCD4AE6C-B0A4-4FD6-B331-81369C0AB546}">
      <dgm:prSet/>
      <dgm:spPr/>
      <dgm:t>
        <a:bodyPr/>
        <a:lstStyle/>
        <a:p>
          <a:endParaRPr lang="en-US"/>
        </a:p>
      </dgm:t>
    </dgm:pt>
    <dgm:pt modelId="{8DEAC789-8BCE-4355-BACB-648EEE81FDCE}" type="pres">
      <dgm:prSet presAssocID="{293BC2CF-685A-4CB0-8C49-8634219CB8C6}" presName="Name0" presStyleCnt="0">
        <dgm:presLayoutVars>
          <dgm:dir/>
          <dgm:resizeHandles val="exact"/>
        </dgm:presLayoutVars>
      </dgm:prSet>
      <dgm:spPr/>
    </dgm:pt>
    <dgm:pt modelId="{BC61868B-E884-496D-8E9D-D3B09024BB29}" type="pres">
      <dgm:prSet presAssocID="{293BC2CF-685A-4CB0-8C49-8634219CB8C6}" presName="vNodes" presStyleCnt="0"/>
      <dgm:spPr/>
    </dgm:pt>
    <dgm:pt modelId="{E66D879E-1D2B-413B-8F87-4B98E3360BF9}" type="pres">
      <dgm:prSet presAssocID="{F8A03030-AAFF-4C61-84F6-DFB5E195C76A}" presName="node" presStyleLbl="node1" presStyleIdx="0" presStyleCnt="2">
        <dgm:presLayoutVars>
          <dgm:bulletEnabled val="1"/>
        </dgm:presLayoutVars>
      </dgm:prSet>
      <dgm:spPr/>
    </dgm:pt>
    <dgm:pt modelId="{7B3616C5-E55C-49D0-9C50-5D21E427DF27}" type="pres">
      <dgm:prSet presAssocID="{293BC2CF-685A-4CB0-8C49-8634219CB8C6}" presName="sibTransLast" presStyleLbl="sibTrans2D1" presStyleIdx="0" presStyleCnt="1"/>
      <dgm:spPr/>
    </dgm:pt>
    <dgm:pt modelId="{F8BF0D2B-391E-424D-ABDA-5607548105D4}" type="pres">
      <dgm:prSet presAssocID="{293BC2CF-685A-4CB0-8C49-8634219CB8C6}" presName="connectorText" presStyleLbl="sibTrans2D1" presStyleIdx="0" presStyleCnt="1"/>
      <dgm:spPr/>
    </dgm:pt>
    <dgm:pt modelId="{42E2B029-7D90-4E74-9190-541B576466F7}" type="pres">
      <dgm:prSet presAssocID="{293BC2CF-685A-4CB0-8C49-8634219CB8C6}" presName="lastNode" presStyleLbl="node1" presStyleIdx="1" presStyleCnt="2">
        <dgm:presLayoutVars>
          <dgm:bulletEnabled val="1"/>
        </dgm:presLayoutVars>
      </dgm:prSet>
      <dgm:spPr/>
    </dgm:pt>
  </dgm:ptLst>
  <dgm:cxnLst>
    <dgm:cxn modelId="{90774832-B1B3-4D0F-87AF-F0734F259C33}" type="presOf" srcId="{F8A03030-AAFF-4C61-84F6-DFB5E195C76A}" destId="{E66D879E-1D2B-413B-8F87-4B98E3360BF9}" srcOrd="0" destOrd="0" presId="urn:microsoft.com/office/officeart/2005/8/layout/equation2"/>
    <dgm:cxn modelId="{BB316B37-99F3-4676-8D7E-DB062AF5D6BC}" type="presOf" srcId="{8288A6D5-43AD-4EA7-9597-E362ED9286B7}" destId="{7B3616C5-E55C-49D0-9C50-5D21E427DF27}" srcOrd="0" destOrd="0" presId="urn:microsoft.com/office/officeart/2005/8/layout/equation2"/>
    <dgm:cxn modelId="{BCD4AE6C-B0A4-4FD6-B331-81369C0AB546}" srcId="{293BC2CF-685A-4CB0-8C49-8634219CB8C6}" destId="{B1CA2233-3FC9-4D79-9203-BE201DF2C77F}" srcOrd="1" destOrd="0" parTransId="{4F432B8D-DF6F-4837-931A-31417AAF33A2}" sibTransId="{F0A65C5D-C22F-47C3-B01E-26FACC02280B}"/>
    <dgm:cxn modelId="{DD1B8196-291C-4B55-9322-856D62CB9662}" type="presOf" srcId="{8288A6D5-43AD-4EA7-9597-E362ED9286B7}" destId="{F8BF0D2B-391E-424D-ABDA-5607548105D4}" srcOrd="1" destOrd="0" presId="urn:microsoft.com/office/officeart/2005/8/layout/equation2"/>
    <dgm:cxn modelId="{11A4E396-85AE-43AA-ADE9-6AF6363FF4D7}" type="presOf" srcId="{293BC2CF-685A-4CB0-8C49-8634219CB8C6}" destId="{8DEAC789-8BCE-4355-BACB-648EEE81FDCE}" srcOrd="0" destOrd="0" presId="urn:microsoft.com/office/officeart/2005/8/layout/equation2"/>
    <dgm:cxn modelId="{A188319A-91CC-4C86-AE21-DB043D346F45}" type="presOf" srcId="{B1CA2233-3FC9-4D79-9203-BE201DF2C77F}" destId="{42E2B029-7D90-4E74-9190-541B576466F7}" srcOrd="0" destOrd="0" presId="urn:microsoft.com/office/officeart/2005/8/layout/equation2"/>
    <dgm:cxn modelId="{2999CBE0-4701-400E-BA17-66AF6969E4B7}" srcId="{293BC2CF-685A-4CB0-8C49-8634219CB8C6}" destId="{F8A03030-AAFF-4C61-84F6-DFB5E195C76A}" srcOrd="0" destOrd="0" parTransId="{D02676C9-7D6D-4E7C-9E21-A8DDC4C85EAF}" sibTransId="{8288A6D5-43AD-4EA7-9597-E362ED9286B7}"/>
    <dgm:cxn modelId="{5F742FBA-4642-4CAE-982C-BBE60A6041EA}" type="presParOf" srcId="{8DEAC789-8BCE-4355-BACB-648EEE81FDCE}" destId="{BC61868B-E884-496D-8E9D-D3B09024BB29}" srcOrd="0" destOrd="0" presId="urn:microsoft.com/office/officeart/2005/8/layout/equation2"/>
    <dgm:cxn modelId="{96F56B25-BF4F-43AE-AE40-F5C2C69FF03A}" type="presParOf" srcId="{BC61868B-E884-496D-8E9D-D3B09024BB29}" destId="{E66D879E-1D2B-413B-8F87-4B98E3360BF9}" srcOrd="0" destOrd="0" presId="urn:microsoft.com/office/officeart/2005/8/layout/equation2"/>
    <dgm:cxn modelId="{9A04EFA8-3D64-430F-A5DE-26736394B4BA}" type="presParOf" srcId="{8DEAC789-8BCE-4355-BACB-648EEE81FDCE}" destId="{7B3616C5-E55C-49D0-9C50-5D21E427DF27}" srcOrd="1" destOrd="0" presId="urn:microsoft.com/office/officeart/2005/8/layout/equation2"/>
    <dgm:cxn modelId="{A42F0A39-3CBD-4C6B-8DD8-186F942A8F3A}" type="presParOf" srcId="{7B3616C5-E55C-49D0-9C50-5D21E427DF27}" destId="{F8BF0D2B-391E-424D-ABDA-5607548105D4}" srcOrd="0" destOrd="0" presId="urn:microsoft.com/office/officeart/2005/8/layout/equation2"/>
    <dgm:cxn modelId="{2D90C057-E81A-4922-BD30-59B5B0E8D58A}" type="presParOf" srcId="{8DEAC789-8BCE-4355-BACB-648EEE81FDCE}" destId="{42E2B029-7D90-4E74-9190-541B576466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3BC2CF-685A-4CB0-8C49-8634219CB8C6}" type="doc">
      <dgm:prSet loTypeId="urn:microsoft.com/office/officeart/2005/8/layout/hierarchy2" loCatId="hierarchy" qsTypeId="urn:microsoft.com/office/officeart/2005/8/quickstyle/3d2#7" qsCatId="3D" csTypeId="urn:microsoft.com/office/officeart/2005/8/colors/colorful1#2" csCatId="colorful" phldr="1"/>
      <dgm:spPr/>
      <dgm:t>
        <a:bodyPr/>
        <a:lstStyle/>
        <a:p>
          <a:endParaRPr lang="en-US"/>
        </a:p>
      </dgm:t>
    </dgm:pt>
    <dgm:pt modelId="{F8A03030-AAFF-4C61-84F6-DFB5E195C76A}">
      <dgm:prSet phldrT="[Text]"/>
      <dgm:spPr>
        <a:solidFill>
          <a:srgbClr val="202452"/>
        </a:solidFill>
      </dgm:spPr>
      <dgm:t>
        <a:bodyPr/>
        <a:lstStyle/>
        <a:p>
          <a:r>
            <a:rPr lang="en-US" dirty="0"/>
            <a:t>The client logs in,  completes the Initial Assessment</a:t>
          </a:r>
        </a:p>
      </dgm:t>
    </dgm:pt>
    <dgm:pt modelId="{D02676C9-7D6D-4E7C-9E21-A8DDC4C85EAF}" type="parTrans" cxnId="{2999CBE0-4701-400E-BA17-66AF6969E4B7}">
      <dgm:prSet/>
      <dgm:spPr/>
      <dgm:t>
        <a:bodyPr/>
        <a:lstStyle/>
        <a:p>
          <a:endParaRPr lang="en-US"/>
        </a:p>
      </dgm:t>
    </dgm:pt>
    <dgm:pt modelId="{8288A6D5-43AD-4EA7-9597-E362ED9286B7}" type="sibTrans" cxnId="{2999CBE0-4701-400E-BA17-66AF6969E4B7}">
      <dgm:prSet/>
      <dgm:spPr/>
      <dgm:t>
        <a:bodyPr/>
        <a:lstStyle/>
        <a:p>
          <a:endParaRPr lang="en-US"/>
        </a:p>
      </dgm:t>
    </dgm:pt>
    <dgm:pt modelId="{B1CA2233-3FC9-4D79-9203-BE201DF2C77F}">
      <dgm:prSet phldrT="[Text]"/>
      <dgm:spPr>
        <a:solidFill>
          <a:srgbClr val="202452"/>
        </a:solidFill>
      </dgm:spPr>
      <dgm:t>
        <a:bodyPr/>
        <a:lstStyle/>
        <a:p>
          <a:r>
            <a:rPr lang="en-US" dirty="0"/>
            <a:t>The client attends the appointment</a:t>
          </a:r>
        </a:p>
      </dgm:t>
    </dgm:pt>
    <dgm:pt modelId="{4F432B8D-DF6F-4837-931A-31417AAF33A2}" type="parTrans" cxnId="{BCD4AE6C-B0A4-4FD6-B331-81369C0AB546}">
      <dgm:prSet/>
      <dgm:spPr/>
      <dgm:t>
        <a:bodyPr/>
        <a:lstStyle/>
        <a:p>
          <a:endParaRPr lang="en-US"/>
        </a:p>
      </dgm:t>
    </dgm:pt>
    <dgm:pt modelId="{F0A65C5D-C22F-47C3-B01E-26FACC02280B}" type="sibTrans" cxnId="{BCD4AE6C-B0A4-4FD6-B331-81369C0AB546}">
      <dgm:prSet/>
      <dgm:spPr/>
      <dgm:t>
        <a:bodyPr/>
        <a:lstStyle/>
        <a:p>
          <a:endParaRPr lang="en-US"/>
        </a:p>
      </dgm:t>
    </dgm:pt>
    <dgm:pt modelId="{B5FF304B-B6F0-49B2-ADE1-7F25B012411D}">
      <dgm:prSet phldrT="[Text]"/>
      <dgm:spPr>
        <a:solidFill>
          <a:srgbClr val="04A651"/>
        </a:solidFill>
      </dgm:spPr>
      <dgm:t>
        <a:bodyPr/>
        <a:lstStyle/>
        <a:p>
          <a:r>
            <a:rPr lang="en-US" dirty="0"/>
            <a:t>End code 492 – Skill Development Screen</a:t>
          </a:r>
        </a:p>
      </dgm:t>
    </dgm:pt>
    <dgm:pt modelId="{E44B2955-A0A1-4A34-A7BD-7677B18E4C31}" type="parTrans" cxnId="{B60C45B1-0FCA-40D5-B604-CE448BBD1F9D}">
      <dgm:prSet/>
      <dgm:spPr/>
      <dgm:t>
        <a:bodyPr/>
        <a:lstStyle/>
        <a:p>
          <a:endParaRPr lang="en-US"/>
        </a:p>
      </dgm:t>
    </dgm:pt>
    <dgm:pt modelId="{5ACF51E4-5458-4817-AEA6-187170DE4BF0}" type="sibTrans" cxnId="{B60C45B1-0FCA-40D5-B604-CE448BBD1F9D}">
      <dgm:prSet/>
      <dgm:spPr/>
      <dgm:t>
        <a:bodyPr/>
        <a:lstStyle/>
        <a:p>
          <a:endParaRPr lang="en-US"/>
        </a:p>
      </dgm:t>
    </dgm:pt>
    <dgm:pt modelId="{0239FD72-5500-4DEC-A80E-A3DB730F9806}">
      <dgm:prSet phldrT="[Text]"/>
      <dgm:spPr>
        <a:solidFill>
          <a:srgbClr val="04A651"/>
        </a:solidFill>
      </dgm:spPr>
      <dgm:t>
        <a:bodyPr/>
        <a:lstStyle/>
        <a:p>
          <a:r>
            <a:rPr lang="en-US" dirty="0"/>
            <a:t>End  pre-penalty with </a:t>
          </a:r>
          <a:r>
            <a:rPr lang="en-US" b="1" i="1" dirty="0"/>
            <a:t>complied – </a:t>
          </a:r>
          <a:r>
            <a:rPr lang="en-US" b="0" i="0" dirty="0"/>
            <a:t>Alternative Plan Screen</a:t>
          </a:r>
          <a:endParaRPr lang="en-US" b="1" i="1" dirty="0"/>
        </a:p>
      </dgm:t>
    </dgm:pt>
    <dgm:pt modelId="{DD72B4A4-2E90-4AF9-837C-023E39ACFC5F}" type="parTrans" cxnId="{550B7674-A411-4E0B-9C47-FB964550575D}">
      <dgm:prSet/>
      <dgm:spPr/>
      <dgm:t>
        <a:bodyPr/>
        <a:lstStyle/>
        <a:p>
          <a:endParaRPr lang="en-US"/>
        </a:p>
      </dgm:t>
    </dgm:pt>
    <dgm:pt modelId="{49DD5295-A090-460D-8DB1-2FCFDFB2CC9A}" type="sibTrans" cxnId="{550B7674-A411-4E0B-9C47-FB964550575D}">
      <dgm:prSet/>
      <dgm:spPr/>
      <dgm:t>
        <a:bodyPr/>
        <a:lstStyle/>
        <a:p>
          <a:endParaRPr lang="en-US"/>
        </a:p>
      </dgm:t>
    </dgm:pt>
    <dgm:pt modelId="{175F3584-98AE-4865-B6A8-744D33CB99D1}" type="pres">
      <dgm:prSet presAssocID="{293BC2CF-685A-4CB0-8C49-8634219CB8C6}" presName="diagram" presStyleCnt="0">
        <dgm:presLayoutVars>
          <dgm:chPref val="1"/>
          <dgm:dir/>
          <dgm:animOne val="branch"/>
          <dgm:animLvl val="lvl"/>
          <dgm:resizeHandles val="exact"/>
        </dgm:presLayoutVars>
      </dgm:prSet>
      <dgm:spPr/>
    </dgm:pt>
    <dgm:pt modelId="{F4E32ACC-6CC8-41C6-A234-1EAA57B78212}" type="pres">
      <dgm:prSet presAssocID="{F8A03030-AAFF-4C61-84F6-DFB5E195C76A}" presName="root1" presStyleCnt="0"/>
      <dgm:spPr/>
    </dgm:pt>
    <dgm:pt modelId="{E50D89DA-1835-4F25-933F-7CCF98EE0ABB}" type="pres">
      <dgm:prSet presAssocID="{F8A03030-AAFF-4C61-84F6-DFB5E195C76A}" presName="LevelOneTextNode" presStyleLbl="node0" presStyleIdx="0" presStyleCnt="2">
        <dgm:presLayoutVars>
          <dgm:chPref val="3"/>
        </dgm:presLayoutVars>
      </dgm:prSet>
      <dgm:spPr/>
    </dgm:pt>
    <dgm:pt modelId="{4F106B92-BD55-4D0F-895A-CCC2557818C3}" type="pres">
      <dgm:prSet presAssocID="{F8A03030-AAFF-4C61-84F6-DFB5E195C76A}" presName="level2hierChild" presStyleCnt="0"/>
      <dgm:spPr/>
    </dgm:pt>
    <dgm:pt modelId="{9DA293B5-5494-475B-95D9-6022F4977D57}" type="pres">
      <dgm:prSet presAssocID="{B1CA2233-3FC9-4D79-9203-BE201DF2C77F}" presName="root1" presStyleCnt="0"/>
      <dgm:spPr/>
    </dgm:pt>
    <dgm:pt modelId="{470CBD19-3DEB-47BB-A448-7FA7ABFCB7EB}" type="pres">
      <dgm:prSet presAssocID="{B1CA2233-3FC9-4D79-9203-BE201DF2C77F}" presName="LevelOneTextNode" presStyleLbl="node0" presStyleIdx="1" presStyleCnt="2">
        <dgm:presLayoutVars>
          <dgm:chPref val="3"/>
        </dgm:presLayoutVars>
      </dgm:prSet>
      <dgm:spPr/>
    </dgm:pt>
    <dgm:pt modelId="{6B6E9099-116C-4C75-9AC4-AB19F2C2ECE3}" type="pres">
      <dgm:prSet presAssocID="{B1CA2233-3FC9-4D79-9203-BE201DF2C77F}" presName="level2hierChild" presStyleCnt="0"/>
      <dgm:spPr/>
    </dgm:pt>
    <dgm:pt modelId="{E8320343-9CD9-4682-BA4F-14666300FAD1}" type="pres">
      <dgm:prSet presAssocID="{E44B2955-A0A1-4A34-A7BD-7677B18E4C31}" presName="conn2-1" presStyleLbl="parChTrans1D2" presStyleIdx="0" presStyleCnt="2"/>
      <dgm:spPr/>
    </dgm:pt>
    <dgm:pt modelId="{579B9838-6A35-4343-A94F-0C4AD6DFA13E}" type="pres">
      <dgm:prSet presAssocID="{E44B2955-A0A1-4A34-A7BD-7677B18E4C31}" presName="connTx" presStyleLbl="parChTrans1D2" presStyleIdx="0" presStyleCnt="2"/>
      <dgm:spPr/>
    </dgm:pt>
    <dgm:pt modelId="{27041C34-A6B8-4154-B6D2-BA3D0166853C}" type="pres">
      <dgm:prSet presAssocID="{B5FF304B-B6F0-49B2-ADE1-7F25B012411D}" presName="root2" presStyleCnt="0"/>
      <dgm:spPr/>
    </dgm:pt>
    <dgm:pt modelId="{E3F92E66-3FDE-4FB5-AFC9-26828386A39D}" type="pres">
      <dgm:prSet presAssocID="{B5FF304B-B6F0-49B2-ADE1-7F25B012411D}" presName="LevelTwoTextNode" presStyleLbl="node2" presStyleIdx="0" presStyleCnt="2">
        <dgm:presLayoutVars>
          <dgm:chPref val="3"/>
        </dgm:presLayoutVars>
      </dgm:prSet>
      <dgm:spPr/>
    </dgm:pt>
    <dgm:pt modelId="{2CECDF42-3FE6-49FE-B8AE-25E10CAEACE8}" type="pres">
      <dgm:prSet presAssocID="{B5FF304B-B6F0-49B2-ADE1-7F25B012411D}" presName="level3hierChild" presStyleCnt="0"/>
      <dgm:spPr/>
    </dgm:pt>
    <dgm:pt modelId="{C19D65C4-5B08-4E70-A9B3-CB505F48F687}" type="pres">
      <dgm:prSet presAssocID="{DD72B4A4-2E90-4AF9-837C-023E39ACFC5F}" presName="conn2-1" presStyleLbl="parChTrans1D2" presStyleIdx="1" presStyleCnt="2"/>
      <dgm:spPr/>
    </dgm:pt>
    <dgm:pt modelId="{2887CB93-E8A0-493B-B56E-AE1A61CE843B}" type="pres">
      <dgm:prSet presAssocID="{DD72B4A4-2E90-4AF9-837C-023E39ACFC5F}" presName="connTx" presStyleLbl="parChTrans1D2" presStyleIdx="1" presStyleCnt="2"/>
      <dgm:spPr/>
    </dgm:pt>
    <dgm:pt modelId="{806DFAFC-5552-47A3-BAB5-A3F2AE37AC1F}" type="pres">
      <dgm:prSet presAssocID="{0239FD72-5500-4DEC-A80E-A3DB730F9806}" presName="root2" presStyleCnt="0"/>
      <dgm:spPr/>
    </dgm:pt>
    <dgm:pt modelId="{DAD28F90-B1BA-4A22-A3D9-6DC4D9A9D450}" type="pres">
      <dgm:prSet presAssocID="{0239FD72-5500-4DEC-A80E-A3DB730F9806}" presName="LevelTwoTextNode" presStyleLbl="node2" presStyleIdx="1" presStyleCnt="2">
        <dgm:presLayoutVars>
          <dgm:chPref val="3"/>
        </dgm:presLayoutVars>
      </dgm:prSet>
      <dgm:spPr/>
    </dgm:pt>
    <dgm:pt modelId="{D26C4E54-9184-4AD0-80C1-C46F1B342616}" type="pres">
      <dgm:prSet presAssocID="{0239FD72-5500-4DEC-A80E-A3DB730F9806}" presName="level3hierChild" presStyleCnt="0"/>
      <dgm:spPr/>
    </dgm:pt>
  </dgm:ptLst>
  <dgm:cxnLst>
    <dgm:cxn modelId="{C1BC0701-E422-4F09-9BD6-855297BA36F8}" type="presOf" srcId="{0239FD72-5500-4DEC-A80E-A3DB730F9806}" destId="{DAD28F90-B1BA-4A22-A3D9-6DC4D9A9D450}" srcOrd="0" destOrd="0" presId="urn:microsoft.com/office/officeart/2005/8/layout/hierarchy2"/>
    <dgm:cxn modelId="{A24E130C-1B85-41B2-B73A-3BB0CB2A26D7}" type="presOf" srcId="{E44B2955-A0A1-4A34-A7BD-7677B18E4C31}" destId="{E8320343-9CD9-4682-BA4F-14666300FAD1}" srcOrd="0" destOrd="0" presId="urn:microsoft.com/office/officeart/2005/8/layout/hierarchy2"/>
    <dgm:cxn modelId="{1188DF0C-2775-4AD7-951D-3D8C906ED212}" type="presOf" srcId="{293BC2CF-685A-4CB0-8C49-8634219CB8C6}" destId="{175F3584-98AE-4865-B6A8-744D33CB99D1}" srcOrd="0" destOrd="0" presId="urn:microsoft.com/office/officeart/2005/8/layout/hierarchy2"/>
    <dgm:cxn modelId="{9DA10E11-A021-4B8B-B370-987461BF962D}" type="presOf" srcId="{B1CA2233-3FC9-4D79-9203-BE201DF2C77F}" destId="{470CBD19-3DEB-47BB-A448-7FA7ABFCB7EB}" srcOrd="0" destOrd="0" presId="urn:microsoft.com/office/officeart/2005/8/layout/hierarchy2"/>
    <dgm:cxn modelId="{18C9AA2F-3D9B-4488-B5A4-BF50642EEDAE}" type="presOf" srcId="{DD72B4A4-2E90-4AF9-837C-023E39ACFC5F}" destId="{C19D65C4-5B08-4E70-A9B3-CB505F48F687}" srcOrd="0" destOrd="0" presId="urn:microsoft.com/office/officeart/2005/8/layout/hierarchy2"/>
    <dgm:cxn modelId="{97DDB234-DA31-41E4-9259-A741C94FEA34}" type="presOf" srcId="{B5FF304B-B6F0-49B2-ADE1-7F25B012411D}" destId="{E3F92E66-3FDE-4FB5-AFC9-26828386A39D}" srcOrd="0" destOrd="0" presId="urn:microsoft.com/office/officeart/2005/8/layout/hierarchy2"/>
    <dgm:cxn modelId="{B5751F6B-1D93-4C1D-B861-6776B19822D5}" type="presOf" srcId="{DD72B4A4-2E90-4AF9-837C-023E39ACFC5F}" destId="{2887CB93-E8A0-493B-B56E-AE1A61CE843B}" srcOrd="1" destOrd="0" presId="urn:microsoft.com/office/officeart/2005/8/layout/hierarchy2"/>
    <dgm:cxn modelId="{BCD4AE6C-B0A4-4FD6-B331-81369C0AB546}" srcId="{293BC2CF-685A-4CB0-8C49-8634219CB8C6}" destId="{B1CA2233-3FC9-4D79-9203-BE201DF2C77F}" srcOrd="1" destOrd="0" parTransId="{4F432B8D-DF6F-4837-931A-31417AAF33A2}" sibTransId="{F0A65C5D-C22F-47C3-B01E-26FACC02280B}"/>
    <dgm:cxn modelId="{550B7674-A411-4E0B-9C47-FB964550575D}" srcId="{B1CA2233-3FC9-4D79-9203-BE201DF2C77F}" destId="{0239FD72-5500-4DEC-A80E-A3DB730F9806}" srcOrd="1" destOrd="0" parTransId="{DD72B4A4-2E90-4AF9-837C-023E39ACFC5F}" sibTransId="{49DD5295-A090-460D-8DB1-2FCFDFB2CC9A}"/>
    <dgm:cxn modelId="{AF69107E-8FA5-4C29-8F23-6E99661E081F}" type="presOf" srcId="{F8A03030-AAFF-4C61-84F6-DFB5E195C76A}" destId="{E50D89DA-1835-4F25-933F-7CCF98EE0ABB}" srcOrd="0" destOrd="0" presId="urn:microsoft.com/office/officeart/2005/8/layout/hierarchy2"/>
    <dgm:cxn modelId="{C25A6B98-C122-47FE-AFB1-E83F0116AE76}" type="presOf" srcId="{E44B2955-A0A1-4A34-A7BD-7677B18E4C31}" destId="{579B9838-6A35-4343-A94F-0C4AD6DFA13E}" srcOrd="1" destOrd="0" presId="urn:microsoft.com/office/officeart/2005/8/layout/hierarchy2"/>
    <dgm:cxn modelId="{B60C45B1-0FCA-40D5-B604-CE448BBD1F9D}" srcId="{B1CA2233-3FC9-4D79-9203-BE201DF2C77F}" destId="{B5FF304B-B6F0-49B2-ADE1-7F25B012411D}" srcOrd="0" destOrd="0" parTransId="{E44B2955-A0A1-4A34-A7BD-7677B18E4C31}" sibTransId="{5ACF51E4-5458-4817-AEA6-187170DE4BF0}"/>
    <dgm:cxn modelId="{2999CBE0-4701-400E-BA17-66AF6969E4B7}" srcId="{293BC2CF-685A-4CB0-8C49-8634219CB8C6}" destId="{F8A03030-AAFF-4C61-84F6-DFB5E195C76A}" srcOrd="0" destOrd="0" parTransId="{D02676C9-7D6D-4E7C-9E21-A8DDC4C85EAF}" sibTransId="{8288A6D5-43AD-4EA7-9597-E362ED9286B7}"/>
    <dgm:cxn modelId="{94160779-5EDF-4940-AA78-C72E9AFA7818}" type="presParOf" srcId="{175F3584-98AE-4865-B6A8-744D33CB99D1}" destId="{F4E32ACC-6CC8-41C6-A234-1EAA57B78212}" srcOrd="0" destOrd="0" presId="urn:microsoft.com/office/officeart/2005/8/layout/hierarchy2"/>
    <dgm:cxn modelId="{A0E54D25-C281-4918-9ABB-401ADAB0C809}" type="presParOf" srcId="{F4E32ACC-6CC8-41C6-A234-1EAA57B78212}" destId="{E50D89DA-1835-4F25-933F-7CCF98EE0ABB}" srcOrd="0" destOrd="0" presId="urn:microsoft.com/office/officeart/2005/8/layout/hierarchy2"/>
    <dgm:cxn modelId="{68B004E3-2D5A-4E08-9072-5D8FCBE07688}" type="presParOf" srcId="{F4E32ACC-6CC8-41C6-A234-1EAA57B78212}" destId="{4F106B92-BD55-4D0F-895A-CCC2557818C3}" srcOrd="1" destOrd="0" presId="urn:microsoft.com/office/officeart/2005/8/layout/hierarchy2"/>
    <dgm:cxn modelId="{0F717CB3-3699-4852-B348-1A8C508CF98C}" type="presParOf" srcId="{175F3584-98AE-4865-B6A8-744D33CB99D1}" destId="{9DA293B5-5494-475B-95D9-6022F4977D57}" srcOrd="1" destOrd="0" presId="urn:microsoft.com/office/officeart/2005/8/layout/hierarchy2"/>
    <dgm:cxn modelId="{7F50C2A2-9972-4418-BC4F-80FE3A935685}" type="presParOf" srcId="{9DA293B5-5494-475B-95D9-6022F4977D57}" destId="{470CBD19-3DEB-47BB-A448-7FA7ABFCB7EB}" srcOrd="0" destOrd="0" presId="urn:microsoft.com/office/officeart/2005/8/layout/hierarchy2"/>
    <dgm:cxn modelId="{07506F2C-870A-4B30-96E2-6887D5F0A764}" type="presParOf" srcId="{9DA293B5-5494-475B-95D9-6022F4977D57}" destId="{6B6E9099-116C-4C75-9AC4-AB19F2C2ECE3}" srcOrd="1" destOrd="0" presId="urn:microsoft.com/office/officeart/2005/8/layout/hierarchy2"/>
    <dgm:cxn modelId="{5B3EB304-43E0-4946-895B-8B709EF2EEDD}" type="presParOf" srcId="{6B6E9099-116C-4C75-9AC4-AB19F2C2ECE3}" destId="{E8320343-9CD9-4682-BA4F-14666300FAD1}" srcOrd="0" destOrd="0" presId="urn:microsoft.com/office/officeart/2005/8/layout/hierarchy2"/>
    <dgm:cxn modelId="{63E25646-078D-41B9-95FA-22041E1300D7}" type="presParOf" srcId="{E8320343-9CD9-4682-BA4F-14666300FAD1}" destId="{579B9838-6A35-4343-A94F-0C4AD6DFA13E}" srcOrd="0" destOrd="0" presId="urn:microsoft.com/office/officeart/2005/8/layout/hierarchy2"/>
    <dgm:cxn modelId="{78ADD3D9-7470-483D-AE91-92CC2BC08B70}" type="presParOf" srcId="{6B6E9099-116C-4C75-9AC4-AB19F2C2ECE3}" destId="{27041C34-A6B8-4154-B6D2-BA3D0166853C}" srcOrd="1" destOrd="0" presId="urn:microsoft.com/office/officeart/2005/8/layout/hierarchy2"/>
    <dgm:cxn modelId="{C2E60D4B-1346-4923-8B59-5171773A59B7}" type="presParOf" srcId="{27041C34-A6B8-4154-B6D2-BA3D0166853C}" destId="{E3F92E66-3FDE-4FB5-AFC9-26828386A39D}" srcOrd="0" destOrd="0" presId="urn:microsoft.com/office/officeart/2005/8/layout/hierarchy2"/>
    <dgm:cxn modelId="{DF258A9B-0C7D-4CB8-BC6E-71EAAA44E020}" type="presParOf" srcId="{27041C34-A6B8-4154-B6D2-BA3D0166853C}" destId="{2CECDF42-3FE6-49FE-B8AE-25E10CAEACE8}" srcOrd="1" destOrd="0" presId="urn:microsoft.com/office/officeart/2005/8/layout/hierarchy2"/>
    <dgm:cxn modelId="{2A4A1849-8540-4D87-9010-650FD5EF5C95}" type="presParOf" srcId="{6B6E9099-116C-4C75-9AC4-AB19F2C2ECE3}" destId="{C19D65C4-5B08-4E70-A9B3-CB505F48F687}" srcOrd="2" destOrd="0" presId="urn:microsoft.com/office/officeart/2005/8/layout/hierarchy2"/>
    <dgm:cxn modelId="{3648BD1E-F2D7-4A8C-9B08-4E46D83F7294}" type="presParOf" srcId="{C19D65C4-5B08-4E70-A9B3-CB505F48F687}" destId="{2887CB93-E8A0-493B-B56E-AE1A61CE843B}" srcOrd="0" destOrd="0" presId="urn:microsoft.com/office/officeart/2005/8/layout/hierarchy2"/>
    <dgm:cxn modelId="{97E9988E-CB8B-40AD-8F4D-DB432DFB29AD}" type="presParOf" srcId="{6B6E9099-116C-4C75-9AC4-AB19F2C2ECE3}" destId="{806DFAFC-5552-47A3-BAB5-A3F2AE37AC1F}" srcOrd="3" destOrd="0" presId="urn:microsoft.com/office/officeart/2005/8/layout/hierarchy2"/>
    <dgm:cxn modelId="{454A2AB4-47E4-4C42-9E4A-405C277E7CC7}" type="presParOf" srcId="{806DFAFC-5552-47A3-BAB5-A3F2AE37AC1F}" destId="{DAD28F90-B1BA-4A22-A3D9-6DC4D9A9D450}" srcOrd="0" destOrd="0" presId="urn:microsoft.com/office/officeart/2005/8/layout/hierarchy2"/>
    <dgm:cxn modelId="{1F18C5FA-4BE0-43A2-96E3-5E1755C4B7A0}" type="presParOf" srcId="{806DFAFC-5552-47A3-BAB5-A3F2AE37AC1F}" destId="{D26C4E54-9184-4AD0-80C1-C46F1B342616}"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3BC2CF-685A-4CB0-8C49-8634219CB8C6}" type="doc">
      <dgm:prSet loTypeId="urn:microsoft.com/office/officeart/2005/8/layout/hierarchy2" loCatId="hierarchy" qsTypeId="urn:microsoft.com/office/officeart/2005/8/quickstyle/3d2#8" qsCatId="3D" csTypeId="urn:microsoft.com/office/officeart/2005/8/colors/colorful1#3" csCatId="colorful" phldr="1"/>
      <dgm:spPr/>
      <dgm:t>
        <a:bodyPr/>
        <a:lstStyle/>
        <a:p>
          <a:endParaRPr lang="en-US"/>
        </a:p>
      </dgm:t>
    </dgm:pt>
    <dgm:pt modelId="{F8A03030-AAFF-4C61-84F6-DFB5E195C76A}">
      <dgm:prSet phldrT="[Text]"/>
      <dgm:spPr>
        <a:solidFill>
          <a:srgbClr val="202452"/>
        </a:solidFill>
      </dgm:spPr>
      <dgm:t>
        <a:bodyPr/>
        <a:lstStyle/>
        <a:p>
          <a:r>
            <a:rPr lang="en-US" dirty="0"/>
            <a:t>Client logs in and completes the Initial Assessment</a:t>
          </a:r>
        </a:p>
      </dgm:t>
    </dgm:pt>
    <dgm:pt modelId="{D02676C9-7D6D-4E7C-9E21-A8DDC4C85EAF}" type="parTrans" cxnId="{2999CBE0-4701-400E-BA17-66AF6969E4B7}">
      <dgm:prSet/>
      <dgm:spPr/>
      <dgm:t>
        <a:bodyPr/>
        <a:lstStyle/>
        <a:p>
          <a:endParaRPr lang="en-US"/>
        </a:p>
      </dgm:t>
    </dgm:pt>
    <dgm:pt modelId="{8288A6D5-43AD-4EA7-9597-E362ED9286B7}" type="sibTrans" cxnId="{2999CBE0-4701-400E-BA17-66AF6969E4B7}">
      <dgm:prSet/>
      <dgm:spPr/>
      <dgm:t>
        <a:bodyPr/>
        <a:lstStyle/>
        <a:p>
          <a:endParaRPr lang="en-US"/>
        </a:p>
      </dgm:t>
    </dgm:pt>
    <dgm:pt modelId="{B1CA2233-3FC9-4D79-9203-BE201DF2C77F}">
      <dgm:prSet phldrT="[Text]"/>
      <dgm:spPr>
        <a:solidFill>
          <a:srgbClr val="202452"/>
        </a:solidFill>
      </dgm:spPr>
      <dgm:t>
        <a:bodyPr/>
        <a:lstStyle/>
        <a:p>
          <a:r>
            <a:rPr lang="en-US" dirty="0"/>
            <a:t>DOES NOT attend the appointment</a:t>
          </a:r>
        </a:p>
      </dgm:t>
    </dgm:pt>
    <dgm:pt modelId="{4F432B8D-DF6F-4837-931A-31417AAF33A2}" type="parTrans" cxnId="{BCD4AE6C-B0A4-4FD6-B331-81369C0AB546}">
      <dgm:prSet/>
      <dgm:spPr/>
      <dgm:t>
        <a:bodyPr/>
        <a:lstStyle/>
        <a:p>
          <a:endParaRPr lang="en-US"/>
        </a:p>
      </dgm:t>
    </dgm:pt>
    <dgm:pt modelId="{F0A65C5D-C22F-47C3-B01E-26FACC02280B}" type="sibTrans" cxnId="{BCD4AE6C-B0A4-4FD6-B331-81369C0AB546}">
      <dgm:prSet/>
      <dgm:spPr/>
      <dgm:t>
        <a:bodyPr/>
        <a:lstStyle/>
        <a:p>
          <a:endParaRPr lang="en-US"/>
        </a:p>
      </dgm:t>
    </dgm:pt>
    <dgm:pt modelId="{B5FF304B-B6F0-49B2-ADE1-7F25B012411D}">
      <dgm:prSet phldrT="[Text]"/>
      <dgm:spPr>
        <a:solidFill>
          <a:srgbClr val="202452"/>
        </a:solidFill>
      </dgm:spPr>
      <dgm:t>
        <a:bodyPr/>
        <a:lstStyle/>
        <a:p>
          <a:r>
            <a:rPr lang="en-US" dirty="0"/>
            <a:t>Case manager notates the failure in case notes</a:t>
          </a:r>
        </a:p>
      </dgm:t>
    </dgm:pt>
    <dgm:pt modelId="{5ACF51E4-5458-4817-AEA6-187170DE4BF0}" type="sibTrans" cxnId="{B60C45B1-0FCA-40D5-B604-CE448BBD1F9D}">
      <dgm:prSet/>
      <dgm:spPr/>
      <dgm:t>
        <a:bodyPr/>
        <a:lstStyle/>
        <a:p>
          <a:endParaRPr lang="en-US"/>
        </a:p>
      </dgm:t>
    </dgm:pt>
    <dgm:pt modelId="{E44B2955-A0A1-4A34-A7BD-7677B18E4C31}" type="parTrans" cxnId="{B60C45B1-0FCA-40D5-B604-CE448BBD1F9D}">
      <dgm:prSet/>
      <dgm:spPr/>
      <dgm:t>
        <a:bodyPr/>
        <a:lstStyle/>
        <a:p>
          <a:endParaRPr lang="en-US"/>
        </a:p>
      </dgm:t>
    </dgm:pt>
    <dgm:pt modelId="{71624404-C9B0-4D1E-8A6A-8DBCA8D4E310}">
      <dgm:prSet phldrT="[Text]"/>
      <dgm:spPr>
        <a:solidFill>
          <a:srgbClr val="04A651"/>
        </a:solidFill>
      </dgm:spPr>
      <dgm:t>
        <a:bodyPr/>
        <a:lstStyle/>
        <a:p>
          <a:r>
            <a:rPr lang="en-US" dirty="0"/>
            <a:t>Manual Sanction Request if no good cause</a:t>
          </a:r>
        </a:p>
      </dgm:t>
    </dgm:pt>
    <dgm:pt modelId="{7347D318-D257-4330-864A-10D1C331E0AD}" type="sibTrans" cxnId="{3D77C3C1-D0C8-4FEE-A5D8-50033F016409}">
      <dgm:prSet/>
      <dgm:spPr/>
      <dgm:t>
        <a:bodyPr/>
        <a:lstStyle/>
        <a:p>
          <a:endParaRPr lang="en-US"/>
        </a:p>
      </dgm:t>
    </dgm:pt>
    <dgm:pt modelId="{02A0D0B6-7C4B-4D27-8BA7-66922C163789}" type="parTrans" cxnId="{3D77C3C1-D0C8-4FEE-A5D8-50033F016409}">
      <dgm:prSet/>
      <dgm:spPr/>
      <dgm:t>
        <a:bodyPr/>
        <a:lstStyle/>
        <a:p>
          <a:endParaRPr lang="en-US"/>
        </a:p>
      </dgm:t>
    </dgm:pt>
    <dgm:pt modelId="{D9817AD5-FDAD-4FE4-9FF4-AFB848E71BDE}">
      <dgm:prSet phldrT="[Text]"/>
      <dgm:spPr>
        <a:solidFill>
          <a:srgbClr val="04A651"/>
        </a:solidFill>
      </dgm:spPr>
      <dgm:t>
        <a:bodyPr/>
        <a:lstStyle/>
        <a:p>
          <a:r>
            <a:rPr lang="en-US" dirty="0"/>
            <a:t>This is a 2</a:t>
          </a:r>
          <a:r>
            <a:rPr lang="en-US" baseline="30000" dirty="0"/>
            <a:t>nd</a:t>
          </a:r>
          <a:r>
            <a:rPr lang="en-US" dirty="0"/>
            <a:t> failure – set alert for 3 days</a:t>
          </a:r>
        </a:p>
      </dgm:t>
    </dgm:pt>
    <dgm:pt modelId="{253DD13E-1225-46D2-8FE8-ADEBA7C3A7E9}" type="sibTrans" cxnId="{91C77BC9-32FA-4614-9AA6-1DE18A21DCA1}">
      <dgm:prSet/>
      <dgm:spPr/>
      <dgm:t>
        <a:bodyPr/>
        <a:lstStyle/>
        <a:p>
          <a:endParaRPr lang="en-US"/>
        </a:p>
      </dgm:t>
    </dgm:pt>
    <dgm:pt modelId="{D81B47C4-6862-4D3B-8251-2055C753F70E}" type="parTrans" cxnId="{91C77BC9-32FA-4614-9AA6-1DE18A21DCA1}">
      <dgm:prSet/>
      <dgm:spPr/>
      <dgm:t>
        <a:bodyPr/>
        <a:lstStyle/>
        <a:p>
          <a:endParaRPr lang="en-US"/>
        </a:p>
      </dgm:t>
    </dgm:pt>
    <dgm:pt modelId="{8AD50026-DF52-4AAB-84C0-566AA69AEF9C}">
      <dgm:prSet phldrT="[Text]"/>
      <dgm:spPr>
        <a:solidFill>
          <a:srgbClr val="04A651"/>
        </a:solidFill>
      </dgm:spPr>
      <dgm:t>
        <a:bodyPr/>
        <a:lstStyle/>
        <a:p>
          <a:r>
            <a:rPr lang="en-US" dirty="0"/>
            <a:t>End Code 492 with “</a:t>
          </a:r>
          <a:r>
            <a:rPr lang="en-US" b="1" i="1" dirty="0"/>
            <a:t>Not Completed</a:t>
          </a:r>
          <a:r>
            <a:rPr lang="en-US" dirty="0"/>
            <a:t>”</a:t>
          </a:r>
        </a:p>
      </dgm:t>
    </dgm:pt>
    <dgm:pt modelId="{48CA7EAD-BBC8-4532-A88A-0FF2D76A4254}" type="parTrans" cxnId="{D1B02EC5-AAA0-4562-8291-07FFFD47C19B}">
      <dgm:prSet/>
      <dgm:spPr/>
      <dgm:t>
        <a:bodyPr/>
        <a:lstStyle/>
        <a:p>
          <a:endParaRPr lang="en-US"/>
        </a:p>
      </dgm:t>
    </dgm:pt>
    <dgm:pt modelId="{16F60536-310D-4835-A294-65C9F27EABF0}" type="sibTrans" cxnId="{D1B02EC5-AAA0-4562-8291-07FFFD47C19B}">
      <dgm:prSet/>
      <dgm:spPr/>
      <dgm:t>
        <a:bodyPr/>
        <a:lstStyle/>
        <a:p>
          <a:endParaRPr lang="en-US"/>
        </a:p>
      </dgm:t>
    </dgm:pt>
    <dgm:pt modelId="{175F3584-98AE-4865-B6A8-744D33CB99D1}" type="pres">
      <dgm:prSet presAssocID="{293BC2CF-685A-4CB0-8C49-8634219CB8C6}" presName="diagram" presStyleCnt="0">
        <dgm:presLayoutVars>
          <dgm:chPref val="1"/>
          <dgm:dir/>
          <dgm:animOne val="branch"/>
          <dgm:animLvl val="lvl"/>
          <dgm:resizeHandles val="exact"/>
        </dgm:presLayoutVars>
      </dgm:prSet>
      <dgm:spPr/>
    </dgm:pt>
    <dgm:pt modelId="{F4E32ACC-6CC8-41C6-A234-1EAA57B78212}" type="pres">
      <dgm:prSet presAssocID="{F8A03030-AAFF-4C61-84F6-DFB5E195C76A}" presName="root1" presStyleCnt="0"/>
      <dgm:spPr/>
    </dgm:pt>
    <dgm:pt modelId="{E50D89DA-1835-4F25-933F-7CCF98EE0ABB}" type="pres">
      <dgm:prSet presAssocID="{F8A03030-AAFF-4C61-84F6-DFB5E195C76A}" presName="LevelOneTextNode" presStyleLbl="node0" presStyleIdx="0" presStyleCnt="3">
        <dgm:presLayoutVars>
          <dgm:chPref val="3"/>
        </dgm:presLayoutVars>
      </dgm:prSet>
      <dgm:spPr/>
    </dgm:pt>
    <dgm:pt modelId="{4F106B92-BD55-4D0F-895A-CCC2557818C3}" type="pres">
      <dgm:prSet presAssocID="{F8A03030-AAFF-4C61-84F6-DFB5E195C76A}" presName="level2hierChild" presStyleCnt="0"/>
      <dgm:spPr/>
    </dgm:pt>
    <dgm:pt modelId="{9DA293B5-5494-475B-95D9-6022F4977D57}" type="pres">
      <dgm:prSet presAssocID="{B1CA2233-3FC9-4D79-9203-BE201DF2C77F}" presName="root1" presStyleCnt="0"/>
      <dgm:spPr/>
    </dgm:pt>
    <dgm:pt modelId="{470CBD19-3DEB-47BB-A448-7FA7ABFCB7EB}" type="pres">
      <dgm:prSet presAssocID="{B1CA2233-3FC9-4D79-9203-BE201DF2C77F}" presName="LevelOneTextNode" presStyleLbl="node0" presStyleIdx="1" presStyleCnt="3">
        <dgm:presLayoutVars>
          <dgm:chPref val="3"/>
        </dgm:presLayoutVars>
      </dgm:prSet>
      <dgm:spPr/>
    </dgm:pt>
    <dgm:pt modelId="{6B6E9099-116C-4C75-9AC4-AB19F2C2ECE3}" type="pres">
      <dgm:prSet presAssocID="{B1CA2233-3FC9-4D79-9203-BE201DF2C77F}" presName="level2hierChild" presStyleCnt="0"/>
      <dgm:spPr/>
    </dgm:pt>
    <dgm:pt modelId="{EC677437-8B8E-45F7-A964-CE7F6DE7CAEE}" type="pres">
      <dgm:prSet presAssocID="{B5FF304B-B6F0-49B2-ADE1-7F25B012411D}" presName="root1" presStyleCnt="0"/>
      <dgm:spPr/>
    </dgm:pt>
    <dgm:pt modelId="{DC6B32DC-A364-42F7-ABD4-F3DA89FF0E04}" type="pres">
      <dgm:prSet presAssocID="{B5FF304B-B6F0-49B2-ADE1-7F25B012411D}" presName="LevelOneTextNode" presStyleLbl="node0" presStyleIdx="2" presStyleCnt="3">
        <dgm:presLayoutVars>
          <dgm:chPref val="3"/>
        </dgm:presLayoutVars>
      </dgm:prSet>
      <dgm:spPr/>
    </dgm:pt>
    <dgm:pt modelId="{2EF291E1-3674-4220-82D6-A36BB3135E72}" type="pres">
      <dgm:prSet presAssocID="{B5FF304B-B6F0-49B2-ADE1-7F25B012411D}" presName="level2hierChild" presStyleCnt="0"/>
      <dgm:spPr/>
    </dgm:pt>
    <dgm:pt modelId="{F59E13DC-11E1-4C47-B084-52AB3BA0E355}" type="pres">
      <dgm:prSet presAssocID="{D81B47C4-6862-4D3B-8251-2055C753F70E}" presName="conn2-1" presStyleLbl="parChTrans1D2" presStyleIdx="0" presStyleCnt="3"/>
      <dgm:spPr/>
    </dgm:pt>
    <dgm:pt modelId="{69C08477-C712-4F5D-A49E-8A5C9419078D}" type="pres">
      <dgm:prSet presAssocID="{D81B47C4-6862-4D3B-8251-2055C753F70E}" presName="connTx" presStyleLbl="parChTrans1D2" presStyleIdx="0" presStyleCnt="3"/>
      <dgm:spPr/>
    </dgm:pt>
    <dgm:pt modelId="{22040B55-DD87-48B2-80A1-F58F829A5A95}" type="pres">
      <dgm:prSet presAssocID="{D9817AD5-FDAD-4FE4-9FF4-AFB848E71BDE}" presName="root2" presStyleCnt="0"/>
      <dgm:spPr/>
    </dgm:pt>
    <dgm:pt modelId="{20F22296-F5E8-4DF5-9FC8-B489A49E07D6}" type="pres">
      <dgm:prSet presAssocID="{D9817AD5-FDAD-4FE4-9FF4-AFB848E71BDE}" presName="LevelTwoTextNode" presStyleLbl="node2" presStyleIdx="0" presStyleCnt="3">
        <dgm:presLayoutVars>
          <dgm:chPref val="3"/>
        </dgm:presLayoutVars>
      </dgm:prSet>
      <dgm:spPr/>
    </dgm:pt>
    <dgm:pt modelId="{BB63F412-9810-4A68-AA20-9B3011DFE2E3}" type="pres">
      <dgm:prSet presAssocID="{D9817AD5-FDAD-4FE4-9FF4-AFB848E71BDE}" presName="level3hierChild" presStyleCnt="0"/>
      <dgm:spPr/>
    </dgm:pt>
    <dgm:pt modelId="{00A7C572-C139-4E61-A500-5239BA2E42E7}" type="pres">
      <dgm:prSet presAssocID="{48CA7EAD-BBC8-4532-A88A-0FF2D76A4254}" presName="conn2-1" presStyleLbl="parChTrans1D2" presStyleIdx="1" presStyleCnt="3"/>
      <dgm:spPr/>
    </dgm:pt>
    <dgm:pt modelId="{9F6FF1FC-C576-4A71-95B9-E37016668C39}" type="pres">
      <dgm:prSet presAssocID="{48CA7EAD-BBC8-4532-A88A-0FF2D76A4254}" presName="connTx" presStyleLbl="parChTrans1D2" presStyleIdx="1" presStyleCnt="3"/>
      <dgm:spPr/>
    </dgm:pt>
    <dgm:pt modelId="{6917CA56-3C1D-4FEF-8D3F-A38AA4F8E87E}" type="pres">
      <dgm:prSet presAssocID="{8AD50026-DF52-4AAB-84C0-566AA69AEF9C}" presName="root2" presStyleCnt="0"/>
      <dgm:spPr/>
    </dgm:pt>
    <dgm:pt modelId="{AC86AB0B-A912-4019-A721-84E09A61E1FD}" type="pres">
      <dgm:prSet presAssocID="{8AD50026-DF52-4AAB-84C0-566AA69AEF9C}" presName="LevelTwoTextNode" presStyleLbl="node2" presStyleIdx="1" presStyleCnt="3">
        <dgm:presLayoutVars>
          <dgm:chPref val="3"/>
        </dgm:presLayoutVars>
      </dgm:prSet>
      <dgm:spPr/>
    </dgm:pt>
    <dgm:pt modelId="{6234F6B1-D6AA-45EC-A11C-698327089715}" type="pres">
      <dgm:prSet presAssocID="{8AD50026-DF52-4AAB-84C0-566AA69AEF9C}" presName="level3hierChild" presStyleCnt="0"/>
      <dgm:spPr/>
    </dgm:pt>
    <dgm:pt modelId="{CCA2CEF4-1EEE-4981-B6E0-9E8CB63FB2A8}" type="pres">
      <dgm:prSet presAssocID="{02A0D0B6-7C4B-4D27-8BA7-66922C163789}" presName="conn2-1" presStyleLbl="parChTrans1D2" presStyleIdx="2" presStyleCnt="3"/>
      <dgm:spPr/>
    </dgm:pt>
    <dgm:pt modelId="{4E4BD379-2E5D-43A4-A4A4-B98F12B48915}" type="pres">
      <dgm:prSet presAssocID="{02A0D0B6-7C4B-4D27-8BA7-66922C163789}" presName="connTx" presStyleLbl="parChTrans1D2" presStyleIdx="2" presStyleCnt="3"/>
      <dgm:spPr/>
    </dgm:pt>
    <dgm:pt modelId="{FCF3A080-06BF-4D26-9A85-60322716B233}" type="pres">
      <dgm:prSet presAssocID="{71624404-C9B0-4D1E-8A6A-8DBCA8D4E310}" presName="root2" presStyleCnt="0"/>
      <dgm:spPr/>
    </dgm:pt>
    <dgm:pt modelId="{D7853E07-9A2A-40FB-8F2E-B6FB058189D5}" type="pres">
      <dgm:prSet presAssocID="{71624404-C9B0-4D1E-8A6A-8DBCA8D4E310}" presName="LevelTwoTextNode" presStyleLbl="node2" presStyleIdx="2" presStyleCnt="3">
        <dgm:presLayoutVars>
          <dgm:chPref val="3"/>
        </dgm:presLayoutVars>
      </dgm:prSet>
      <dgm:spPr/>
    </dgm:pt>
    <dgm:pt modelId="{2A50E5CD-F4F8-40F7-A14C-929227F3722F}" type="pres">
      <dgm:prSet presAssocID="{71624404-C9B0-4D1E-8A6A-8DBCA8D4E310}" presName="level3hierChild" presStyleCnt="0"/>
      <dgm:spPr/>
    </dgm:pt>
  </dgm:ptLst>
  <dgm:cxnLst>
    <dgm:cxn modelId="{C6C9F304-5951-4DB4-AB20-9C773525E753}" type="presOf" srcId="{F8A03030-AAFF-4C61-84F6-DFB5E195C76A}" destId="{E50D89DA-1835-4F25-933F-7CCF98EE0ABB}" srcOrd="0" destOrd="0" presId="urn:microsoft.com/office/officeart/2005/8/layout/hierarchy2"/>
    <dgm:cxn modelId="{07F7B506-9BC5-49F2-81C3-E5D87CB2168D}" type="presOf" srcId="{B5FF304B-B6F0-49B2-ADE1-7F25B012411D}" destId="{DC6B32DC-A364-42F7-ABD4-F3DA89FF0E04}" srcOrd="0" destOrd="0" presId="urn:microsoft.com/office/officeart/2005/8/layout/hierarchy2"/>
    <dgm:cxn modelId="{577E8C19-038F-4B53-837E-F5F69291F297}" type="presOf" srcId="{8AD50026-DF52-4AAB-84C0-566AA69AEF9C}" destId="{AC86AB0B-A912-4019-A721-84E09A61E1FD}" srcOrd="0" destOrd="0" presId="urn:microsoft.com/office/officeart/2005/8/layout/hierarchy2"/>
    <dgm:cxn modelId="{80218A34-79EF-44AC-991E-5C248661CBD0}" type="presOf" srcId="{02A0D0B6-7C4B-4D27-8BA7-66922C163789}" destId="{CCA2CEF4-1EEE-4981-B6E0-9E8CB63FB2A8}" srcOrd="0" destOrd="0" presId="urn:microsoft.com/office/officeart/2005/8/layout/hierarchy2"/>
    <dgm:cxn modelId="{01631260-ADE5-4839-9591-514C817B2F43}" type="presOf" srcId="{D9817AD5-FDAD-4FE4-9FF4-AFB848E71BDE}" destId="{20F22296-F5E8-4DF5-9FC8-B489A49E07D6}" srcOrd="0" destOrd="0" presId="urn:microsoft.com/office/officeart/2005/8/layout/hierarchy2"/>
    <dgm:cxn modelId="{235D0F4B-8F6C-4084-B1CA-F0D195C9E5B6}" type="presOf" srcId="{48CA7EAD-BBC8-4532-A88A-0FF2D76A4254}" destId="{00A7C572-C139-4E61-A500-5239BA2E42E7}" srcOrd="0" destOrd="0" presId="urn:microsoft.com/office/officeart/2005/8/layout/hierarchy2"/>
    <dgm:cxn modelId="{BCD4AE6C-B0A4-4FD6-B331-81369C0AB546}" srcId="{293BC2CF-685A-4CB0-8C49-8634219CB8C6}" destId="{B1CA2233-3FC9-4D79-9203-BE201DF2C77F}" srcOrd="1" destOrd="0" parTransId="{4F432B8D-DF6F-4837-931A-31417AAF33A2}" sibTransId="{F0A65C5D-C22F-47C3-B01E-26FACC02280B}"/>
    <dgm:cxn modelId="{362E2A4E-2444-402B-8B1B-80893802265F}" type="presOf" srcId="{D81B47C4-6862-4D3B-8251-2055C753F70E}" destId="{F59E13DC-11E1-4C47-B084-52AB3BA0E355}" srcOrd="0" destOrd="0" presId="urn:microsoft.com/office/officeart/2005/8/layout/hierarchy2"/>
    <dgm:cxn modelId="{D68E9A77-4DBA-42AA-8B13-A8D4D7155715}" type="presOf" srcId="{02A0D0B6-7C4B-4D27-8BA7-66922C163789}" destId="{4E4BD379-2E5D-43A4-A4A4-B98F12B48915}" srcOrd="1" destOrd="0" presId="urn:microsoft.com/office/officeart/2005/8/layout/hierarchy2"/>
    <dgm:cxn modelId="{A7EC338B-05BB-49EC-ADDB-B2F45671FA6B}" type="presOf" srcId="{48CA7EAD-BBC8-4532-A88A-0FF2D76A4254}" destId="{9F6FF1FC-C576-4A71-95B9-E37016668C39}" srcOrd="1" destOrd="0" presId="urn:microsoft.com/office/officeart/2005/8/layout/hierarchy2"/>
    <dgm:cxn modelId="{B60C45B1-0FCA-40D5-B604-CE448BBD1F9D}" srcId="{293BC2CF-685A-4CB0-8C49-8634219CB8C6}" destId="{B5FF304B-B6F0-49B2-ADE1-7F25B012411D}" srcOrd="2" destOrd="0" parTransId="{E44B2955-A0A1-4A34-A7BD-7677B18E4C31}" sibTransId="{5ACF51E4-5458-4817-AEA6-187170DE4BF0}"/>
    <dgm:cxn modelId="{3D77C3C1-D0C8-4FEE-A5D8-50033F016409}" srcId="{B5FF304B-B6F0-49B2-ADE1-7F25B012411D}" destId="{71624404-C9B0-4D1E-8A6A-8DBCA8D4E310}" srcOrd="2" destOrd="0" parTransId="{02A0D0B6-7C4B-4D27-8BA7-66922C163789}" sibTransId="{7347D318-D257-4330-864A-10D1C331E0AD}"/>
    <dgm:cxn modelId="{D1B02EC5-AAA0-4562-8291-07FFFD47C19B}" srcId="{B5FF304B-B6F0-49B2-ADE1-7F25B012411D}" destId="{8AD50026-DF52-4AAB-84C0-566AA69AEF9C}" srcOrd="1" destOrd="0" parTransId="{48CA7EAD-BBC8-4532-A88A-0FF2D76A4254}" sibTransId="{16F60536-310D-4835-A294-65C9F27EABF0}"/>
    <dgm:cxn modelId="{91C77BC9-32FA-4614-9AA6-1DE18A21DCA1}" srcId="{B5FF304B-B6F0-49B2-ADE1-7F25B012411D}" destId="{D9817AD5-FDAD-4FE4-9FF4-AFB848E71BDE}" srcOrd="0" destOrd="0" parTransId="{D81B47C4-6862-4D3B-8251-2055C753F70E}" sibTransId="{253DD13E-1225-46D2-8FE8-ADEBA7C3A7E9}"/>
    <dgm:cxn modelId="{74B3CFC9-C709-42F3-817F-FBD1A49DE1B7}" type="presOf" srcId="{71624404-C9B0-4D1E-8A6A-8DBCA8D4E310}" destId="{D7853E07-9A2A-40FB-8F2E-B6FB058189D5}" srcOrd="0" destOrd="0" presId="urn:microsoft.com/office/officeart/2005/8/layout/hierarchy2"/>
    <dgm:cxn modelId="{8F0B7AD0-2685-444A-B318-482D829978D4}" type="presOf" srcId="{D81B47C4-6862-4D3B-8251-2055C753F70E}" destId="{69C08477-C712-4F5D-A49E-8A5C9419078D}" srcOrd="1" destOrd="0" presId="urn:microsoft.com/office/officeart/2005/8/layout/hierarchy2"/>
    <dgm:cxn modelId="{2999CBE0-4701-400E-BA17-66AF6969E4B7}" srcId="{293BC2CF-685A-4CB0-8C49-8634219CB8C6}" destId="{F8A03030-AAFF-4C61-84F6-DFB5E195C76A}" srcOrd="0" destOrd="0" parTransId="{D02676C9-7D6D-4E7C-9E21-A8DDC4C85EAF}" sibTransId="{8288A6D5-43AD-4EA7-9597-E362ED9286B7}"/>
    <dgm:cxn modelId="{3D4A7EE6-71EE-4BFA-BC6C-498D3911BE31}" type="presOf" srcId="{293BC2CF-685A-4CB0-8C49-8634219CB8C6}" destId="{175F3584-98AE-4865-B6A8-744D33CB99D1}" srcOrd="0" destOrd="0" presId="urn:microsoft.com/office/officeart/2005/8/layout/hierarchy2"/>
    <dgm:cxn modelId="{670649EE-9B3B-48DA-ADEB-6281D0D05171}" type="presOf" srcId="{B1CA2233-3FC9-4D79-9203-BE201DF2C77F}" destId="{470CBD19-3DEB-47BB-A448-7FA7ABFCB7EB}" srcOrd="0" destOrd="0" presId="urn:microsoft.com/office/officeart/2005/8/layout/hierarchy2"/>
    <dgm:cxn modelId="{F65DE2B9-DFF3-479D-BA07-FDA6CFB98C08}" type="presParOf" srcId="{175F3584-98AE-4865-B6A8-744D33CB99D1}" destId="{F4E32ACC-6CC8-41C6-A234-1EAA57B78212}" srcOrd="0" destOrd="0" presId="urn:microsoft.com/office/officeart/2005/8/layout/hierarchy2"/>
    <dgm:cxn modelId="{43B35888-92CF-4AAB-BB8C-1DC3F545D3A2}" type="presParOf" srcId="{F4E32ACC-6CC8-41C6-A234-1EAA57B78212}" destId="{E50D89DA-1835-4F25-933F-7CCF98EE0ABB}" srcOrd="0" destOrd="0" presId="urn:microsoft.com/office/officeart/2005/8/layout/hierarchy2"/>
    <dgm:cxn modelId="{B85A6C24-549B-4D53-ACCC-60C61FD55D4C}" type="presParOf" srcId="{F4E32ACC-6CC8-41C6-A234-1EAA57B78212}" destId="{4F106B92-BD55-4D0F-895A-CCC2557818C3}" srcOrd="1" destOrd="0" presId="urn:microsoft.com/office/officeart/2005/8/layout/hierarchy2"/>
    <dgm:cxn modelId="{DDF6BB02-3899-454E-A04D-2CEC465175A0}" type="presParOf" srcId="{175F3584-98AE-4865-B6A8-744D33CB99D1}" destId="{9DA293B5-5494-475B-95D9-6022F4977D57}" srcOrd="1" destOrd="0" presId="urn:microsoft.com/office/officeart/2005/8/layout/hierarchy2"/>
    <dgm:cxn modelId="{1876647E-7B5F-4988-8AEE-3D4046573435}" type="presParOf" srcId="{9DA293B5-5494-475B-95D9-6022F4977D57}" destId="{470CBD19-3DEB-47BB-A448-7FA7ABFCB7EB}" srcOrd="0" destOrd="0" presId="urn:microsoft.com/office/officeart/2005/8/layout/hierarchy2"/>
    <dgm:cxn modelId="{CE1690E8-5955-49E9-88DA-6C16B10A079B}" type="presParOf" srcId="{9DA293B5-5494-475B-95D9-6022F4977D57}" destId="{6B6E9099-116C-4C75-9AC4-AB19F2C2ECE3}" srcOrd="1" destOrd="0" presId="urn:microsoft.com/office/officeart/2005/8/layout/hierarchy2"/>
    <dgm:cxn modelId="{EFFA7F0B-EE65-4F2A-9626-BDB3F2E3E6AC}" type="presParOf" srcId="{175F3584-98AE-4865-B6A8-744D33CB99D1}" destId="{EC677437-8B8E-45F7-A964-CE7F6DE7CAEE}" srcOrd="2" destOrd="0" presId="urn:microsoft.com/office/officeart/2005/8/layout/hierarchy2"/>
    <dgm:cxn modelId="{E7675B40-A5A9-470A-B88D-5AA68275A199}" type="presParOf" srcId="{EC677437-8B8E-45F7-A964-CE7F6DE7CAEE}" destId="{DC6B32DC-A364-42F7-ABD4-F3DA89FF0E04}" srcOrd="0" destOrd="0" presId="urn:microsoft.com/office/officeart/2005/8/layout/hierarchy2"/>
    <dgm:cxn modelId="{E10CDE05-AF4B-44D5-A1F2-4941865C2B1C}" type="presParOf" srcId="{EC677437-8B8E-45F7-A964-CE7F6DE7CAEE}" destId="{2EF291E1-3674-4220-82D6-A36BB3135E72}" srcOrd="1" destOrd="0" presId="urn:microsoft.com/office/officeart/2005/8/layout/hierarchy2"/>
    <dgm:cxn modelId="{90B7FF1D-9E9C-46CB-AABC-24AA93419C71}" type="presParOf" srcId="{2EF291E1-3674-4220-82D6-A36BB3135E72}" destId="{F59E13DC-11E1-4C47-B084-52AB3BA0E355}" srcOrd="0" destOrd="0" presId="urn:microsoft.com/office/officeart/2005/8/layout/hierarchy2"/>
    <dgm:cxn modelId="{B6A6FCE8-2204-4DBE-92E8-BCAC79818A27}" type="presParOf" srcId="{F59E13DC-11E1-4C47-B084-52AB3BA0E355}" destId="{69C08477-C712-4F5D-A49E-8A5C9419078D}" srcOrd="0" destOrd="0" presId="urn:microsoft.com/office/officeart/2005/8/layout/hierarchy2"/>
    <dgm:cxn modelId="{C939A605-FB6B-4D4E-8858-62AE66CA9CF3}" type="presParOf" srcId="{2EF291E1-3674-4220-82D6-A36BB3135E72}" destId="{22040B55-DD87-48B2-80A1-F58F829A5A95}" srcOrd="1" destOrd="0" presId="urn:microsoft.com/office/officeart/2005/8/layout/hierarchy2"/>
    <dgm:cxn modelId="{00FDE231-5B57-4C4D-8536-16DE48CE4A3D}" type="presParOf" srcId="{22040B55-DD87-48B2-80A1-F58F829A5A95}" destId="{20F22296-F5E8-4DF5-9FC8-B489A49E07D6}" srcOrd="0" destOrd="0" presId="urn:microsoft.com/office/officeart/2005/8/layout/hierarchy2"/>
    <dgm:cxn modelId="{F9454E52-4DD9-4E0A-91FF-BD1D38444B93}" type="presParOf" srcId="{22040B55-DD87-48B2-80A1-F58F829A5A95}" destId="{BB63F412-9810-4A68-AA20-9B3011DFE2E3}" srcOrd="1" destOrd="0" presId="urn:microsoft.com/office/officeart/2005/8/layout/hierarchy2"/>
    <dgm:cxn modelId="{3B8F98A6-3F2B-493A-A3A0-93439DA9AE9F}" type="presParOf" srcId="{2EF291E1-3674-4220-82D6-A36BB3135E72}" destId="{00A7C572-C139-4E61-A500-5239BA2E42E7}" srcOrd="2" destOrd="0" presId="urn:microsoft.com/office/officeart/2005/8/layout/hierarchy2"/>
    <dgm:cxn modelId="{CC739032-0413-4086-9588-A1BAA4610192}" type="presParOf" srcId="{00A7C572-C139-4E61-A500-5239BA2E42E7}" destId="{9F6FF1FC-C576-4A71-95B9-E37016668C39}" srcOrd="0" destOrd="0" presId="urn:microsoft.com/office/officeart/2005/8/layout/hierarchy2"/>
    <dgm:cxn modelId="{2D5F8EBC-0EC7-472F-B97C-05A78B1E7EAF}" type="presParOf" srcId="{2EF291E1-3674-4220-82D6-A36BB3135E72}" destId="{6917CA56-3C1D-4FEF-8D3F-A38AA4F8E87E}" srcOrd="3" destOrd="0" presId="urn:microsoft.com/office/officeart/2005/8/layout/hierarchy2"/>
    <dgm:cxn modelId="{7239E254-69F8-42F5-9793-FAC0E4CC26D7}" type="presParOf" srcId="{6917CA56-3C1D-4FEF-8D3F-A38AA4F8E87E}" destId="{AC86AB0B-A912-4019-A721-84E09A61E1FD}" srcOrd="0" destOrd="0" presId="urn:microsoft.com/office/officeart/2005/8/layout/hierarchy2"/>
    <dgm:cxn modelId="{018A4F17-AF1E-4EDC-912F-A912149FDA16}" type="presParOf" srcId="{6917CA56-3C1D-4FEF-8D3F-A38AA4F8E87E}" destId="{6234F6B1-D6AA-45EC-A11C-698327089715}" srcOrd="1" destOrd="0" presId="urn:microsoft.com/office/officeart/2005/8/layout/hierarchy2"/>
    <dgm:cxn modelId="{02FD7A4C-8430-4DFD-9191-0F8FFFB2AABD}" type="presParOf" srcId="{2EF291E1-3674-4220-82D6-A36BB3135E72}" destId="{CCA2CEF4-1EEE-4981-B6E0-9E8CB63FB2A8}" srcOrd="4" destOrd="0" presId="urn:microsoft.com/office/officeart/2005/8/layout/hierarchy2"/>
    <dgm:cxn modelId="{A9DDAB80-FCBF-4DEF-888C-655F81FB3BB8}" type="presParOf" srcId="{CCA2CEF4-1EEE-4981-B6E0-9E8CB63FB2A8}" destId="{4E4BD379-2E5D-43A4-A4A4-B98F12B48915}" srcOrd="0" destOrd="0" presId="urn:microsoft.com/office/officeart/2005/8/layout/hierarchy2"/>
    <dgm:cxn modelId="{F72680FF-6FA1-4479-BF81-4444BFDD0F83}" type="presParOf" srcId="{2EF291E1-3674-4220-82D6-A36BB3135E72}" destId="{FCF3A080-06BF-4D26-9A85-60322716B233}" srcOrd="5" destOrd="0" presId="urn:microsoft.com/office/officeart/2005/8/layout/hierarchy2"/>
    <dgm:cxn modelId="{638723DE-FA55-44E4-B107-A20C86C9970D}" type="presParOf" srcId="{FCF3A080-06BF-4D26-9A85-60322716B233}" destId="{D7853E07-9A2A-40FB-8F2E-B6FB058189D5}" srcOrd="0" destOrd="0" presId="urn:microsoft.com/office/officeart/2005/8/layout/hierarchy2"/>
    <dgm:cxn modelId="{B37FB215-A4C9-4835-83A4-991162A1F347}" type="presParOf" srcId="{FCF3A080-06BF-4D26-9A85-60322716B233}" destId="{2A50E5CD-F4F8-40F7-A14C-929227F3722F}"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AC2421-9D95-4D91-A74F-1AA37F7C35F9}" type="doc">
      <dgm:prSet loTypeId="urn:microsoft.com/office/officeart/2005/8/layout/hierarchy3" loCatId="relationship" qsTypeId="urn:microsoft.com/office/officeart/2005/8/quickstyle/3d2#9" qsCatId="3D" csTypeId="urn:microsoft.com/office/officeart/2005/8/colors/colorful3" csCatId="colorful" phldr="1"/>
      <dgm:spPr/>
      <dgm:t>
        <a:bodyPr/>
        <a:lstStyle/>
        <a:p>
          <a:endParaRPr lang="en-US"/>
        </a:p>
      </dgm:t>
    </dgm:pt>
    <dgm:pt modelId="{B49F63FD-3E93-42D0-84ED-E61156ABF124}">
      <dgm:prSet phldrT="[Text]"/>
      <dgm:spPr>
        <a:solidFill>
          <a:srgbClr val="04A651"/>
        </a:solidFill>
      </dgm:spPr>
      <dgm:t>
        <a:bodyPr/>
        <a:lstStyle/>
        <a:p>
          <a:r>
            <a:rPr lang="en-US" dirty="0"/>
            <a:t>OSST</a:t>
          </a:r>
        </a:p>
      </dgm:t>
    </dgm:pt>
    <dgm:pt modelId="{2535886A-BFA0-4F5A-B32C-B9A7FE517874}" type="parTrans" cxnId="{442E9CBE-FEED-4482-A54A-354F1480511D}">
      <dgm:prSet/>
      <dgm:spPr/>
      <dgm:t>
        <a:bodyPr/>
        <a:lstStyle/>
        <a:p>
          <a:endParaRPr lang="en-US"/>
        </a:p>
      </dgm:t>
    </dgm:pt>
    <dgm:pt modelId="{E3CACD02-8400-4E56-997E-C4BEA75BB95D}" type="sibTrans" cxnId="{442E9CBE-FEED-4482-A54A-354F1480511D}">
      <dgm:prSet/>
      <dgm:spPr/>
      <dgm:t>
        <a:bodyPr/>
        <a:lstStyle/>
        <a:p>
          <a:endParaRPr lang="en-US"/>
        </a:p>
      </dgm:t>
    </dgm:pt>
    <dgm:pt modelId="{8CA75325-408F-4B30-B399-C7A411EA99B6}">
      <dgm:prSet phldrT="[Text]"/>
      <dgm:spPr>
        <a:ln>
          <a:solidFill>
            <a:srgbClr val="04A651"/>
          </a:solidFill>
        </a:ln>
      </dgm:spPr>
      <dgm:t>
        <a:bodyPr/>
        <a:lstStyle/>
        <a:p>
          <a:r>
            <a:rPr lang="en-US" dirty="0"/>
            <a:t>Clearly less than six months</a:t>
          </a:r>
        </a:p>
      </dgm:t>
    </dgm:pt>
    <dgm:pt modelId="{73AF39B9-B30A-4C42-A11C-055901FD88FC}" type="parTrans" cxnId="{061A6C69-717D-4C26-AE46-219A1A34E621}">
      <dgm:prSet/>
      <dgm:spPr>
        <a:ln>
          <a:solidFill>
            <a:srgbClr val="202452"/>
          </a:solidFill>
        </a:ln>
      </dgm:spPr>
      <dgm:t>
        <a:bodyPr/>
        <a:lstStyle/>
        <a:p>
          <a:endParaRPr lang="en-US"/>
        </a:p>
      </dgm:t>
    </dgm:pt>
    <dgm:pt modelId="{C239A770-B7E5-41EA-9625-25B0222F51AB}" type="sibTrans" cxnId="{061A6C69-717D-4C26-AE46-219A1A34E621}">
      <dgm:prSet/>
      <dgm:spPr/>
      <dgm:t>
        <a:bodyPr/>
        <a:lstStyle/>
        <a:p>
          <a:endParaRPr lang="en-US"/>
        </a:p>
      </dgm:t>
    </dgm:pt>
    <dgm:pt modelId="{A4141AAC-EC37-4F83-8AAC-E7222F0415DD}">
      <dgm:prSet phldrT="[Text]"/>
      <dgm:spPr>
        <a:ln>
          <a:solidFill>
            <a:srgbClr val="04A651"/>
          </a:solidFill>
        </a:ln>
      </dgm:spPr>
      <dgm:t>
        <a:bodyPr/>
        <a:lstStyle/>
        <a:p>
          <a:r>
            <a:rPr lang="en-US" dirty="0"/>
            <a:t>Clearly more than six months</a:t>
          </a:r>
        </a:p>
      </dgm:t>
    </dgm:pt>
    <dgm:pt modelId="{1FEF5D5B-D3BF-4A40-861C-5BE86FFD23DE}" type="parTrans" cxnId="{5418F7AD-83C4-438E-9251-2F3E2E0416F7}">
      <dgm:prSet/>
      <dgm:spPr>
        <a:ln>
          <a:solidFill>
            <a:srgbClr val="202452"/>
          </a:solidFill>
        </a:ln>
      </dgm:spPr>
      <dgm:t>
        <a:bodyPr/>
        <a:lstStyle/>
        <a:p>
          <a:endParaRPr lang="en-US"/>
        </a:p>
      </dgm:t>
    </dgm:pt>
    <dgm:pt modelId="{98D639F9-9FBA-4BFF-86D3-75D7B78E8957}" type="sibTrans" cxnId="{5418F7AD-83C4-438E-9251-2F3E2E0416F7}">
      <dgm:prSet/>
      <dgm:spPr/>
      <dgm:t>
        <a:bodyPr/>
        <a:lstStyle/>
        <a:p>
          <a:endParaRPr lang="en-US"/>
        </a:p>
      </dgm:t>
    </dgm:pt>
    <dgm:pt modelId="{AB4B9A64-1E00-464B-A757-93AFEF0E1A22}">
      <dgm:prSet phldrT="[Text]"/>
      <dgm:spPr>
        <a:solidFill>
          <a:srgbClr val="E2C549"/>
        </a:solidFill>
      </dgm:spPr>
      <dgm:t>
        <a:bodyPr/>
        <a:lstStyle/>
        <a:p>
          <a:r>
            <a:rPr lang="en-US" dirty="0">
              <a:solidFill>
                <a:srgbClr val="202452"/>
              </a:solidFill>
            </a:rPr>
            <a:t>Case Manager</a:t>
          </a:r>
        </a:p>
      </dgm:t>
    </dgm:pt>
    <dgm:pt modelId="{7B422160-330C-4199-AF9E-C4E287BABC6F}" type="parTrans" cxnId="{A3125718-3792-45C2-ABB8-5A304647B144}">
      <dgm:prSet/>
      <dgm:spPr/>
      <dgm:t>
        <a:bodyPr/>
        <a:lstStyle/>
        <a:p>
          <a:endParaRPr lang="en-US"/>
        </a:p>
      </dgm:t>
    </dgm:pt>
    <dgm:pt modelId="{95FAF60E-5052-4757-B065-27D128D06847}" type="sibTrans" cxnId="{A3125718-3792-45C2-ABB8-5A304647B144}">
      <dgm:prSet/>
      <dgm:spPr/>
      <dgm:t>
        <a:bodyPr/>
        <a:lstStyle/>
        <a:p>
          <a:endParaRPr lang="en-US"/>
        </a:p>
      </dgm:t>
    </dgm:pt>
    <dgm:pt modelId="{889B1B4A-B0A1-48AB-9AC7-1CCB02DF9DB1}">
      <dgm:prSet phldrT="[Text]"/>
      <dgm:spPr>
        <a:ln>
          <a:solidFill>
            <a:srgbClr val="E2C549"/>
          </a:solidFill>
        </a:ln>
      </dgm:spPr>
      <dgm:t>
        <a:bodyPr/>
        <a:lstStyle/>
        <a:p>
          <a:r>
            <a:rPr lang="en-US" dirty="0"/>
            <a:t>Reviews the sanction history</a:t>
          </a:r>
        </a:p>
      </dgm:t>
    </dgm:pt>
    <dgm:pt modelId="{5B865F05-231C-4C92-9A72-BEED6D967B69}" type="parTrans" cxnId="{0505BFB2-AC2E-40D3-A75A-339136628334}">
      <dgm:prSet/>
      <dgm:spPr>
        <a:ln>
          <a:solidFill>
            <a:srgbClr val="202452"/>
          </a:solidFill>
        </a:ln>
      </dgm:spPr>
      <dgm:t>
        <a:bodyPr/>
        <a:lstStyle/>
        <a:p>
          <a:endParaRPr lang="en-US"/>
        </a:p>
      </dgm:t>
    </dgm:pt>
    <dgm:pt modelId="{992D88F9-6376-483D-AAB8-14AB18BFE81D}" type="sibTrans" cxnId="{0505BFB2-AC2E-40D3-A75A-339136628334}">
      <dgm:prSet/>
      <dgm:spPr/>
      <dgm:t>
        <a:bodyPr/>
        <a:lstStyle/>
        <a:p>
          <a:endParaRPr lang="en-US"/>
        </a:p>
      </dgm:t>
    </dgm:pt>
    <dgm:pt modelId="{FCED60D9-C33C-40AE-96A1-40016D692839}">
      <dgm:prSet phldrT="[Text]"/>
      <dgm:spPr>
        <a:solidFill>
          <a:srgbClr val="202452"/>
        </a:solidFill>
      </dgm:spPr>
      <dgm:t>
        <a:bodyPr/>
        <a:lstStyle/>
        <a:p>
          <a:r>
            <a:rPr lang="en-US" dirty="0"/>
            <a:t>Borderline </a:t>
          </a:r>
        </a:p>
      </dgm:t>
    </dgm:pt>
    <dgm:pt modelId="{4DD165CB-E617-468B-B1CB-493298EB070E}" type="parTrans" cxnId="{49C1FFFF-9F8A-438E-AFC9-07B1DCCA6C92}">
      <dgm:prSet/>
      <dgm:spPr/>
      <dgm:t>
        <a:bodyPr/>
        <a:lstStyle/>
        <a:p>
          <a:endParaRPr lang="en-US"/>
        </a:p>
      </dgm:t>
    </dgm:pt>
    <dgm:pt modelId="{30FA6784-9690-4644-B718-3D22A83A460F}" type="sibTrans" cxnId="{49C1FFFF-9F8A-438E-AFC9-07B1DCCA6C92}">
      <dgm:prSet/>
      <dgm:spPr/>
      <dgm:t>
        <a:bodyPr/>
        <a:lstStyle/>
        <a:p>
          <a:endParaRPr lang="en-US"/>
        </a:p>
      </dgm:t>
    </dgm:pt>
    <dgm:pt modelId="{C6A9614F-B392-4D9C-AF63-B90385C9580D}">
      <dgm:prSet phldrT="[Text]"/>
      <dgm:spPr>
        <a:ln>
          <a:solidFill>
            <a:srgbClr val="04A651"/>
          </a:solidFill>
        </a:ln>
      </dgm:spPr>
      <dgm:t>
        <a:bodyPr/>
        <a:lstStyle/>
        <a:p>
          <a:r>
            <a:rPr lang="en-US" dirty="0"/>
            <a:t>Requests the appropriate level sanction</a:t>
          </a:r>
        </a:p>
      </dgm:t>
    </dgm:pt>
    <dgm:pt modelId="{9BF97218-8614-4ABC-92D2-F676D18D6D3F}" type="parTrans" cxnId="{1F553336-C81D-4B5F-9280-0E9BA1699663}">
      <dgm:prSet/>
      <dgm:spPr>
        <a:ln>
          <a:solidFill>
            <a:srgbClr val="202452"/>
          </a:solidFill>
        </a:ln>
      </dgm:spPr>
      <dgm:t>
        <a:bodyPr/>
        <a:lstStyle/>
        <a:p>
          <a:endParaRPr lang="en-US"/>
        </a:p>
      </dgm:t>
    </dgm:pt>
    <dgm:pt modelId="{DE5E20A1-6E48-471E-9FCB-BB4A64A56715}" type="sibTrans" cxnId="{1F553336-C81D-4B5F-9280-0E9BA1699663}">
      <dgm:prSet/>
      <dgm:spPr/>
      <dgm:t>
        <a:bodyPr/>
        <a:lstStyle/>
        <a:p>
          <a:endParaRPr lang="en-US"/>
        </a:p>
      </dgm:t>
    </dgm:pt>
    <dgm:pt modelId="{32E2F0F4-6ED6-4B3A-B663-C7AF2A2872CF}">
      <dgm:prSet phldrT="[Text]"/>
      <dgm:spPr>
        <a:ln>
          <a:solidFill>
            <a:srgbClr val="202452"/>
          </a:solidFill>
        </a:ln>
      </dgm:spPr>
      <dgm:t>
        <a:bodyPr/>
        <a:lstStyle/>
        <a:p>
          <a:r>
            <a:rPr lang="en-US" dirty="0"/>
            <a:t>System alerts case manager to review</a:t>
          </a:r>
        </a:p>
      </dgm:t>
    </dgm:pt>
    <dgm:pt modelId="{E64AC85F-2971-46B4-902E-DDB386324923}" type="parTrans" cxnId="{46ED1D55-1E60-43BE-B80C-58F507AFBB8D}">
      <dgm:prSet/>
      <dgm:spPr>
        <a:ln>
          <a:solidFill>
            <a:srgbClr val="202452"/>
          </a:solidFill>
        </a:ln>
      </dgm:spPr>
      <dgm:t>
        <a:bodyPr/>
        <a:lstStyle/>
        <a:p>
          <a:endParaRPr lang="en-US"/>
        </a:p>
      </dgm:t>
    </dgm:pt>
    <dgm:pt modelId="{845C9A65-1605-4C94-BC2B-7DDFF7274131}" type="sibTrans" cxnId="{46ED1D55-1E60-43BE-B80C-58F507AFBB8D}">
      <dgm:prSet/>
      <dgm:spPr/>
      <dgm:t>
        <a:bodyPr/>
        <a:lstStyle/>
        <a:p>
          <a:endParaRPr lang="en-US"/>
        </a:p>
      </dgm:t>
    </dgm:pt>
    <dgm:pt modelId="{3BFA580D-E3F1-4402-B948-7252EA609AA9}">
      <dgm:prSet phldrT="[Text]"/>
      <dgm:spPr>
        <a:ln>
          <a:solidFill>
            <a:srgbClr val="E2C549"/>
          </a:solidFill>
        </a:ln>
      </dgm:spPr>
      <dgm:t>
        <a:bodyPr/>
        <a:lstStyle/>
        <a:p>
          <a:r>
            <a:rPr lang="en-US" dirty="0"/>
            <a:t>Determines the level</a:t>
          </a:r>
        </a:p>
      </dgm:t>
    </dgm:pt>
    <dgm:pt modelId="{EBC3806F-245C-4232-84A4-D453628261BA}" type="parTrans" cxnId="{43261C10-D4DB-4495-927D-A4AFDFB871FB}">
      <dgm:prSet/>
      <dgm:spPr>
        <a:ln>
          <a:solidFill>
            <a:srgbClr val="202452"/>
          </a:solidFill>
        </a:ln>
      </dgm:spPr>
      <dgm:t>
        <a:bodyPr/>
        <a:lstStyle/>
        <a:p>
          <a:endParaRPr lang="en-US"/>
        </a:p>
      </dgm:t>
    </dgm:pt>
    <dgm:pt modelId="{E6AB8E8E-ED68-4AAB-9790-32EFBA20B835}" type="sibTrans" cxnId="{43261C10-D4DB-4495-927D-A4AFDFB871FB}">
      <dgm:prSet/>
      <dgm:spPr/>
      <dgm:t>
        <a:bodyPr/>
        <a:lstStyle/>
        <a:p>
          <a:endParaRPr lang="en-US"/>
        </a:p>
      </dgm:t>
    </dgm:pt>
    <dgm:pt modelId="{03531954-8E7E-435C-8F9F-310ECE00C5FC}">
      <dgm:prSet phldrT="[Text]"/>
      <dgm:spPr>
        <a:ln>
          <a:solidFill>
            <a:srgbClr val="E2C549"/>
          </a:solidFill>
        </a:ln>
      </dgm:spPr>
      <dgm:t>
        <a:bodyPr/>
        <a:lstStyle/>
        <a:p>
          <a:r>
            <a:rPr lang="en-US" dirty="0"/>
            <a:t>Requests the appropriate level</a:t>
          </a:r>
        </a:p>
      </dgm:t>
    </dgm:pt>
    <dgm:pt modelId="{635822D5-1BF5-41DC-B436-D20319553903}" type="parTrans" cxnId="{A29F764F-F241-4FEE-9D95-3FD51D4B5FE7}">
      <dgm:prSet/>
      <dgm:spPr>
        <a:ln>
          <a:solidFill>
            <a:srgbClr val="202452"/>
          </a:solidFill>
        </a:ln>
      </dgm:spPr>
      <dgm:t>
        <a:bodyPr/>
        <a:lstStyle/>
        <a:p>
          <a:endParaRPr lang="en-US"/>
        </a:p>
      </dgm:t>
    </dgm:pt>
    <dgm:pt modelId="{7E47D67C-02A2-4C54-9E83-0B69D874E504}" type="sibTrans" cxnId="{A29F764F-F241-4FEE-9D95-3FD51D4B5FE7}">
      <dgm:prSet/>
      <dgm:spPr/>
      <dgm:t>
        <a:bodyPr/>
        <a:lstStyle/>
        <a:p>
          <a:endParaRPr lang="en-US"/>
        </a:p>
      </dgm:t>
    </dgm:pt>
    <dgm:pt modelId="{C2AAEBE6-60B4-4936-968F-8BF8647E96B3}" type="pres">
      <dgm:prSet presAssocID="{CCAC2421-9D95-4D91-A74F-1AA37F7C35F9}" presName="diagram" presStyleCnt="0">
        <dgm:presLayoutVars>
          <dgm:chPref val="1"/>
          <dgm:dir/>
          <dgm:animOne val="branch"/>
          <dgm:animLvl val="lvl"/>
          <dgm:resizeHandles/>
        </dgm:presLayoutVars>
      </dgm:prSet>
      <dgm:spPr/>
    </dgm:pt>
    <dgm:pt modelId="{489F3974-DEFA-4263-BD08-AB52EF1896E9}" type="pres">
      <dgm:prSet presAssocID="{B49F63FD-3E93-42D0-84ED-E61156ABF124}" presName="root" presStyleCnt="0"/>
      <dgm:spPr/>
    </dgm:pt>
    <dgm:pt modelId="{E911B89F-3C04-42E7-836A-5DC8F72CB174}" type="pres">
      <dgm:prSet presAssocID="{B49F63FD-3E93-42D0-84ED-E61156ABF124}" presName="rootComposite" presStyleCnt="0"/>
      <dgm:spPr/>
    </dgm:pt>
    <dgm:pt modelId="{4B696A98-A095-4B9B-BEC4-E2A7A4C57CBB}" type="pres">
      <dgm:prSet presAssocID="{B49F63FD-3E93-42D0-84ED-E61156ABF124}" presName="rootText" presStyleLbl="node1" presStyleIdx="0" presStyleCnt="3"/>
      <dgm:spPr/>
    </dgm:pt>
    <dgm:pt modelId="{ACD8545E-48EA-4893-989D-10F2A597A1F8}" type="pres">
      <dgm:prSet presAssocID="{B49F63FD-3E93-42D0-84ED-E61156ABF124}" presName="rootConnector" presStyleLbl="node1" presStyleIdx="0" presStyleCnt="3"/>
      <dgm:spPr/>
    </dgm:pt>
    <dgm:pt modelId="{9C8F79CE-5EC8-4648-9BD1-C53DDD33018B}" type="pres">
      <dgm:prSet presAssocID="{B49F63FD-3E93-42D0-84ED-E61156ABF124}" presName="childShape" presStyleCnt="0"/>
      <dgm:spPr/>
    </dgm:pt>
    <dgm:pt modelId="{1AF92632-023A-445A-8832-A69E7219F57E}" type="pres">
      <dgm:prSet presAssocID="{73AF39B9-B30A-4C42-A11C-055901FD88FC}" presName="Name13" presStyleLbl="parChTrans1D2" presStyleIdx="0" presStyleCnt="7"/>
      <dgm:spPr/>
    </dgm:pt>
    <dgm:pt modelId="{D730F9E4-CECE-4267-B51F-BD0273E88503}" type="pres">
      <dgm:prSet presAssocID="{8CA75325-408F-4B30-B399-C7A411EA99B6}" presName="childText" presStyleLbl="bgAcc1" presStyleIdx="0" presStyleCnt="7">
        <dgm:presLayoutVars>
          <dgm:bulletEnabled val="1"/>
        </dgm:presLayoutVars>
      </dgm:prSet>
      <dgm:spPr/>
    </dgm:pt>
    <dgm:pt modelId="{AD896F27-0A29-4F60-B8B2-ECB68DB4909D}" type="pres">
      <dgm:prSet presAssocID="{1FEF5D5B-D3BF-4A40-861C-5BE86FFD23DE}" presName="Name13" presStyleLbl="parChTrans1D2" presStyleIdx="1" presStyleCnt="7"/>
      <dgm:spPr/>
    </dgm:pt>
    <dgm:pt modelId="{965B52DF-C9ED-4DF4-937F-745FCAE8B4A4}" type="pres">
      <dgm:prSet presAssocID="{A4141AAC-EC37-4F83-8AAC-E7222F0415DD}" presName="childText" presStyleLbl="bgAcc1" presStyleIdx="1" presStyleCnt="7">
        <dgm:presLayoutVars>
          <dgm:bulletEnabled val="1"/>
        </dgm:presLayoutVars>
      </dgm:prSet>
      <dgm:spPr/>
    </dgm:pt>
    <dgm:pt modelId="{E8581377-4180-4CBF-B5BC-A647E90788EF}" type="pres">
      <dgm:prSet presAssocID="{9BF97218-8614-4ABC-92D2-F676D18D6D3F}" presName="Name13" presStyleLbl="parChTrans1D2" presStyleIdx="2" presStyleCnt="7"/>
      <dgm:spPr/>
    </dgm:pt>
    <dgm:pt modelId="{97A211B5-31DD-4B14-973D-CA7DC85771C9}" type="pres">
      <dgm:prSet presAssocID="{C6A9614F-B392-4D9C-AF63-B90385C9580D}" presName="childText" presStyleLbl="bgAcc1" presStyleIdx="2" presStyleCnt="7">
        <dgm:presLayoutVars>
          <dgm:bulletEnabled val="1"/>
        </dgm:presLayoutVars>
      </dgm:prSet>
      <dgm:spPr/>
    </dgm:pt>
    <dgm:pt modelId="{6712BE61-1069-4DD1-87EB-104A6EF5DBE6}" type="pres">
      <dgm:prSet presAssocID="{FCED60D9-C33C-40AE-96A1-40016D692839}" presName="root" presStyleCnt="0"/>
      <dgm:spPr/>
    </dgm:pt>
    <dgm:pt modelId="{4AFC33F5-2CF4-4C31-9271-79B342A5463C}" type="pres">
      <dgm:prSet presAssocID="{FCED60D9-C33C-40AE-96A1-40016D692839}" presName="rootComposite" presStyleCnt="0"/>
      <dgm:spPr/>
    </dgm:pt>
    <dgm:pt modelId="{F2B71FD3-D9DA-4D2F-ADF1-F6C809287C4C}" type="pres">
      <dgm:prSet presAssocID="{FCED60D9-C33C-40AE-96A1-40016D692839}" presName="rootText" presStyleLbl="node1" presStyleIdx="1" presStyleCnt="3"/>
      <dgm:spPr/>
    </dgm:pt>
    <dgm:pt modelId="{EFDB31E7-D70D-4072-B967-30DC6FAF71A2}" type="pres">
      <dgm:prSet presAssocID="{FCED60D9-C33C-40AE-96A1-40016D692839}" presName="rootConnector" presStyleLbl="node1" presStyleIdx="1" presStyleCnt="3"/>
      <dgm:spPr/>
    </dgm:pt>
    <dgm:pt modelId="{8591037F-4C66-49AB-86CC-4F27E1361E6B}" type="pres">
      <dgm:prSet presAssocID="{FCED60D9-C33C-40AE-96A1-40016D692839}" presName="childShape" presStyleCnt="0"/>
      <dgm:spPr/>
    </dgm:pt>
    <dgm:pt modelId="{BE235B66-C4FC-4837-82ED-50C6BAECADAF}" type="pres">
      <dgm:prSet presAssocID="{E64AC85F-2971-46B4-902E-DDB386324923}" presName="Name13" presStyleLbl="parChTrans1D2" presStyleIdx="3" presStyleCnt="7"/>
      <dgm:spPr/>
    </dgm:pt>
    <dgm:pt modelId="{DE10A9E1-B32B-4200-8C46-1B1C09D45B22}" type="pres">
      <dgm:prSet presAssocID="{32E2F0F4-6ED6-4B3A-B663-C7AF2A2872CF}" presName="childText" presStyleLbl="bgAcc1" presStyleIdx="3" presStyleCnt="7">
        <dgm:presLayoutVars>
          <dgm:bulletEnabled val="1"/>
        </dgm:presLayoutVars>
      </dgm:prSet>
      <dgm:spPr/>
    </dgm:pt>
    <dgm:pt modelId="{A87EDA01-45C3-41D9-AB1F-D43B4177E1DF}" type="pres">
      <dgm:prSet presAssocID="{AB4B9A64-1E00-464B-A757-93AFEF0E1A22}" presName="root" presStyleCnt="0"/>
      <dgm:spPr/>
    </dgm:pt>
    <dgm:pt modelId="{4FB77192-55C3-4B60-B679-488F880DA61C}" type="pres">
      <dgm:prSet presAssocID="{AB4B9A64-1E00-464B-A757-93AFEF0E1A22}" presName="rootComposite" presStyleCnt="0"/>
      <dgm:spPr/>
    </dgm:pt>
    <dgm:pt modelId="{E210E9CA-5177-4DF1-BEC9-0C732798FDAF}" type="pres">
      <dgm:prSet presAssocID="{AB4B9A64-1E00-464B-A757-93AFEF0E1A22}" presName="rootText" presStyleLbl="node1" presStyleIdx="2" presStyleCnt="3" custLinFactNeighborX="3" custLinFactNeighborY="-58"/>
      <dgm:spPr/>
    </dgm:pt>
    <dgm:pt modelId="{94087C00-E7CC-482B-AD37-C7E94A1F816A}" type="pres">
      <dgm:prSet presAssocID="{AB4B9A64-1E00-464B-A757-93AFEF0E1A22}" presName="rootConnector" presStyleLbl="node1" presStyleIdx="2" presStyleCnt="3"/>
      <dgm:spPr/>
    </dgm:pt>
    <dgm:pt modelId="{E1EB7EBB-7608-46B4-B0FD-920CD0D74593}" type="pres">
      <dgm:prSet presAssocID="{AB4B9A64-1E00-464B-A757-93AFEF0E1A22}" presName="childShape" presStyleCnt="0"/>
      <dgm:spPr/>
    </dgm:pt>
    <dgm:pt modelId="{519FCD43-3605-4629-AF5E-553D95E61589}" type="pres">
      <dgm:prSet presAssocID="{5B865F05-231C-4C92-9A72-BEED6D967B69}" presName="Name13" presStyleLbl="parChTrans1D2" presStyleIdx="4" presStyleCnt="7"/>
      <dgm:spPr/>
    </dgm:pt>
    <dgm:pt modelId="{E1581575-5CBA-4DDB-8778-043D1EC695F5}" type="pres">
      <dgm:prSet presAssocID="{889B1B4A-B0A1-48AB-9AC7-1CCB02DF9DB1}" presName="childText" presStyleLbl="bgAcc1" presStyleIdx="4" presStyleCnt="7">
        <dgm:presLayoutVars>
          <dgm:bulletEnabled val="1"/>
        </dgm:presLayoutVars>
      </dgm:prSet>
      <dgm:spPr/>
    </dgm:pt>
    <dgm:pt modelId="{F5CEA55E-5635-4FF3-AC92-BFF118170858}" type="pres">
      <dgm:prSet presAssocID="{EBC3806F-245C-4232-84A4-D453628261BA}" presName="Name13" presStyleLbl="parChTrans1D2" presStyleIdx="5" presStyleCnt="7"/>
      <dgm:spPr/>
    </dgm:pt>
    <dgm:pt modelId="{2FBF6579-6D89-49D9-82CA-79E45A329ADD}" type="pres">
      <dgm:prSet presAssocID="{3BFA580D-E3F1-4402-B948-7252EA609AA9}" presName="childText" presStyleLbl="bgAcc1" presStyleIdx="5" presStyleCnt="7">
        <dgm:presLayoutVars>
          <dgm:bulletEnabled val="1"/>
        </dgm:presLayoutVars>
      </dgm:prSet>
      <dgm:spPr/>
    </dgm:pt>
    <dgm:pt modelId="{E5B19C26-2DBC-46D3-ADB5-C4D17B85DE41}" type="pres">
      <dgm:prSet presAssocID="{635822D5-1BF5-41DC-B436-D20319553903}" presName="Name13" presStyleLbl="parChTrans1D2" presStyleIdx="6" presStyleCnt="7"/>
      <dgm:spPr/>
    </dgm:pt>
    <dgm:pt modelId="{AD7BC53C-50E8-40A2-92E9-E272C63A7A60}" type="pres">
      <dgm:prSet presAssocID="{03531954-8E7E-435C-8F9F-310ECE00C5FC}" presName="childText" presStyleLbl="bgAcc1" presStyleIdx="6" presStyleCnt="7">
        <dgm:presLayoutVars>
          <dgm:bulletEnabled val="1"/>
        </dgm:presLayoutVars>
      </dgm:prSet>
      <dgm:spPr/>
    </dgm:pt>
  </dgm:ptLst>
  <dgm:cxnLst>
    <dgm:cxn modelId="{7F5AA600-8624-47DA-A8F8-A3F5D8B4835A}" type="presOf" srcId="{32E2F0F4-6ED6-4B3A-B663-C7AF2A2872CF}" destId="{DE10A9E1-B32B-4200-8C46-1B1C09D45B22}" srcOrd="0" destOrd="0" presId="urn:microsoft.com/office/officeart/2005/8/layout/hierarchy3"/>
    <dgm:cxn modelId="{2F622203-F9CD-4425-8360-F92C4DEF8264}" type="presOf" srcId="{CCAC2421-9D95-4D91-A74F-1AA37F7C35F9}" destId="{C2AAEBE6-60B4-4936-968F-8BF8647E96B3}" srcOrd="0" destOrd="0" presId="urn:microsoft.com/office/officeart/2005/8/layout/hierarchy3"/>
    <dgm:cxn modelId="{43261C10-D4DB-4495-927D-A4AFDFB871FB}" srcId="{AB4B9A64-1E00-464B-A757-93AFEF0E1A22}" destId="{3BFA580D-E3F1-4402-B948-7252EA609AA9}" srcOrd="1" destOrd="0" parTransId="{EBC3806F-245C-4232-84A4-D453628261BA}" sibTransId="{E6AB8E8E-ED68-4AAB-9790-32EFBA20B835}"/>
    <dgm:cxn modelId="{B3321117-0B77-4220-9AEE-6B26CEF18C14}" type="presOf" srcId="{B49F63FD-3E93-42D0-84ED-E61156ABF124}" destId="{4B696A98-A095-4B9B-BEC4-E2A7A4C57CBB}" srcOrd="0" destOrd="0" presId="urn:microsoft.com/office/officeart/2005/8/layout/hierarchy3"/>
    <dgm:cxn modelId="{A3125718-3792-45C2-ABB8-5A304647B144}" srcId="{CCAC2421-9D95-4D91-A74F-1AA37F7C35F9}" destId="{AB4B9A64-1E00-464B-A757-93AFEF0E1A22}" srcOrd="2" destOrd="0" parTransId="{7B422160-330C-4199-AF9E-C4E287BABC6F}" sibTransId="{95FAF60E-5052-4757-B065-27D128D06847}"/>
    <dgm:cxn modelId="{12B10720-A659-41C7-9996-C2633D9AEEC4}" type="presOf" srcId="{EBC3806F-245C-4232-84A4-D453628261BA}" destId="{F5CEA55E-5635-4FF3-AC92-BFF118170858}" srcOrd="0" destOrd="0" presId="urn:microsoft.com/office/officeart/2005/8/layout/hierarchy3"/>
    <dgm:cxn modelId="{685D5732-72A3-4807-AECB-3C35B2B179F4}" type="presOf" srcId="{1FEF5D5B-D3BF-4A40-861C-5BE86FFD23DE}" destId="{AD896F27-0A29-4F60-B8B2-ECB68DB4909D}" srcOrd="0" destOrd="0" presId="urn:microsoft.com/office/officeart/2005/8/layout/hierarchy3"/>
    <dgm:cxn modelId="{1F553336-C81D-4B5F-9280-0E9BA1699663}" srcId="{B49F63FD-3E93-42D0-84ED-E61156ABF124}" destId="{C6A9614F-B392-4D9C-AF63-B90385C9580D}" srcOrd="2" destOrd="0" parTransId="{9BF97218-8614-4ABC-92D2-F676D18D6D3F}" sibTransId="{DE5E20A1-6E48-471E-9FCB-BB4A64A56715}"/>
    <dgm:cxn modelId="{425FC939-E935-42CB-B501-B5E7B994F8A4}" type="presOf" srcId="{C6A9614F-B392-4D9C-AF63-B90385C9580D}" destId="{97A211B5-31DD-4B14-973D-CA7DC85771C9}" srcOrd="0" destOrd="0" presId="urn:microsoft.com/office/officeart/2005/8/layout/hierarchy3"/>
    <dgm:cxn modelId="{69402C60-C03B-4EDD-A59B-B06D0B87F96C}" type="presOf" srcId="{635822D5-1BF5-41DC-B436-D20319553903}" destId="{E5B19C26-2DBC-46D3-ADB5-C4D17B85DE41}" srcOrd="0" destOrd="0" presId="urn:microsoft.com/office/officeart/2005/8/layout/hierarchy3"/>
    <dgm:cxn modelId="{6EEF3A62-E6D8-40DD-BFE2-0E0433611E3E}" type="presOf" srcId="{3BFA580D-E3F1-4402-B948-7252EA609AA9}" destId="{2FBF6579-6D89-49D9-82CA-79E45A329ADD}" srcOrd="0" destOrd="0" presId="urn:microsoft.com/office/officeart/2005/8/layout/hierarchy3"/>
    <dgm:cxn modelId="{DED5C244-EFD4-4DE6-B04A-1F2617945DCB}" type="presOf" srcId="{AB4B9A64-1E00-464B-A757-93AFEF0E1A22}" destId="{94087C00-E7CC-482B-AD37-C7E94A1F816A}" srcOrd="1" destOrd="0" presId="urn:microsoft.com/office/officeart/2005/8/layout/hierarchy3"/>
    <dgm:cxn modelId="{4EA4AA65-CBB0-462B-8DA4-E8FD9B815EAA}" type="presOf" srcId="{B49F63FD-3E93-42D0-84ED-E61156ABF124}" destId="{ACD8545E-48EA-4893-989D-10F2A597A1F8}" srcOrd="1" destOrd="0" presId="urn:microsoft.com/office/officeart/2005/8/layout/hierarchy3"/>
    <dgm:cxn modelId="{BB001D46-4B40-4FE4-9EEC-52ED2C498EE8}" type="presOf" srcId="{AB4B9A64-1E00-464B-A757-93AFEF0E1A22}" destId="{E210E9CA-5177-4DF1-BEC9-0C732798FDAF}" srcOrd="0" destOrd="0" presId="urn:microsoft.com/office/officeart/2005/8/layout/hierarchy3"/>
    <dgm:cxn modelId="{061A6C69-717D-4C26-AE46-219A1A34E621}" srcId="{B49F63FD-3E93-42D0-84ED-E61156ABF124}" destId="{8CA75325-408F-4B30-B399-C7A411EA99B6}" srcOrd="0" destOrd="0" parTransId="{73AF39B9-B30A-4C42-A11C-055901FD88FC}" sibTransId="{C239A770-B7E5-41EA-9625-25B0222F51AB}"/>
    <dgm:cxn modelId="{46DD836B-4711-4A5A-9B98-36E6BD7626D2}" type="presOf" srcId="{8CA75325-408F-4B30-B399-C7A411EA99B6}" destId="{D730F9E4-CECE-4267-B51F-BD0273E88503}" srcOrd="0" destOrd="0" presId="urn:microsoft.com/office/officeart/2005/8/layout/hierarchy3"/>
    <dgm:cxn modelId="{A29F764F-F241-4FEE-9D95-3FD51D4B5FE7}" srcId="{AB4B9A64-1E00-464B-A757-93AFEF0E1A22}" destId="{03531954-8E7E-435C-8F9F-310ECE00C5FC}" srcOrd="2" destOrd="0" parTransId="{635822D5-1BF5-41DC-B436-D20319553903}" sibTransId="{7E47D67C-02A2-4C54-9E83-0B69D874E504}"/>
    <dgm:cxn modelId="{46ED1D55-1E60-43BE-B80C-58F507AFBB8D}" srcId="{FCED60D9-C33C-40AE-96A1-40016D692839}" destId="{32E2F0F4-6ED6-4B3A-B663-C7AF2A2872CF}" srcOrd="0" destOrd="0" parTransId="{E64AC85F-2971-46B4-902E-DDB386324923}" sibTransId="{845C9A65-1605-4C94-BC2B-7DDFF7274131}"/>
    <dgm:cxn modelId="{A3B53C75-527A-4399-BB78-C23D70D57BAB}" type="presOf" srcId="{A4141AAC-EC37-4F83-8AAC-E7222F0415DD}" destId="{965B52DF-C9ED-4DF4-937F-745FCAE8B4A4}" srcOrd="0" destOrd="0" presId="urn:microsoft.com/office/officeart/2005/8/layout/hierarchy3"/>
    <dgm:cxn modelId="{D9D8D575-9A4D-4B5C-A687-25C9160DDA94}" type="presOf" srcId="{FCED60D9-C33C-40AE-96A1-40016D692839}" destId="{F2B71FD3-D9DA-4D2F-ADF1-F6C809287C4C}" srcOrd="0" destOrd="0" presId="urn:microsoft.com/office/officeart/2005/8/layout/hierarchy3"/>
    <dgm:cxn modelId="{97A9B356-6750-40EA-9DCD-822DCE891DC7}" type="presOf" srcId="{03531954-8E7E-435C-8F9F-310ECE00C5FC}" destId="{AD7BC53C-50E8-40A2-92E9-E272C63A7A60}" srcOrd="0" destOrd="0" presId="urn:microsoft.com/office/officeart/2005/8/layout/hierarchy3"/>
    <dgm:cxn modelId="{5653DE7D-D06C-40FA-B349-4FB9686841C8}" type="presOf" srcId="{889B1B4A-B0A1-48AB-9AC7-1CCB02DF9DB1}" destId="{E1581575-5CBA-4DDB-8778-043D1EC695F5}" srcOrd="0" destOrd="0" presId="urn:microsoft.com/office/officeart/2005/8/layout/hierarchy3"/>
    <dgm:cxn modelId="{8B3E3A9F-7F92-4522-9D48-0CCE21CA2EB6}" type="presOf" srcId="{FCED60D9-C33C-40AE-96A1-40016D692839}" destId="{EFDB31E7-D70D-4072-B967-30DC6FAF71A2}" srcOrd="1" destOrd="0" presId="urn:microsoft.com/office/officeart/2005/8/layout/hierarchy3"/>
    <dgm:cxn modelId="{5418F7AD-83C4-438E-9251-2F3E2E0416F7}" srcId="{B49F63FD-3E93-42D0-84ED-E61156ABF124}" destId="{A4141AAC-EC37-4F83-8AAC-E7222F0415DD}" srcOrd="1" destOrd="0" parTransId="{1FEF5D5B-D3BF-4A40-861C-5BE86FFD23DE}" sibTransId="{98D639F9-9FBA-4BFF-86D3-75D7B78E8957}"/>
    <dgm:cxn modelId="{0505BFB2-AC2E-40D3-A75A-339136628334}" srcId="{AB4B9A64-1E00-464B-A757-93AFEF0E1A22}" destId="{889B1B4A-B0A1-48AB-9AC7-1CCB02DF9DB1}" srcOrd="0" destOrd="0" parTransId="{5B865F05-231C-4C92-9A72-BEED6D967B69}" sibTransId="{992D88F9-6376-483D-AAB8-14AB18BFE81D}"/>
    <dgm:cxn modelId="{3207DBBA-A128-49E4-9538-C24CC82AC288}" type="presOf" srcId="{E64AC85F-2971-46B4-902E-DDB386324923}" destId="{BE235B66-C4FC-4837-82ED-50C6BAECADAF}" srcOrd="0" destOrd="0" presId="urn:microsoft.com/office/officeart/2005/8/layout/hierarchy3"/>
    <dgm:cxn modelId="{442E9CBE-FEED-4482-A54A-354F1480511D}" srcId="{CCAC2421-9D95-4D91-A74F-1AA37F7C35F9}" destId="{B49F63FD-3E93-42D0-84ED-E61156ABF124}" srcOrd="0" destOrd="0" parTransId="{2535886A-BFA0-4F5A-B32C-B9A7FE517874}" sibTransId="{E3CACD02-8400-4E56-997E-C4BEA75BB95D}"/>
    <dgm:cxn modelId="{CC9837D2-5460-4B7E-A38E-271B23B77EB5}" type="presOf" srcId="{73AF39B9-B30A-4C42-A11C-055901FD88FC}" destId="{1AF92632-023A-445A-8832-A69E7219F57E}" srcOrd="0" destOrd="0" presId="urn:microsoft.com/office/officeart/2005/8/layout/hierarchy3"/>
    <dgm:cxn modelId="{7814E7F0-A7D6-401B-949E-4426DC6D8BF8}" type="presOf" srcId="{9BF97218-8614-4ABC-92D2-F676D18D6D3F}" destId="{E8581377-4180-4CBF-B5BC-A647E90788EF}" srcOrd="0" destOrd="0" presId="urn:microsoft.com/office/officeart/2005/8/layout/hierarchy3"/>
    <dgm:cxn modelId="{EFF537F8-B5FF-4E5B-B7B0-E665B1644C78}" type="presOf" srcId="{5B865F05-231C-4C92-9A72-BEED6D967B69}" destId="{519FCD43-3605-4629-AF5E-553D95E61589}" srcOrd="0" destOrd="0" presId="urn:microsoft.com/office/officeart/2005/8/layout/hierarchy3"/>
    <dgm:cxn modelId="{49C1FFFF-9F8A-438E-AFC9-07B1DCCA6C92}" srcId="{CCAC2421-9D95-4D91-A74F-1AA37F7C35F9}" destId="{FCED60D9-C33C-40AE-96A1-40016D692839}" srcOrd="1" destOrd="0" parTransId="{4DD165CB-E617-468B-B1CB-493298EB070E}" sibTransId="{30FA6784-9690-4644-B718-3D22A83A460F}"/>
    <dgm:cxn modelId="{72005DB2-3FE1-46DC-B7B9-27199E34076A}" type="presParOf" srcId="{C2AAEBE6-60B4-4936-968F-8BF8647E96B3}" destId="{489F3974-DEFA-4263-BD08-AB52EF1896E9}" srcOrd="0" destOrd="0" presId="urn:microsoft.com/office/officeart/2005/8/layout/hierarchy3"/>
    <dgm:cxn modelId="{17313E1D-F42B-4ADE-8BC5-D0F284FF2699}" type="presParOf" srcId="{489F3974-DEFA-4263-BD08-AB52EF1896E9}" destId="{E911B89F-3C04-42E7-836A-5DC8F72CB174}" srcOrd="0" destOrd="0" presId="urn:microsoft.com/office/officeart/2005/8/layout/hierarchy3"/>
    <dgm:cxn modelId="{E482453D-A126-492D-87C3-9C851F931B0A}" type="presParOf" srcId="{E911B89F-3C04-42E7-836A-5DC8F72CB174}" destId="{4B696A98-A095-4B9B-BEC4-E2A7A4C57CBB}" srcOrd="0" destOrd="0" presId="urn:microsoft.com/office/officeart/2005/8/layout/hierarchy3"/>
    <dgm:cxn modelId="{471EF9DE-F969-45C4-8DA8-CB67DD721D44}" type="presParOf" srcId="{E911B89F-3C04-42E7-836A-5DC8F72CB174}" destId="{ACD8545E-48EA-4893-989D-10F2A597A1F8}" srcOrd="1" destOrd="0" presId="urn:microsoft.com/office/officeart/2005/8/layout/hierarchy3"/>
    <dgm:cxn modelId="{B54518C4-EF1B-4C4C-83CF-427211F5CC29}" type="presParOf" srcId="{489F3974-DEFA-4263-BD08-AB52EF1896E9}" destId="{9C8F79CE-5EC8-4648-9BD1-C53DDD33018B}" srcOrd="1" destOrd="0" presId="urn:microsoft.com/office/officeart/2005/8/layout/hierarchy3"/>
    <dgm:cxn modelId="{6865D14B-6EDA-4BC1-91FB-50ADED60E5AE}" type="presParOf" srcId="{9C8F79CE-5EC8-4648-9BD1-C53DDD33018B}" destId="{1AF92632-023A-445A-8832-A69E7219F57E}" srcOrd="0" destOrd="0" presId="urn:microsoft.com/office/officeart/2005/8/layout/hierarchy3"/>
    <dgm:cxn modelId="{9107875F-7CBB-44A1-B624-E1B34465AD32}" type="presParOf" srcId="{9C8F79CE-5EC8-4648-9BD1-C53DDD33018B}" destId="{D730F9E4-CECE-4267-B51F-BD0273E88503}" srcOrd="1" destOrd="0" presId="urn:microsoft.com/office/officeart/2005/8/layout/hierarchy3"/>
    <dgm:cxn modelId="{445C2952-F314-45AE-90ED-F6282AA6696C}" type="presParOf" srcId="{9C8F79CE-5EC8-4648-9BD1-C53DDD33018B}" destId="{AD896F27-0A29-4F60-B8B2-ECB68DB4909D}" srcOrd="2" destOrd="0" presId="urn:microsoft.com/office/officeart/2005/8/layout/hierarchy3"/>
    <dgm:cxn modelId="{AA2401DE-4240-4BB8-8635-C1C950F3A2AA}" type="presParOf" srcId="{9C8F79CE-5EC8-4648-9BD1-C53DDD33018B}" destId="{965B52DF-C9ED-4DF4-937F-745FCAE8B4A4}" srcOrd="3" destOrd="0" presId="urn:microsoft.com/office/officeart/2005/8/layout/hierarchy3"/>
    <dgm:cxn modelId="{C486AE7B-7C0C-4A79-A8F9-F66A318F0767}" type="presParOf" srcId="{9C8F79CE-5EC8-4648-9BD1-C53DDD33018B}" destId="{E8581377-4180-4CBF-B5BC-A647E90788EF}" srcOrd="4" destOrd="0" presId="urn:microsoft.com/office/officeart/2005/8/layout/hierarchy3"/>
    <dgm:cxn modelId="{2C39B232-D15F-4F8C-A0AB-2D7788202441}" type="presParOf" srcId="{9C8F79CE-5EC8-4648-9BD1-C53DDD33018B}" destId="{97A211B5-31DD-4B14-973D-CA7DC85771C9}" srcOrd="5" destOrd="0" presId="urn:microsoft.com/office/officeart/2005/8/layout/hierarchy3"/>
    <dgm:cxn modelId="{EBDA0E90-0254-4161-BB61-918640850D5F}" type="presParOf" srcId="{C2AAEBE6-60B4-4936-968F-8BF8647E96B3}" destId="{6712BE61-1069-4DD1-87EB-104A6EF5DBE6}" srcOrd="1" destOrd="0" presId="urn:microsoft.com/office/officeart/2005/8/layout/hierarchy3"/>
    <dgm:cxn modelId="{AD48FD8B-C10C-4175-848C-7185B4B379EF}" type="presParOf" srcId="{6712BE61-1069-4DD1-87EB-104A6EF5DBE6}" destId="{4AFC33F5-2CF4-4C31-9271-79B342A5463C}" srcOrd="0" destOrd="0" presId="urn:microsoft.com/office/officeart/2005/8/layout/hierarchy3"/>
    <dgm:cxn modelId="{B3373355-C284-4C93-9733-11CEA0373477}" type="presParOf" srcId="{4AFC33F5-2CF4-4C31-9271-79B342A5463C}" destId="{F2B71FD3-D9DA-4D2F-ADF1-F6C809287C4C}" srcOrd="0" destOrd="0" presId="urn:microsoft.com/office/officeart/2005/8/layout/hierarchy3"/>
    <dgm:cxn modelId="{E8370CE7-FAAD-4678-8EF8-05798E916A9E}" type="presParOf" srcId="{4AFC33F5-2CF4-4C31-9271-79B342A5463C}" destId="{EFDB31E7-D70D-4072-B967-30DC6FAF71A2}" srcOrd="1" destOrd="0" presId="urn:microsoft.com/office/officeart/2005/8/layout/hierarchy3"/>
    <dgm:cxn modelId="{27B7986C-4304-4C32-8A87-6D758580805F}" type="presParOf" srcId="{6712BE61-1069-4DD1-87EB-104A6EF5DBE6}" destId="{8591037F-4C66-49AB-86CC-4F27E1361E6B}" srcOrd="1" destOrd="0" presId="urn:microsoft.com/office/officeart/2005/8/layout/hierarchy3"/>
    <dgm:cxn modelId="{5B2B8921-23AD-40EA-ADC1-3D782E386D89}" type="presParOf" srcId="{8591037F-4C66-49AB-86CC-4F27E1361E6B}" destId="{BE235B66-C4FC-4837-82ED-50C6BAECADAF}" srcOrd="0" destOrd="0" presId="urn:microsoft.com/office/officeart/2005/8/layout/hierarchy3"/>
    <dgm:cxn modelId="{C86BF2F7-21AF-4425-9A84-924A5F5C5910}" type="presParOf" srcId="{8591037F-4C66-49AB-86CC-4F27E1361E6B}" destId="{DE10A9E1-B32B-4200-8C46-1B1C09D45B22}" srcOrd="1" destOrd="0" presId="urn:microsoft.com/office/officeart/2005/8/layout/hierarchy3"/>
    <dgm:cxn modelId="{969B9BBF-2F84-43E0-88E4-B01199E14BB6}" type="presParOf" srcId="{C2AAEBE6-60B4-4936-968F-8BF8647E96B3}" destId="{A87EDA01-45C3-41D9-AB1F-D43B4177E1DF}" srcOrd="2" destOrd="0" presId="urn:microsoft.com/office/officeart/2005/8/layout/hierarchy3"/>
    <dgm:cxn modelId="{FB6BD61F-FC6A-4E4F-86B4-897C6BD947AE}" type="presParOf" srcId="{A87EDA01-45C3-41D9-AB1F-D43B4177E1DF}" destId="{4FB77192-55C3-4B60-B679-488F880DA61C}" srcOrd="0" destOrd="0" presId="urn:microsoft.com/office/officeart/2005/8/layout/hierarchy3"/>
    <dgm:cxn modelId="{C2E14A82-F003-40F0-B297-E79DDC24D6FA}" type="presParOf" srcId="{4FB77192-55C3-4B60-B679-488F880DA61C}" destId="{E210E9CA-5177-4DF1-BEC9-0C732798FDAF}" srcOrd="0" destOrd="0" presId="urn:microsoft.com/office/officeart/2005/8/layout/hierarchy3"/>
    <dgm:cxn modelId="{AC618781-B97F-49BD-9E31-2CAF06C0A922}" type="presParOf" srcId="{4FB77192-55C3-4B60-B679-488F880DA61C}" destId="{94087C00-E7CC-482B-AD37-C7E94A1F816A}" srcOrd="1" destOrd="0" presId="urn:microsoft.com/office/officeart/2005/8/layout/hierarchy3"/>
    <dgm:cxn modelId="{68B176D1-D34D-4517-8BA3-A4832B781ECB}" type="presParOf" srcId="{A87EDA01-45C3-41D9-AB1F-D43B4177E1DF}" destId="{E1EB7EBB-7608-46B4-B0FD-920CD0D74593}" srcOrd="1" destOrd="0" presId="urn:microsoft.com/office/officeart/2005/8/layout/hierarchy3"/>
    <dgm:cxn modelId="{E51250F3-B621-47A2-AD35-9304479A50CB}" type="presParOf" srcId="{E1EB7EBB-7608-46B4-B0FD-920CD0D74593}" destId="{519FCD43-3605-4629-AF5E-553D95E61589}" srcOrd="0" destOrd="0" presId="urn:microsoft.com/office/officeart/2005/8/layout/hierarchy3"/>
    <dgm:cxn modelId="{2E81C42D-AF35-4158-9C90-18E65FFA8274}" type="presParOf" srcId="{E1EB7EBB-7608-46B4-B0FD-920CD0D74593}" destId="{E1581575-5CBA-4DDB-8778-043D1EC695F5}" srcOrd="1" destOrd="0" presId="urn:microsoft.com/office/officeart/2005/8/layout/hierarchy3"/>
    <dgm:cxn modelId="{364A9CDC-82D6-4024-B7B8-39AD032438FE}" type="presParOf" srcId="{E1EB7EBB-7608-46B4-B0FD-920CD0D74593}" destId="{F5CEA55E-5635-4FF3-AC92-BFF118170858}" srcOrd="2" destOrd="0" presId="urn:microsoft.com/office/officeart/2005/8/layout/hierarchy3"/>
    <dgm:cxn modelId="{5390FC11-397F-42C8-A7A2-367B249B2CFD}" type="presParOf" srcId="{E1EB7EBB-7608-46B4-B0FD-920CD0D74593}" destId="{2FBF6579-6D89-49D9-82CA-79E45A329ADD}" srcOrd="3" destOrd="0" presId="urn:microsoft.com/office/officeart/2005/8/layout/hierarchy3"/>
    <dgm:cxn modelId="{3B3B7469-86AA-4515-9977-06427E75C3DA}" type="presParOf" srcId="{E1EB7EBB-7608-46B4-B0FD-920CD0D74593}" destId="{E5B19C26-2DBC-46D3-ADB5-C4D17B85DE41}" srcOrd="4" destOrd="0" presId="urn:microsoft.com/office/officeart/2005/8/layout/hierarchy3"/>
    <dgm:cxn modelId="{0EBD7015-93E9-48EA-8516-0DBA909C579A}" type="presParOf" srcId="{E1EB7EBB-7608-46B4-B0FD-920CD0D74593}" destId="{AD7BC53C-50E8-40A2-92E9-E272C63A7A60}"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21D27-52BE-45B8-8204-67EAE72FBE9F}">
      <dsp:nvSpPr>
        <dsp:cNvPr id="0" name=""/>
        <dsp:cNvSpPr/>
      </dsp:nvSpPr>
      <dsp:spPr>
        <a:xfrm>
          <a:off x="0" y="808998"/>
          <a:ext cx="9372600" cy="554400"/>
        </a:xfrm>
        <a:prstGeom prst="rect">
          <a:avLst/>
        </a:prstGeom>
        <a:solidFill>
          <a:schemeClr val="lt1">
            <a:alpha val="90000"/>
            <a:hueOff val="0"/>
            <a:satOff val="0"/>
            <a:lumOff val="0"/>
            <a:alphaOff val="0"/>
          </a:schemeClr>
        </a:solidFill>
        <a:ln w="6350" cap="flat" cmpd="sng" algn="ctr">
          <a:solidFill>
            <a:srgbClr val="04A65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EF66786-5A7A-4FCC-BDE9-F92996526F32}">
      <dsp:nvSpPr>
        <dsp:cNvPr id="0" name=""/>
        <dsp:cNvSpPr/>
      </dsp:nvSpPr>
      <dsp:spPr>
        <a:xfrm>
          <a:off x="468630" y="484278"/>
          <a:ext cx="6560820" cy="649440"/>
        </a:xfrm>
        <a:prstGeom prst="roundRect">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983" tIns="0" rIns="247983" bIns="0" numCol="1" spcCol="1270" anchor="ctr" anchorCtr="0">
          <a:noAutofit/>
        </a:bodyPr>
        <a:lstStyle/>
        <a:p>
          <a:pPr marL="0" lvl="0" indent="0" algn="l" defTabSz="977900" rtl="0">
            <a:lnSpc>
              <a:spcPct val="90000"/>
            </a:lnSpc>
            <a:spcBef>
              <a:spcPct val="0"/>
            </a:spcBef>
            <a:spcAft>
              <a:spcPct val="35000"/>
            </a:spcAft>
            <a:buNone/>
          </a:pPr>
          <a:r>
            <a:rPr lang="en-US" sz="2200" kern="1200" dirty="0"/>
            <a:t>Understand Automated Pre-penalties and Sanctions</a:t>
          </a:r>
        </a:p>
      </dsp:txBody>
      <dsp:txXfrm>
        <a:off x="500333" y="515981"/>
        <a:ext cx="6497414" cy="586034"/>
      </dsp:txXfrm>
    </dsp:sp>
    <dsp:sp modelId="{7D67A4F1-9122-4AA0-A975-7E41B7CFA344}">
      <dsp:nvSpPr>
        <dsp:cNvPr id="0" name=""/>
        <dsp:cNvSpPr/>
      </dsp:nvSpPr>
      <dsp:spPr>
        <a:xfrm>
          <a:off x="0" y="1806918"/>
          <a:ext cx="9372600" cy="554400"/>
        </a:xfrm>
        <a:prstGeom prst="rect">
          <a:avLst/>
        </a:prstGeom>
        <a:solidFill>
          <a:schemeClr val="lt1">
            <a:alpha val="90000"/>
            <a:hueOff val="0"/>
            <a:satOff val="0"/>
            <a:lumOff val="0"/>
            <a:alphaOff val="0"/>
          </a:schemeClr>
        </a:solidFill>
        <a:ln w="6350" cap="flat" cmpd="sng" algn="ctr">
          <a:solidFill>
            <a:srgbClr val="04A65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ADD512F-BDBE-45B9-86A1-6D4223ED66C6}">
      <dsp:nvSpPr>
        <dsp:cNvPr id="0" name=""/>
        <dsp:cNvSpPr/>
      </dsp:nvSpPr>
      <dsp:spPr>
        <a:xfrm>
          <a:off x="468630" y="1482198"/>
          <a:ext cx="6560820" cy="649440"/>
        </a:xfrm>
        <a:prstGeom prst="roundRect">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983" tIns="0" rIns="247983" bIns="0" numCol="1" spcCol="1270" anchor="ctr" anchorCtr="0">
          <a:noAutofit/>
        </a:bodyPr>
        <a:lstStyle/>
        <a:p>
          <a:pPr marL="0" lvl="0" indent="0" algn="l" defTabSz="977900" rtl="0">
            <a:lnSpc>
              <a:spcPct val="90000"/>
            </a:lnSpc>
            <a:spcBef>
              <a:spcPct val="0"/>
            </a:spcBef>
            <a:spcAft>
              <a:spcPct val="35000"/>
            </a:spcAft>
            <a:buNone/>
          </a:pPr>
          <a:r>
            <a:rPr lang="en-US" sz="2200" kern="1200" dirty="0"/>
            <a:t>When they start and how does the client know</a:t>
          </a:r>
        </a:p>
      </dsp:txBody>
      <dsp:txXfrm>
        <a:off x="500333" y="1513901"/>
        <a:ext cx="6497414" cy="586034"/>
      </dsp:txXfrm>
    </dsp:sp>
    <dsp:sp modelId="{B7CF2E7B-CEF2-46B7-B1DB-C7A537F87126}">
      <dsp:nvSpPr>
        <dsp:cNvPr id="0" name=""/>
        <dsp:cNvSpPr/>
      </dsp:nvSpPr>
      <dsp:spPr>
        <a:xfrm>
          <a:off x="0" y="2804838"/>
          <a:ext cx="9372600" cy="554400"/>
        </a:xfrm>
        <a:prstGeom prst="rect">
          <a:avLst/>
        </a:prstGeom>
        <a:solidFill>
          <a:schemeClr val="lt1">
            <a:alpha val="90000"/>
            <a:hueOff val="0"/>
            <a:satOff val="0"/>
            <a:lumOff val="0"/>
            <a:alphaOff val="0"/>
          </a:schemeClr>
        </a:solidFill>
        <a:ln w="6350" cap="flat" cmpd="sng" algn="ctr">
          <a:solidFill>
            <a:srgbClr val="04A65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129121D-9DC5-4D5B-B3F9-424926FF3DCB}">
      <dsp:nvSpPr>
        <dsp:cNvPr id="0" name=""/>
        <dsp:cNvSpPr/>
      </dsp:nvSpPr>
      <dsp:spPr>
        <a:xfrm>
          <a:off x="468630" y="2480118"/>
          <a:ext cx="6560820" cy="649440"/>
        </a:xfrm>
        <a:prstGeom prst="roundRect">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983" tIns="0" rIns="247983" bIns="0" numCol="1" spcCol="1270" anchor="ctr" anchorCtr="0">
          <a:noAutofit/>
        </a:bodyPr>
        <a:lstStyle/>
        <a:p>
          <a:pPr marL="0" lvl="0" indent="0" algn="l" defTabSz="977900" rtl="0">
            <a:lnSpc>
              <a:spcPct val="90000"/>
            </a:lnSpc>
            <a:spcBef>
              <a:spcPct val="0"/>
            </a:spcBef>
            <a:spcAft>
              <a:spcPct val="35000"/>
            </a:spcAft>
            <a:buNone/>
          </a:pPr>
          <a:r>
            <a:rPr lang="en-US" sz="2200" kern="1200" dirty="0"/>
            <a:t>What must the Career Manager do</a:t>
          </a:r>
        </a:p>
      </dsp:txBody>
      <dsp:txXfrm>
        <a:off x="500333" y="2511821"/>
        <a:ext cx="6497414" cy="586034"/>
      </dsp:txXfrm>
    </dsp:sp>
    <dsp:sp modelId="{57EF727E-AD4C-4915-A058-5DF4FD1DDC66}">
      <dsp:nvSpPr>
        <dsp:cNvPr id="0" name=""/>
        <dsp:cNvSpPr/>
      </dsp:nvSpPr>
      <dsp:spPr>
        <a:xfrm>
          <a:off x="0" y="3802758"/>
          <a:ext cx="9372600" cy="554400"/>
        </a:xfrm>
        <a:prstGeom prst="rect">
          <a:avLst/>
        </a:prstGeom>
        <a:solidFill>
          <a:schemeClr val="lt1">
            <a:alpha val="90000"/>
            <a:hueOff val="0"/>
            <a:satOff val="0"/>
            <a:lumOff val="0"/>
            <a:alphaOff val="0"/>
          </a:schemeClr>
        </a:solidFill>
        <a:ln w="6350" cap="flat" cmpd="sng" algn="ctr">
          <a:solidFill>
            <a:srgbClr val="04A65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759466A-3CA8-45A3-8301-81B1DF4039AD}">
      <dsp:nvSpPr>
        <dsp:cNvPr id="0" name=""/>
        <dsp:cNvSpPr/>
      </dsp:nvSpPr>
      <dsp:spPr>
        <a:xfrm>
          <a:off x="468630" y="3478038"/>
          <a:ext cx="6560820" cy="649440"/>
        </a:xfrm>
        <a:prstGeom prst="roundRect">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983" tIns="0" rIns="247983" bIns="0" numCol="1" spcCol="1270" anchor="ctr" anchorCtr="0">
          <a:noAutofit/>
        </a:bodyPr>
        <a:lstStyle/>
        <a:p>
          <a:pPr marL="0" lvl="0" indent="0" algn="l" defTabSz="977900" rtl="0">
            <a:lnSpc>
              <a:spcPct val="90000"/>
            </a:lnSpc>
            <a:spcBef>
              <a:spcPct val="0"/>
            </a:spcBef>
            <a:spcAft>
              <a:spcPct val="35000"/>
            </a:spcAft>
            <a:buNone/>
          </a:pPr>
          <a:r>
            <a:rPr lang="en-US" sz="2200" kern="1200" dirty="0"/>
            <a:t>Automated Sanctions and the Forgiveness Policy</a:t>
          </a:r>
        </a:p>
      </dsp:txBody>
      <dsp:txXfrm>
        <a:off x="500333" y="3509741"/>
        <a:ext cx="649741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16BB5-EBDC-4FF0-AB32-220D90239C73}">
      <dsp:nvSpPr>
        <dsp:cNvPr id="0" name=""/>
        <dsp:cNvSpPr/>
      </dsp:nvSpPr>
      <dsp:spPr>
        <a:xfrm>
          <a:off x="4118" y="0"/>
          <a:ext cx="3962102" cy="4343400"/>
        </a:xfrm>
        <a:prstGeom prst="roundRect">
          <a:avLst>
            <a:gd name="adj" fmla="val 10000"/>
          </a:avLst>
        </a:prstGeom>
        <a:solidFill>
          <a:srgbClr val="04A651"/>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solidFill>
                <a:srgbClr val="202452"/>
              </a:solidFill>
              <a:latin typeface="+mn-lt"/>
            </a:rPr>
            <a:t>492</a:t>
          </a:r>
        </a:p>
      </dsp:txBody>
      <dsp:txXfrm>
        <a:off x="4118" y="0"/>
        <a:ext cx="3962102" cy="1303020"/>
      </dsp:txXfrm>
    </dsp:sp>
    <dsp:sp modelId="{5C9A993C-BD4D-449E-BBE3-920F9C68E1E0}">
      <dsp:nvSpPr>
        <dsp:cNvPr id="0" name=""/>
        <dsp:cNvSpPr/>
      </dsp:nvSpPr>
      <dsp:spPr>
        <a:xfrm>
          <a:off x="400329" y="1303020"/>
          <a:ext cx="3169681" cy="2823210"/>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n-lt"/>
            </a:rPr>
            <a:t>Engagement Letter</a:t>
          </a:r>
        </a:p>
      </dsp:txBody>
      <dsp:txXfrm>
        <a:off x="483018" y="1385709"/>
        <a:ext cx="3004303" cy="2657832"/>
      </dsp:txXfrm>
    </dsp:sp>
    <dsp:sp modelId="{AF2474A9-2F0F-4E0C-87C5-3720EE47B5D6}">
      <dsp:nvSpPr>
        <dsp:cNvPr id="0" name=""/>
        <dsp:cNvSpPr/>
      </dsp:nvSpPr>
      <dsp:spPr>
        <a:xfrm>
          <a:off x="4263378" y="0"/>
          <a:ext cx="3962102" cy="4343400"/>
        </a:xfrm>
        <a:prstGeom prst="roundRect">
          <a:avLst>
            <a:gd name="adj" fmla="val 10000"/>
          </a:avLst>
        </a:prstGeom>
        <a:solidFill>
          <a:srgbClr val="04A651"/>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solidFill>
                <a:srgbClr val="202452"/>
              </a:solidFill>
              <a:latin typeface="+mn-lt"/>
            </a:rPr>
            <a:t>491</a:t>
          </a:r>
        </a:p>
      </dsp:txBody>
      <dsp:txXfrm>
        <a:off x="4263378" y="0"/>
        <a:ext cx="3962102" cy="1303020"/>
      </dsp:txXfrm>
    </dsp:sp>
    <dsp:sp modelId="{A1CA025C-80C4-4CA6-8A87-D43AAB9D0810}">
      <dsp:nvSpPr>
        <dsp:cNvPr id="0" name=""/>
        <dsp:cNvSpPr/>
      </dsp:nvSpPr>
      <dsp:spPr>
        <a:xfrm>
          <a:off x="4659589" y="1303020"/>
          <a:ext cx="3169681" cy="2823210"/>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n-lt"/>
            </a:rPr>
            <a:t>Initial Assessment</a:t>
          </a:r>
        </a:p>
      </dsp:txBody>
      <dsp:txXfrm>
        <a:off x="4742278" y="1385709"/>
        <a:ext cx="3004303" cy="2657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498C2-4D00-4745-9C84-AD8A4DCA85E8}">
      <dsp:nvSpPr>
        <dsp:cNvPr id="0" name=""/>
        <dsp:cNvSpPr/>
      </dsp:nvSpPr>
      <dsp:spPr>
        <a:xfrm>
          <a:off x="2475" y="1368562"/>
          <a:ext cx="3814287" cy="1907143"/>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rtl="0">
            <a:lnSpc>
              <a:spcPct val="90000"/>
            </a:lnSpc>
            <a:spcBef>
              <a:spcPct val="0"/>
            </a:spcBef>
            <a:spcAft>
              <a:spcPct val="35000"/>
            </a:spcAft>
            <a:buNone/>
          </a:pPr>
          <a:r>
            <a:rPr lang="en-US" sz="3100" kern="1200" dirty="0"/>
            <a:t>The participant has 7 days from the date the Engagement Letter is mailed to</a:t>
          </a:r>
        </a:p>
      </dsp:txBody>
      <dsp:txXfrm>
        <a:off x="58333" y="1424420"/>
        <a:ext cx="3702571" cy="1795427"/>
      </dsp:txXfrm>
    </dsp:sp>
    <dsp:sp modelId="{16FE55C9-76D4-4B8B-B9CD-68346D8628D3}">
      <dsp:nvSpPr>
        <dsp:cNvPr id="0" name=""/>
        <dsp:cNvSpPr/>
      </dsp:nvSpPr>
      <dsp:spPr>
        <a:xfrm rot="19457599">
          <a:off x="3640158" y="1736872"/>
          <a:ext cx="1878923" cy="73916"/>
        </a:xfrm>
        <a:custGeom>
          <a:avLst/>
          <a:gdLst/>
          <a:ahLst/>
          <a:cxnLst/>
          <a:rect l="0" t="0" r="0" b="0"/>
          <a:pathLst>
            <a:path>
              <a:moveTo>
                <a:pt x="0" y="36958"/>
              </a:moveTo>
              <a:lnTo>
                <a:pt x="1878923" y="36958"/>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32646" y="1726857"/>
        <a:ext cx="93946" cy="93946"/>
      </dsp:txXfrm>
    </dsp:sp>
    <dsp:sp modelId="{0D8BF8D9-7699-4D43-919F-371FB0A48E71}">
      <dsp:nvSpPr>
        <dsp:cNvPr id="0" name=""/>
        <dsp:cNvSpPr/>
      </dsp:nvSpPr>
      <dsp:spPr>
        <a:xfrm>
          <a:off x="5342477" y="271955"/>
          <a:ext cx="3814287" cy="1907143"/>
        </a:xfrm>
        <a:prstGeom prst="roundRect">
          <a:avLst>
            <a:gd name="adj" fmla="val 10000"/>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rtl="0">
            <a:lnSpc>
              <a:spcPct val="90000"/>
            </a:lnSpc>
            <a:spcBef>
              <a:spcPct val="0"/>
            </a:spcBef>
            <a:spcAft>
              <a:spcPct val="35000"/>
            </a:spcAft>
            <a:buNone/>
          </a:pPr>
          <a:r>
            <a:rPr lang="en-US" sz="3100" kern="1200" dirty="0"/>
            <a:t>Complete the Initial Assessment</a:t>
          </a:r>
        </a:p>
      </dsp:txBody>
      <dsp:txXfrm>
        <a:off x="5398335" y="327813"/>
        <a:ext cx="3702571" cy="1795427"/>
      </dsp:txXfrm>
    </dsp:sp>
    <dsp:sp modelId="{AAC12E4F-D280-4A9A-BD0B-05B07585B66E}">
      <dsp:nvSpPr>
        <dsp:cNvPr id="0" name=""/>
        <dsp:cNvSpPr/>
      </dsp:nvSpPr>
      <dsp:spPr>
        <a:xfrm rot="2142401">
          <a:off x="3640158" y="2833480"/>
          <a:ext cx="1878923" cy="73916"/>
        </a:xfrm>
        <a:custGeom>
          <a:avLst/>
          <a:gdLst/>
          <a:ahLst/>
          <a:cxnLst/>
          <a:rect l="0" t="0" r="0" b="0"/>
          <a:pathLst>
            <a:path>
              <a:moveTo>
                <a:pt x="0" y="36958"/>
              </a:moveTo>
              <a:lnTo>
                <a:pt x="1878923" y="36958"/>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32646" y="2823465"/>
        <a:ext cx="93946" cy="93946"/>
      </dsp:txXfrm>
    </dsp:sp>
    <dsp:sp modelId="{E6238ECA-3F6A-411F-B344-8146134BDCEF}">
      <dsp:nvSpPr>
        <dsp:cNvPr id="0" name=""/>
        <dsp:cNvSpPr/>
      </dsp:nvSpPr>
      <dsp:spPr>
        <a:xfrm>
          <a:off x="5342477" y="2465170"/>
          <a:ext cx="3814287" cy="1907143"/>
        </a:xfrm>
        <a:prstGeom prst="roundRect">
          <a:avLst>
            <a:gd name="adj" fmla="val 10000"/>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rtl="0">
            <a:lnSpc>
              <a:spcPct val="90000"/>
            </a:lnSpc>
            <a:spcBef>
              <a:spcPct val="0"/>
            </a:spcBef>
            <a:spcAft>
              <a:spcPct val="35000"/>
            </a:spcAft>
            <a:buNone/>
          </a:pPr>
          <a:r>
            <a:rPr lang="en-US" sz="3100" kern="1200" dirty="0"/>
            <a:t>Meet with a career manager to be removed from the automated process</a:t>
          </a:r>
        </a:p>
      </dsp:txBody>
      <dsp:txXfrm>
        <a:off x="5398335" y="2521028"/>
        <a:ext cx="3702571" cy="17954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96A98-A095-4B9B-BEC4-E2A7A4C57CBB}">
      <dsp:nvSpPr>
        <dsp:cNvPr id="0" name=""/>
        <dsp:cNvSpPr/>
      </dsp:nvSpPr>
      <dsp:spPr>
        <a:xfrm>
          <a:off x="2265374" y="506"/>
          <a:ext cx="2021547" cy="1010773"/>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OSST</a:t>
          </a:r>
        </a:p>
      </dsp:txBody>
      <dsp:txXfrm>
        <a:off x="2294979" y="30111"/>
        <a:ext cx="1962337" cy="951563"/>
      </dsp:txXfrm>
    </dsp:sp>
    <dsp:sp modelId="{1AF92632-023A-445A-8832-A69E7219F57E}">
      <dsp:nvSpPr>
        <dsp:cNvPr id="0" name=""/>
        <dsp:cNvSpPr/>
      </dsp:nvSpPr>
      <dsp:spPr>
        <a:xfrm>
          <a:off x="2467529" y="1011279"/>
          <a:ext cx="202154" cy="758080"/>
        </a:xfrm>
        <a:custGeom>
          <a:avLst/>
          <a:gdLst/>
          <a:ahLst/>
          <a:cxnLst/>
          <a:rect l="0" t="0" r="0" b="0"/>
          <a:pathLst>
            <a:path>
              <a:moveTo>
                <a:pt x="0" y="0"/>
              </a:moveTo>
              <a:lnTo>
                <a:pt x="0" y="758080"/>
              </a:lnTo>
              <a:lnTo>
                <a:pt x="202154" y="75808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30F9E4-CECE-4267-B51F-BD0273E88503}">
      <dsp:nvSpPr>
        <dsp:cNvPr id="0" name=""/>
        <dsp:cNvSpPr/>
      </dsp:nvSpPr>
      <dsp:spPr>
        <a:xfrm>
          <a:off x="2669683" y="1263973"/>
          <a:ext cx="1617237" cy="1010773"/>
        </a:xfrm>
        <a:prstGeom prst="roundRect">
          <a:avLst>
            <a:gd name="adj" fmla="val 10000"/>
          </a:avLst>
        </a:prstGeom>
        <a:solidFill>
          <a:schemeClr val="lt1">
            <a:alpha val="90000"/>
            <a:hueOff val="0"/>
            <a:satOff val="0"/>
            <a:lumOff val="0"/>
            <a:alphaOff val="0"/>
          </a:schemeClr>
        </a:solidFill>
        <a:ln w="6350" cap="flat" cmpd="sng" algn="ctr">
          <a:solidFill>
            <a:srgbClr val="E2C549"/>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Generates DEO-WTP form 2290</a:t>
          </a:r>
        </a:p>
      </dsp:txBody>
      <dsp:txXfrm>
        <a:off x="2699288" y="1293578"/>
        <a:ext cx="1558027" cy="951563"/>
      </dsp:txXfrm>
    </dsp:sp>
    <dsp:sp modelId="{AD896F27-0A29-4F60-B8B2-ECB68DB4909D}">
      <dsp:nvSpPr>
        <dsp:cNvPr id="0" name=""/>
        <dsp:cNvSpPr/>
      </dsp:nvSpPr>
      <dsp:spPr>
        <a:xfrm>
          <a:off x="2467529" y="1011279"/>
          <a:ext cx="202154" cy="2021547"/>
        </a:xfrm>
        <a:custGeom>
          <a:avLst/>
          <a:gdLst/>
          <a:ahLst/>
          <a:cxnLst/>
          <a:rect l="0" t="0" r="0" b="0"/>
          <a:pathLst>
            <a:path>
              <a:moveTo>
                <a:pt x="0" y="0"/>
              </a:moveTo>
              <a:lnTo>
                <a:pt x="0" y="2021547"/>
              </a:lnTo>
              <a:lnTo>
                <a:pt x="202154" y="2021547"/>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65B52DF-C9ED-4DF4-937F-745FCAE8B4A4}">
      <dsp:nvSpPr>
        <dsp:cNvPr id="0" name=""/>
        <dsp:cNvSpPr/>
      </dsp:nvSpPr>
      <dsp:spPr>
        <a:xfrm>
          <a:off x="2669683" y="2527440"/>
          <a:ext cx="1617237" cy="1010773"/>
        </a:xfrm>
        <a:prstGeom prst="roundRect">
          <a:avLst>
            <a:gd name="adj" fmla="val 10000"/>
          </a:avLst>
        </a:prstGeom>
        <a:solidFill>
          <a:schemeClr val="lt1">
            <a:alpha val="90000"/>
            <a:hueOff val="0"/>
            <a:satOff val="0"/>
            <a:lumOff val="0"/>
            <a:alphaOff val="0"/>
          </a:schemeClr>
        </a:solidFill>
        <a:ln w="6350" cap="flat" cmpd="sng" algn="ctr">
          <a:solidFill>
            <a:srgbClr val="E2C549"/>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Mails 2290</a:t>
          </a:r>
        </a:p>
      </dsp:txBody>
      <dsp:txXfrm>
        <a:off x="2699288" y="2557045"/>
        <a:ext cx="1558027" cy="951563"/>
      </dsp:txXfrm>
    </dsp:sp>
    <dsp:sp modelId="{440E5D9F-CFBC-4CCB-BC3F-507F571C5F26}">
      <dsp:nvSpPr>
        <dsp:cNvPr id="0" name=""/>
        <dsp:cNvSpPr/>
      </dsp:nvSpPr>
      <dsp:spPr>
        <a:xfrm>
          <a:off x="2467529" y="1011279"/>
          <a:ext cx="202154" cy="3285014"/>
        </a:xfrm>
        <a:custGeom>
          <a:avLst/>
          <a:gdLst/>
          <a:ahLst/>
          <a:cxnLst/>
          <a:rect l="0" t="0" r="0" b="0"/>
          <a:pathLst>
            <a:path>
              <a:moveTo>
                <a:pt x="0" y="0"/>
              </a:moveTo>
              <a:lnTo>
                <a:pt x="0" y="3285014"/>
              </a:lnTo>
              <a:lnTo>
                <a:pt x="202154" y="3285014"/>
              </a:lnTo>
            </a:path>
          </a:pathLst>
        </a:custGeom>
        <a:noFill/>
        <a:ln w="12700" cap="flat" cmpd="sng" algn="ctr">
          <a:solidFill>
            <a:srgbClr val="04A651"/>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C8910-51E9-4942-9899-F8A15707FD53}">
      <dsp:nvSpPr>
        <dsp:cNvPr id="0" name=""/>
        <dsp:cNvSpPr/>
      </dsp:nvSpPr>
      <dsp:spPr>
        <a:xfrm>
          <a:off x="2669683" y="3790907"/>
          <a:ext cx="1617237" cy="1010773"/>
        </a:xfrm>
        <a:prstGeom prst="roundRect">
          <a:avLst>
            <a:gd name="adj" fmla="val 10000"/>
          </a:avLst>
        </a:prstGeom>
        <a:solidFill>
          <a:schemeClr val="lt1">
            <a:alpha val="90000"/>
            <a:hueOff val="0"/>
            <a:satOff val="0"/>
            <a:lumOff val="0"/>
            <a:alphaOff val="0"/>
          </a:schemeClr>
        </a:solidFill>
        <a:ln w="6350" cap="flat" cmpd="sng" algn="ctr">
          <a:solidFill>
            <a:srgbClr val="E2C549"/>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Sends an alert to case manager</a:t>
          </a:r>
        </a:p>
      </dsp:txBody>
      <dsp:txXfrm>
        <a:off x="2699288" y="3820512"/>
        <a:ext cx="1558027" cy="951563"/>
      </dsp:txXfrm>
    </dsp:sp>
    <dsp:sp modelId="{E210E9CA-5177-4DF1-BEC9-0C732798FDAF}">
      <dsp:nvSpPr>
        <dsp:cNvPr id="0" name=""/>
        <dsp:cNvSpPr/>
      </dsp:nvSpPr>
      <dsp:spPr>
        <a:xfrm>
          <a:off x="4792369" y="0"/>
          <a:ext cx="2021547" cy="1010773"/>
        </a:xfrm>
        <a:prstGeom prst="roundRect">
          <a:avLst>
            <a:gd name="adj" fmla="val 10000"/>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Case Manager</a:t>
          </a:r>
        </a:p>
      </dsp:txBody>
      <dsp:txXfrm>
        <a:off x="4821974" y="29605"/>
        <a:ext cx="1962337" cy="951563"/>
      </dsp:txXfrm>
    </dsp:sp>
    <dsp:sp modelId="{519FCD43-3605-4629-AF5E-553D95E61589}">
      <dsp:nvSpPr>
        <dsp:cNvPr id="0" name=""/>
        <dsp:cNvSpPr/>
      </dsp:nvSpPr>
      <dsp:spPr>
        <a:xfrm>
          <a:off x="4994523" y="1010773"/>
          <a:ext cx="202094" cy="758586"/>
        </a:xfrm>
        <a:custGeom>
          <a:avLst/>
          <a:gdLst/>
          <a:ahLst/>
          <a:cxnLst/>
          <a:rect l="0" t="0" r="0" b="0"/>
          <a:pathLst>
            <a:path>
              <a:moveTo>
                <a:pt x="0" y="0"/>
              </a:moveTo>
              <a:lnTo>
                <a:pt x="0" y="758586"/>
              </a:lnTo>
              <a:lnTo>
                <a:pt x="202094" y="758586"/>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1581575-5CBA-4DDB-8778-043D1EC695F5}">
      <dsp:nvSpPr>
        <dsp:cNvPr id="0" name=""/>
        <dsp:cNvSpPr/>
      </dsp:nvSpPr>
      <dsp:spPr>
        <a:xfrm>
          <a:off x="5196617" y="1263973"/>
          <a:ext cx="1617237" cy="1010773"/>
        </a:xfrm>
        <a:prstGeom prst="roundRect">
          <a:avLst>
            <a:gd name="adj" fmla="val 10000"/>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Makes oral attempt</a:t>
          </a:r>
        </a:p>
      </dsp:txBody>
      <dsp:txXfrm>
        <a:off x="5226222" y="1293578"/>
        <a:ext cx="1558027" cy="951563"/>
      </dsp:txXfrm>
    </dsp:sp>
    <dsp:sp modelId="{49D74D2C-B12A-4282-A4B7-9CB02973F77A}">
      <dsp:nvSpPr>
        <dsp:cNvPr id="0" name=""/>
        <dsp:cNvSpPr/>
      </dsp:nvSpPr>
      <dsp:spPr>
        <a:xfrm>
          <a:off x="4994523" y="1010773"/>
          <a:ext cx="202094" cy="2022053"/>
        </a:xfrm>
        <a:custGeom>
          <a:avLst/>
          <a:gdLst/>
          <a:ahLst/>
          <a:cxnLst/>
          <a:rect l="0" t="0" r="0" b="0"/>
          <a:pathLst>
            <a:path>
              <a:moveTo>
                <a:pt x="0" y="0"/>
              </a:moveTo>
              <a:lnTo>
                <a:pt x="0" y="2022053"/>
              </a:lnTo>
              <a:lnTo>
                <a:pt x="202094" y="2022053"/>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B812976-4530-40DC-B4A0-AC42E2F34948}">
      <dsp:nvSpPr>
        <dsp:cNvPr id="0" name=""/>
        <dsp:cNvSpPr/>
      </dsp:nvSpPr>
      <dsp:spPr>
        <a:xfrm>
          <a:off x="5196617" y="2527440"/>
          <a:ext cx="1617237" cy="1010773"/>
        </a:xfrm>
        <a:prstGeom prst="roundRect">
          <a:avLst>
            <a:gd name="adj" fmla="val 10000"/>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Provide pre-penalty counseling, if attempt is successful</a:t>
          </a:r>
        </a:p>
      </dsp:txBody>
      <dsp:txXfrm>
        <a:off x="5226222" y="2557045"/>
        <a:ext cx="1558027" cy="951563"/>
      </dsp:txXfrm>
    </dsp:sp>
    <dsp:sp modelId="{09460A19-2B43-41A2-AA4E-F73E986CB521}">
      <dsp:nvSpPr>
        <dsp:cNvPr id="0" name=""/>
        <dsp:cNvSpPr/>
      </dsp:nvSpPr>
      <dsp:spPr>
        <a:xfrm>
          <a:off x="4994523" y="1010773"/>
          <a:ext cx="202094" cy="3285520"/>
        </a:xfrm>
        <a:custGeom>
          <a:avLst/>
          <a:gdLst/>
          <a:ahLst/>
          <a:cxnLst/>
          <a:rect l="0" t="0" r="0" b="0"/>
          <a:pathLst>
            <a:path>
              <a:moveTo>
                <a:pt x="0" y="0"/>
              </a:moveTo>
              <a:lnTo>
                <a:pt x="0" y="3285520"/>
              </a:lnTo>
              <a:lnTo>
                <a:pt x="202094" y="3285520"/>
              </a:lnTo>
            </a:path>
          </a:pathLst>
        </a:custGeom>
        <a:noFill/>
        <a:ln w="12700" cap="flat" cmpd="sng" algn="ctr">
          <a:solidFill>
            <a:srgbClr val="04A651"/>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B7146C6-3810-4233-AF10-DD5386247328}">
      <dsp:nvSpPr>
        <dsp:cNvPr id="0" name=""/>
        <dsp:cNvSpPr/>
      </dsp:nvSpPr>
      <dsp:spPr>
        <a:xfrm>
          <a:off x="5196617" y="3790907"/>
          <a:ext cx="1617237" cy="1010773"/>
        </a:xfrm>
        <a:prstGeom prst="roundRect">
          <a:avLst>
            <a:gd name="adj" fmla="val 10000"/>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Enter case note</a:t>
          </a:r>
        </a:p>
      </dsp:txBody>
      <dsp:txXfrm>
        <a:off x="5226222" y="3820512"/>
        <a:ext cx="1558027" cy="951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D89DA-1835-4F25-933F-7CCF98EE0ABB}">
      <dsp:nvSpPr>
        <dsp:cNvPr id="0" name=""/>
        <dsp:cNvSpPr/>
      </dsp:nvSpPr>
      <dsp:spPr>
        <a:xfrm>
          <a:off x="0" y="302542"/>
          <a:ext cx="2365734" cy="1182867"/>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System generates 2290</a:t>
          </a:r>
        </a:p>
      </dsp:txBody>
      <dsp:txXfrm>
        <a:off x="34645" y="337187"/>
        <a:ext cx="2296444" cy="1113577"/>
      </dsp:txXfrm>
    </dsp:sp>
    <dsp:sp modelId="{470CBD19-3DEB-47BB-A448-7FA7ABFCB7EB}">
      <dsp:nvSpPr>
        <dsp:cNvPr id="0" name=""/>
        <dsp:cNvSpPr/>
      </dsp:nvSpPr>
      <dsp:spPr>
        <a:xfrm>
          <a:off x="0" y="1904203"/>
          <a:ext cx="2365734" cy="1182867"/>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System mails 2290</a:t>
          </a:r>
        </a:p>
      </dsp:txBody>
      <dsp:txXfrm>
        <a:off x="34645" y="1938848"/>
        <a:ext cx="2296444" cy="1113577"/>
      </dsp:txXfrm>
    </dsp:sp>
    <dsp:sp modelId="{E8320343-9CD9-4682-BA4F-14666300FAD1}">
      <dsp:nvSpPr>
        <dsp:cNvPr id="0" name=""/>
        <dsp:cNvSpPr/>
      </dsp:nvSpPr>
      <dsp:spPr>
        <a:xfrm rot="2733448">
          <a:off x="2162950" y="2959404"/>
          <a:ext cx="1352765" cy="38276"/>
        </a:xfrm>
        <a:custGeom>
          <a:avLst/>
          <a:gdLst/>
          <a:ahLst/>
          <a:cxnLst/>
          <a:rect l="0" t="0" r="0" b="0"/>
          <a:pathLst>
            <a:path>
              <a:moveTo>
                <a:pt x="0" y="19138"/>
              </a:moveTo>
              <a:lnTo>
                <a:pt x="1352765" y="1913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05514" y="2944723"/>
        <a:ext cx="67638" cy="67638"/>
      </dsp:txXfrm>
    </dsp:sp>
    <dsp:sp modelId="{E3F92E66-3FDE-4FB5-AFC9-26828386A39D}">
      <dsp:nvSpPr>
        <dsp:cNvPr id="0" name=""/>
        <dsp:cNvSpPr/>
      </dsp:nvSpPr>
      <dsp:spPr>
        <a:xfrm>
          <a:off x="3312932" y="2870015"/>
          <a:ext cx="2365734" cy="1182867"/>
        </a:xfrm>
        <a:prstGeom prst="roundRect">
          <a:avLst>
            <a:gd name="adj" fmla="val 10000"/>
          </a:avLst>
        </a:prstGeom>
        <a:solidFill>
          <a:srgbClr val="E2C54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Case Manager’s oral attempt – unsuccessful and no contact from customer</a:t>
          </a:r>
        </a:p>
      </dsp:txBody>
      <dsp:txXfrm>
        <a:off x="3347577" y="2904660"/>
        <a:ext cx="2296444" cy="1113577"/>
      </dsp:txXfrm>
    </dsp:sp>
    <dsp:sp modelId="{C19D65C4-5B08-4E70-A9B3-CB505F48F687}">
      <dsp:nvSpPr>
        <dsp:cNvPr id="0" name=""/>
        <dsp:cNvSpPr/>
      </dsp:nvSpPr>
      <dsp:spPr>
        <a:xfrm>
          <a:off x="5678667" y="3442310"/>
          <a:ext cx="946293" cy="38276"/>
        </a:xfrm>
        <a:custGeom>
          <a:avLst/>
          <a:gdLst/>
          <a:ahLst/>
          <a:cxnLst/>
          <a:rect l="0" t="0" r="0" b="0"/>
          <a:pathLst>
            <a:path>
              <a:moveTo>
                <a:pt x="0" y="19138"/>
              </a:moveTo>
              <a:lnTo>
                <a:pt x="946293" y="19138"/>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28156" y="3437791"/>
        <a:ext cx="47314" cy="47314"/>
      </dsp:txXfrm>
    </dsp:sp>
    <dsp:sp modelId="{DAD28F90-B1BA-4A22-A3D9-6DC4D9A9D450}">
      <dsp:nvSpPr>
        <dsp:cNvPr id="0" name=""/>
        <dsp:cNvSpPr/>
      </dsp:nvSpPr>
      <dsp:spPr>
        <a:xfrm>
          <a:off x="6624961" y="2870015"/>
          <a:ext cx="2365734" cy="1182867"/>
        </a:xfrm>
        <a:prstGeom prst="roundRect">
          <a:avLst>
            <a:gd name="adj" fmla="val 10000"/>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System requests sanction (Auto sanction) on day 11</a:t>
          </a:r>
          <a:endParaRPr lang="en-US" sz="1900" b="1" i="1" kern="1200" dirty="0"/>
        </a:p>
      </dsp:txBody>
      <dsp:txXfrm>
        <a:off x="6659606" y="2904660"/>
        <a:ext cx="2296444" cy="11135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D879E-1D2B-413B-8F87-4B98E3360BF9}">
      <dsp:nvSpPr>
        <dsp:cNvPr id="0" name=""/>
        <dsp:cNvSpPr/>
      </dsp:nvSpPr>
      <dsp:spPr>
        <a:xfrm>
          <a:off x="3616" y="590475"/>
          <a:ext cx="3162448" cy="3162448"/>
        </a:xfrm>
        <a:prstGeom prst="ellipse">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Log in to OSST and Complete the Initial Assessment</a:t>
          </a:r>
        </a:p>
      </dsp:txBody>
      <dsp:txXfrm>
        <a:off x="466746" y="1053605"/>
        <a:ext cx="2236188" cy="2236188"/>
      </dsp:txXfrm>
    </dsp:sp>
    <dsp:sp modelId="{7B3616C5-E55C-49D0-9C50-5D21E427DF27}">
      <dsp:nvSpPr>
        <dsp:cNvPr id="0" name=""/>
        <dsp:cNvSpPr/>
      </dsp:nvSpPr>
      <dsp:spPr>
        <a:xfrm>
          <a:off x="3640432" y="1583484"/>
          <a:ext cx="1005658" cy="1176430"/>
        </a:xfrm>
        <a:prstGeom prst="rightArrow">
          <a:avLst>
            <a:gd name="adj1" fmla="val 60000"/>
            <a:gd name="adj2" fmla="val 50000"/>
          </a:avLst>
        </a:prstGeom>
        <a:solidFill>
          <a:srgbClr val="04A651"/>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640432" y="1818770"/>
        <a:ext cx="703961" cy="705858"/>
      </dsp:txXfrm>
    </dsp:sp>
    <dsp:sp modelId="{42E2B029-7D90-4E74-9190-541B576466F7}">
      <dsp:nvSpPr>
        <dsp:cNvPr id="0" name=""/>
        <dsp:cNvSpPr/>
      </dsp:nvSpPr>
      <dsp:spPr>
        <a:xfrm>
          <a:off x="5063534" y="590475"/>
          <a:ext cx="3162448" cy="3162448"/>
        </a:xfrm>
        <a:prstGeom prst="ellipse">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Counsel the participant and set an appointment date/time to meet with you</a:t>
          </a:r>
        </a:p>
      </dsp:txBody>
      <dsp:txXfrm>
        <a:off x="5526664" y="1053605"/>
        <a:ext cx="2236188" cy="22361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D89DA-1835-4F25-933F-7CCF98EE0ABB}">
      <dsp:nvSpPr>
        <dsp:cNvPr id="0" name=""/>
        <dsp:cNvSpPr/>
      </dsp:nvSpPr>
      <dsp:spPr>
        <a:xfrm>
          <a:off x="3680" y="480819"/>
          <a:ext cx="3295757" cy="1647878"/>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The client logs in,  completes the Initial Assessment</a:t>
          </a:r>
        </a:p>
      </dsp:txBody>
      <dsp:txXfrm>
        <a:off x="51945" y="529084"/>
        <a:ext cx="3199227" cy="1551348"/>
      </dsp:txXfrm>
    </dsp:sp>
    <dsp:sp modelId="{470CBD19-3DEB-47BB-A448-7FA7ABFCB7EB}">
      <dsp:nvSpPr>
        <dsp:cNvPr id="0" name=""/>
        <dsp:cNvSpPr/>
      </dsp:nvSpPr>
      <dsp:spPr>
        <a:xfrm>
          <a:off x="3680" y="2375880"/>
          <a:ext cx="3295757" cy="1647878"/>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The client attends the appointment</a:t>
          </a:r>
        </a:p>
      </dsp:txBody>
      <dsp:txXfrm>
        <a:off x="51945" y="2424145"/>
        <a:ext cx="3199227" cy="1551348"/>
      </dsp:txXfrm>
    </dsp:sp>
    <dsp:sp modelId="{E8320343-9CD9-4682-BA4F-14666300FAD1}">
      <dsp:nvSpPr>
        <dsp:cNvPr id="0" name=""/>
        <dsp:cNvSpPr/>
      </dsp:nvSpPr>
      <dsp:spPr>
        <a:xfrm rot="19457599">
          <a:off x="3146842" y="2698852"/>
          <a:ext cx="1623495" cy="54404"/>
        </a:xfrm>
        <a:custGeom>
          <a:avLst/>
          <a:gdLst/>
          <a:ahLst/>
          <a:cxnLst/>
          <a:rect l="0" t="0" r="0" b="0"/>
          <a:pathLst>
            <a:path>
              <a:moveTo>
                <a:pt x="0" y="27202"/>
              </a:moveTo>
              <a:lnTo>
                <a:pt x="1623495" y="2720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002" y="2685467"/>
        <a:ext cx="81174" cy="81174"/>
      </dsp:txXfrm>
    </dsp:sp>
    <dsp:sp modelId="{E3F92E66-3FDE-4FB5-AFC9-26828386A39D}">
      <dsp:nvSpPr>
        <dsp:cNvPr id="0" name=""/>
        <dsp:cNvSpPr/>
      </dsp:nvSpPr>
      <dsp:spPr>
        <a:xfrm>
          <a:off x="4617741" y="1428350"/>
          <a:ext cx="3295757" cy="1647878"/>
        </a:xfrm>
        <a:prstGeom prst="roundRect">
          <a:avLst>
            <a:gd name="adj" fmla="val 10000"/>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End code 492 – Skill Development Screen</a:t>
          </a:r>
        </a:p>
      </dsp:txBody>
      <dsp:txXfrm>
        <a:off x="4666006" y="1476615"/>
        <a:ext cx="3199227" cy="1551348"/>
      </dsp:txXfrm>
    </dsp:sp>
    <dsp:sp modelId="{C19D65C4-5B08-4E70-A9B3-CB505F48F687}">
      <dsp:nvSpPr>
        <dsp:cNvPr id="0" name=""/>
        <dsp:cNvSpPr/>
      </dsp:nvSpPr>
      <dsp:spPr>
        <a:xfrm rot="2142401">
          <a:off x="3146842" y="3646383"/>
          <a:ext cx="1623495" cy="54404"/>
        </a:xfrm>
        <a:custGeom>
          <a:avLst/>
          <a:gdLst/>
          <a:ahLst/>
          <a:cxnLst/>
          <a:rect l="0" t="0" r="0" b="0"/>
          <a:pathLst>
            <a:path>
              <a:moveTo>
                <a:pt x="0" y="27202"/>
              </a:moveTo>
              <a:lnTo>
                <a:pt x="1623495" y="2720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002" y="3632998"/>
        <a:ext cx="81174" cy="81174"/>
      </dsp:txXfrm>
    </dsp:sp>
    <dsp:sp modelId="{DAD28F90-B1BA-4A22-A3D9-6DC4D9A9D450}">
      <dsp:nvSpPr>
        <dsp:cNvPr id="0" name=""/>
        <dsp:cNvSpPr/>
      </dsp:nvSpPr>
      <dsp:spPr>
        <a:xfrm>
          <a:off x="4617741" y="3323411"/>
          <a:ext cx="3295757" cy="1647878"/>
        </a:xfrm>
        <a:prstGeom prst="roundRect">
          <a:avLst>
            <a:gd name="adj" fmla="val 10000"/>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End  pre-penalty with </a:t>
          </a:r>
          <a:r>
            <a:rPr lang="en-US" sz="2700" b="1" i="1" kern="1200" dirty="0"/>
            <a:t>complied – </a:t>
          </a:r>
          <a:r>
            <a:rPr lang="en-US" sz="2700" b="0" i="0" kern="1200" dirty="0"/>
            <a:t>Alternative Plan Screen</a:t>
          </a:r>
          <a:endParaRPr lang="en-US" sz="2700" b="1" i="1" kern="1200" dirty="0"/>
        </a:p>
      </dsp:txBody>
      <dsp:txXfrm>
        <a:off x="4666006" y="3371676"/>
        <a:ext cx="3199227" cy="15513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D89DA-1835-4F25-933F-7CCF98EE0ABB}">
      <dsp:nvSpPr>
        <dsp:cNvPr id="0" name=""/>
        <dsp:cNvSpPr/>
      </dsp:nvSpPr>
      <dsp:spPr>
        <a:xfrm>
          <a:off x="1144510" y="1261"/>
          <a:ext cx="2321253" cy="1160626"/>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Client logs in and completes the Initial Assessment</a:t>
          </a:r>
        </a:p>
      </dsp:txBody>
      <dsp:txXfrm>
        <a:off x="1178504" y="35255"/>
        <a:ext cx="2253265" cy="1092638"/>
      </dsp:txXfrm>
    </dsp:sp>
    <dsp:sp modelId="{470CBD19-3DEB-47BB-A448-7FA7ABFCB7EB}">
      <dsp:nvSpPr>
        <dsp:cNvPr id="0" name=""/>
        <dsp:cNvSpPr/>
      </dsp:nvSpPr>
      <dsp:spPr>
        <a:xfrm>
          <a:off x="1144510" y="1335982"/>
          <a:ext cx="2321253" cy="1160626"/>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DOES NOT attend the appointment</a:t>
          </a:r>
        </a:p>
      </dsp:txBody>
      <dsp:txXfrm>
        <a:off x="1178504" y="1369976"/>
        <a:ext cx="2253265" cy="1092638"/>
      </dsp:txXfrm>
    </dsp:sp>
    <dsp:sp modelId="{DC6B32DC-A364-42F7-ABD4-F3DA89FF0E04}">
      <dsp:nvSpPr>
        <dsp:cNvPr id="0" name=""/>
        <dsp:cNvSpPr/>
      </dsp:nvSpPr>
      <dsp:spPr>
        <a:xfrm>
          <a:off x="1144510" y="2670703"/>
          <a:ext cx="2321253" cy="1160626"/>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Case manager notates the failure in case notes</a:t>
          </a:r>
        </a:p>
      </dsp:txBody>
      <dsp:txXfrm>
        <a:off x="1178504" y="2704697"/>
        <a:ext cx="2253265" cy="1092638"/>
      </dsp:txXfrm>
    </dsp:sp>
    <dsp:sp modelId="{F59E13DC-11E1-4C47-B084-52AB3BA0E355}">
      <dsp:nvSpPr>
        <dsp:cNvPr id="0" name=""/>
        <dsp:cNvSpPr/>
      </dsp:nvSpPr>
      <dsp:spPr>
        <a:xfrm rot="18289469">
          <a:off x="3117058" y="2563441"/>
          <a:ext cx="1625913" cy="40429"/>
        </a:xfrm>
        <a:custGeom>
          <a:avLst/>
          <a:gdLst/>
          <a:ahLst/>
          <a:cxnLst/>
          <a:rect l="0" t="0" r="0" b="0"/>
          <a:pathLst>
            <a:path>
              <a:moveTo>
                <a:pt x="0" y="20214"/>
              </a:moveTo>
              <a:lnTo>
                <a:pt x="1625913" y="20214"/>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89367" y="2543008"/>
        <a:ext cx="81295" cy="81295"/>
      </dsp:txXfrm>
    </dsp:sp>
    <dsp:sp modelId="{20F22296-F5E8-4DF5-9FC8-B489A49E07D6}">
      <dsp:nvSpPr>
        <dsp:cNvPr id="0" name=""/>
        <dsp:cNvSpPr/>
      </dsp:nvSpPr>
      <dsp:spPr>
        <a:xfrm>
          <a:off x="4394265" y="1335982"/>
          <a:ext cx="2321253" cy="1160626"/>
        </a:xfrm>
        <a:prstGeom prst="roundRect">
          <a:avLst>
            <a:gd name="adj" fmla="val 10000"/>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This is a 2</a:t>
          </a:r>
          <a:r>
            <a:rPr lang="en-US" sz="2300" kern="1200" baseline="30000" dirty="0"/>
            <a:t>nd</a:t>
          </a:r>
          <a:r>
            <a:rPr lang="en-US" sz="2300" kern="1200" dirty="0"/>
            <a:t> failure – set alert for 3 days</a:t>
          </a:r>
        </a:p>
      </dsp:txBody>
      <dsp:txXfrm>
        <a:off x="4428259" y="1369976"/>
        <a:ext cx="2253265" cy="1092638"/>
      </dsp:txXfrm>
    </dsp:sp>
    <dsp:sp modelId="{00A7C572-C139-4E61-A500-5239BA2E42E7}">
      <dsp:nvSpPr>
        <dsp:cNvPr id="0" name=""/>
        <dsp:cNvSpPr/>
      </dsp:nvSpPr>
      <dsp:spPr>
        <a:xfrm>
          <a:off x="3465764" y="3230801"/>
          <a:ext cx="928501" cy="40429"/>
        </a:xfrm>
        <a:custGeom>
          <a:avLst/>
          <a:gdLst/>
          <a:ahLst/>
          <a:cxnLst/>
          <a:rect l="0" t="0" r="0" b="0"/>
          <a:pathLst>
            <a:path>
              <a:moveTo>
                <a:pt x="0" y="20214"/>
              </a:moveTo>
              <a:lnTo>
                <a:pt x="928501" y="20214"/>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6802" y="3227803"/>
        <a:ext cx="46425" cy="46425"/>
      </dsp:txXfrm>
    </dsp:sp>
    <dsp:sp modelId="{AC86AB0B-A912-4019-A721-84E09A61E1FD}">
      <dsp:nvSpPr>
        <dsp:cNvPr id="0" name=""/>
        <dsp:cNvSpPr/>
      </dsp:nvSpPr>
      <dsp:spPr>
        <a:xfrm>
          <a:off x="4394265" y="2670703"/>
          <a:ext cx="2321253" cy="1160626"/>
        </a:xfrm>
        <a:prstGeom prst="roundRect">
          <a:avLst>
            <a:gd name="adj" fmla="val 10000"/>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End Code 492 with “</a:t>
          </a:r>
          <a:r>
            <a:rPr lang="en-US" sz="2300" b="1" i="1" kern="1200" dirty="0"/>
            <a:t>Not Completed</a:t>
          </a:r>
          <a:r>
            <a:rPr lang="en-US" sz="2300" kern="1200" dirty="0"/>
            <a:t>”</a:t>
          </a:r>
        </a:p>
      </dsp:txBody>
      <dsp:txXfrm>
        <a:off x="4428259" y="2704697"/>
        <a:ext cx="2253265" cy="1092638"/>
      </dsp:txXfrm>
    </dsp:sp>
    <dsp:sp modelId="{CCA2CEF4-1EEE-4981-B6E0-9E8CB63FB2A8}">
      <dsp:nvSpPr>
        <dsp:cNvPr id="0" name=""/>
        <dsp:cNvSpPr/>
      </dsp:nvSpPr>
      <dsp:spPr>
        <a:xfrm rot="3310531">
          <a:off x="3117058" y="3898161"/>
          <a:ext cx="1625913" cy="40429"/>
        </a:xfrm>
        <a:custGeom>
          <a:avLst/>
          <a:gdLst/>
          <a:ahLst/>
          <a:cxnLst/>
          <a:rect l="0" t="0" r="0" b="0"/>
          <a:pathLst>
            <a:path>
              <a:moveTo>
                <a:pt x="0" y="20214"/>
              </a:moveTo>
              <a:lnTo>
                <a:pt x="1625913" y="20214"/>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89367" y="3877728"/>
        <a:ext cx="81295" cy="81295"/>
      </dsp:txXfrm>
    </dsp:sp>
    <dsp:sp modelId="{D7853E07-9A2A-40FB-8F2E-B6FB058189D5}">
      <dsp:nvSpPr>
        <dsp:cNvPr id="0" name=""/>
        <dsp:cNvSpPr/>
      </dsp:nvSpPr>
      <dsp:spPr>
        <a:xfrm>
          <a:off x="4394265" y="4005423"/>
          <a:ext cx="2321253" cy="1160626"/>
        </a:xfrm>
        <a:prstGeom prst="roundRect">
          <a:avLst>
            <a:gd name="adj" fmla="val 10000"/>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Manual Sanction Request if no good cause</a:t>
          </a:r>
        </a:p>
      </dsp:txBody>
      <dsp:txXfrm>
        <a:off x="4428259" y="4039417"/>
        <a:ext cx="2253265" cy="10926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96A98-A095-4B9B-BEC4-E2A7A4C57CBB}">
      <dsp:nvSpPr>
        <dsp:cNvPr id="0" name=""/>
        <dsp:cNvSpPr/>
      </dsp:nvSpPr>
      <dsp:spPr>
        <a:xfrm>
          <a:off x="1157993" y="762"/>
          <a:ext cx="1951949" cy="975974"/>
        </a:xfrm>
        <a:prstGeom prst="roundRect">
          <a:avLst>
            <a:gd name="adj" fmla="val 10000"/>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OSST</a:t>
          </a:r>
        </a:p>
      </dsp:txBody>
      <dsp:txXfrm>
        <a:off x="1186578" y="29347"/>
        <a:ext cx="1894779" cy="918804"/>
      </dsp:txXfrm>
    </dsp:sp>
    <dsp:sp modelId="{1AF92632-023A-445A-8832-A69E7219F57E}">
      <dsp:nvSpPr>
        <dsp:cNvPr id="0" name=""/>
        <dsp:cNvSpPr/>
      </dsp:nvSpPr>
      <dsp:spPr>
        <a:xfrm>
          <a:off x="1353188" y="976737"/>
          <a:ext cx="195194" cy="731981"/>
        </a:xfrm>
        <a:custGeom>
          <a:avLst/>
          <a:gdLst/>
          <a:ahLst/>
          <a:cxnLst/>
          <a:rect l="0" t="0" r="0" b="0"/>
          <a:pathLst>
            <a:path>
              <a:moveTo>
                <a:pt x="0" y="0"/>
              </a:moveTo>
              <a:lnTo>
                <a:pt x="0" y="731981"/>
              </a:lnTo>
              <a:lnTo>
                <a:pt x="195194" y="731981"/>
              </a:lnTo>
            </a:path>
          </a:pathLst>
        </a:custGeom>
        <a:noFill/>
        <a:ln w="12700" cap="flat" cmpd="sng" algn="ctr">
          <a:solidFill>
            <a:srgbClr val="20245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30F9E4-CECE-4267-B51F-BD0273E88503}">
      <dsp:nvSpPr>
        <dsp:cNvPr id="0" name=""/>
        <dsp:cNvSpPr/>
      </dsp:nvSpPr>
      <dsp:spPr>
        <a:xfrm>
          <a:off x="1548382" y="1220730"/>
          <a:ext cx="1561559" cy="975974"/>
        </a:xfrm>
        <a:prstGeom prst="roundRect">
          <a:avLst>
            <a:gd name="adj" fmla="val 10000"/>
          </a:avLst>
        </a:prstGeom>
        <a:solidFill>
          <a:schemeClr val="lt1">
            <a:alpha val="90000"/>
            <a:hueOff val="0"/>
            <a:satOff val="0"/>
            <a:lumOff val="0"/>
            <a:alphaOff val="0"/>
          </a:schemeClr>
        </a:solidFill>
        <a:ln w="6350" cap="flat" cmpd="sng" algn="ctr">
          <a:solidFill>
            <a:srgbClr val="04A651"/>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Clearly less than six months</a:t>
          </a:r>
        </a:p>
      </dsp:txBody>
      <dsp:txXfrm>
        <a:off x="1576967" y="1249315"/>
        <a:ext cx="1504389" cy="918804"/>
      </dsp:txXfrm>
    </dsp:sp>
    <dsp:sp modelId="{AD896F27-0A29-4F60-B8B2-ECB68DB4909D}">
      <dsp:nvSpPr>
        <dsp:cNvPr id="0" name=""/>
        <dsp:cNvSpPr/>
      </dsp:nvSpPr>
      <dsp:spPr>
        <a:xfrm>
          <a:off x="1353188" y="976737"/>
          <a:ext cx="195194" cy="1951949"/>
        </a:xfrm>
        <a:custGeom>
          <a:avLst/>
          <a:gdLst/>
          <a:ahLst/>
          <a:cxnLst/>
          <a:rect l="0" t="0" r="0" b="0"/>
          <a:pathLst>
            <a:path>
              <a:moveTo>
                <a:pt x="0" y="0"/>
              </a:moveTo>
              <a:lnTo>
                <a:pt x="0" y="1951949"/>
              </a:lnTo>
              <a:lnTo>
                <a:pt x="195194" y="1951949"/>
              </a:lnTo>
            </a:path>
          </a:pathLst>
        </a:custGeom>
        <a:noFill/>
        <a:ln w="12700" cap="flat" cmpd="sng" algn="ctr">
          <a:solidFill>
            <a:srgbClr val="20245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65B52DF-C9ED-4DF4-937F-745FCAE8B4A4}">
      <dsp:nvSpPr>
        <dsp:cNvPr id="0" name=""/>
        <dsp:cNvSpPr/>
      </dsp:nvSpPr>
      <dsp:spPr>
        <a:xfrm>
          <a:off x="1548382" y="2440699"/>
          <a:ext cx="1561559" cy="975974"/>
        </a:xfrm>
        <a:prstGeom prst="roundRect">
          <a:avLst>
            <a:gd name="adj" fmla="val 10000"/>
          </a:avLst>
        </a:prstGeom>
        <a:solidFill>
          <a:schemeClr val="lt1">
            <a:alpha val="90000"/>
            <a:hueOff val="0"/>
            <a:satOff val="0"/>
            <a:lumOff val="0"/>
            <a:alphaOff val="0"/>
          </a:schemeClr>
        </a:solidFill>
        <a:ln w="6350" cap="flat" cmpd="sng" algn="ctr">
          <a:solidFill>
            <a:srgbClr val="04A651"/>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Clearly more than six months</a:t>
          </a:r>
        </a:p>
      </dsp:txBody>
      <dsp:txXfrm>
        <a:off x="1576967" y="2469284"/>
        <a:ext cx="1504389" cy="918804"/>
      </dsp:txXfrm>
    </dsp:sp>
    <dsp:sp modelId="{E8581377-4180-4CBF-B5BC-A647E90788EF}">
      <dsp:nvSpPr>
        <dsp:cNvPr id="0" name=""/>
        <dsp:cNvSpPr/>
      </dsp:nvSpPr>
      <dsp:spPr>
        <a:xfrm>
          <a:off x="1353188" y="976737"/>
          <a:ext cx="195194" cy="3171918"/>
        </a:xfrm>
        <a:custGeom>
          <a:avLst/>
          <a:gdLst/>
          <a:ahLst/>
          <a:cxnLst/>
          <a:rect l="0" t="0" r="0" b="0"/>
          <a:pathLst>
            <a:path>
              <a:moveTo>
                <a:pt x="0" y="0"/>
              </a:moveTo>
              <a:lnTo>
                <a:pt x="0" y="3171918"/>
              </a:lnTo>
              <a:lnTo>
                <a:pt x="195194" y="3171918"/>
              </a:lnTo>
            </a:path>
          </a:pathLst>
        </a:custGeom>
        <a:noFill/>
        <a:ln w="12700" cap="flat" cmpd="sng" algn="ctr">
          <a:solidFill>
            <a:srgbClr val="20245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7A211B5-31DD-4B14-973D-CA7DC85771C9}">
      <dsp:nvSpPr>
        <dsp:cNvPr id="0" name=""/>
        <dsp:cNvSpPr/>
      </dsp:nvSpPr>
      <dsp:spPr>
        <a:xfrm>
          <a:off x="1548382" y="3660667"/>
          <a:ext cx="1561559" cy="975974"/>
        </a:xfrm>
        <a:prstGeom prst="roundRect">
          <a:avLst>
            <a:gd name="adj" fmla="val 10000"/>
          </a:avLst>
        </a:prstGeom>
        <a:solidFill>
          <a:schemeClr val="lt1">
            <a:alpha val="90000"/>
            <a:hueOff val="0"/>
            <a:satOff val="0"/>
            <a:lumOff val="0"/>
            <a:alphaOff val="0"/>
          </a:schemeClr>
        </a:solidFill>
        <a:ln w="6350" cap="flat" cmpd="sng" algn="ctr">
          <a:solidFill>
            <a:srgbClr val="04A651"/>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Requests the appropriate level sanction</a:t>
          </a:r>
        </a:p>
      </dsp:txBody>
      <dsp:txXfrm>
        <a:off x="1576967" y="3689252"/>
        <a:ext cx="1504389" cy="918804"/>
      </dsp:txXfrm>
    </dsp:sp>
    <dsp:sp modelId="{F2B71FD3-D9DA-4D2F-ADF1-F6C809287C4C}">
      <dsp:nvSpPr>
        <dsp:cNvPr id="0" name=""/>
        <dsp:cNvSpPr/>
      </dsp:nvSpPr>
      <dsp:spPr>
        <a:xfrm>
          <a:off x="3597930" y="762"/>
          <a:ext cx="1951949" cy="975974"/>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Borderline </a:t>
          </a:r>
        </a:p>
      </dsp:txBody>
      <dsp:txXfrm>
        <a:off x="3626515" y="29347"/>
        <a:ext cx="1894779" cy="918804"/>
      </dsp:txXfrm>
    </dsp:sp>
    <dsp:sp modelId="{BE235B66-C4FC-4837-82ED-50C6BAECADAF}">
      <dsp:nvSpPr>
        <dsp:cNvPr id="0" name=""/>
        <dsp:cNvSpPr/>
      </dsp:nvSpPr>
      <dsp:spPr>
        <a:xfrm>
          <a:off x="3793125" y="976737"/>
          <a:ext cx="195194" cy="731981"/>
        </a:xfrm>
        <a:custGeom>
          <a:avLst/>
          <a:gdLst/>
          <a:ahLst/>
          <a:cxnLst/>
          <a:rect l="0" t="0" r="0" b="0"/>
          <a:pathLst>
            <a:path>
              <a:moveTo>
                <a:pt x="0" y="0"/>
              </a:moveTo>
              <a:lnTo>
                <a:pt x="0" y="731981"/>
              </a:lnTo>
              <a:lnTo>
                <a:pt x="195194" y="731981"/>
              </a:lnTo>
            </a:path>
          </a:pathLst>
        </a:custGeom>
        <a:noFill/>
        <a:ln w="12700" cap="flat" cmpd="sng" algn="ctr">
          <a:solidFill>
            <a:srgbClr val="20245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E10A9E1-B32B-4200-8C46-1B1C09D45B22}">
      <dsp:nvSpPr>
        <dsp:cNvPr id="0" name=""/>
        <dsp:cNvSpPr/>
      </dsp:nvSpPr>
      <dsp:spPr>
        <a:xfrm>
          <a:off x="3988320" y="1220730"/>
          <a:ext cx="1561559" cy="975974"/>
        </a:xfrm>
        <a:prstGeom prst="roundRect">
          <a:avLst>
            <a:gd name="adj" fmla="val 10000"/>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System alerts case manager to review</a:t>
          </a:r>
        </a:p>
      </dsp:txBody>
      <dsp:txXfrm>
        <a:off x="4016905" y="1249315"/>
        <a:ext cx="1504389" cy="918804"/>
      </dsp:txXfrm>
    </dsp:sp>
    <dsp:sp modelId="{E210E9CA-5177-4DF1-BEC9-0C732798FDAF}">
      <dsp:nvSpPr>
        <dsp:cNvPr id="0" name=""/>
        <dsp:cNvSpPr/>
      </dsp:nvSpPr>
      <dsp:spPr>
        <a:xfrm>
          <a:off x="6037925" y="196"/>
          <a:ext cx="1951949" cy="975974"/>
        </a:xfrm>
        <a:prstGeom prst="roundRect">
          <a:avLst>
            <a:gd name="adj" fmla="val 10000"/>
          </a:avLst>
        </a:prstGeom>
        <a:solidFill>
          <a:srgbClr val="E2C54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202452"/>
              </a:solidFill>
            </a:rPr>
            <a:t>Case Manager</a:t>
          </a:r>
        </a:p>
      </dsp:txBody>
      <dsp:txXfrm>
        <a:off x="6066510" y="28781"/>
        <a:ext cx="1894779" cy="918804"/>
      </dsp:txXfrm>
    </dsp:sp>
    <dsp:sp modelId="{519FCD43-3605-4629-AF5E-553D95E61589}">
      <dsp:nvSpPr>
        <dsp:cNvPr id="0" name=""/>
        <dsp:cNvSpPr/>
      </dsp:nvSpPr>
      <dsp:spPr>
        <a:xfrm>
          <a:off x="6233120" y="976171"/>
          <a:ext cx="195136" cy="732547"/>
        </a:xfrm>
        <a:custGeom>
          <a:avLst/>
          <a:gdLst/>
          <a:ahLst/>
          <a:cxnLst/>
          <a:rect l="0" t="0" r="0" b="0"/>
          <a:pathLst>
            <a:path>
              <a:moveTo>
                <a:pt x="0" y="0"/>
              </a:moveTo>
              <a:lnTo>
                <a:pt x="0" y="732547"/>
              </a:lnTo>
              <a:lnTo>
                <a:pt x="195136" y="732547"/>
              </a:lnTo>
            </a:path>
          </a:pathLst>
        </a:custGeom>
        <a:noFill/>
        <a:ln w="12700" cap="flat" cmpd="sng" algn="ctr">
          <a:solidFill>
            <a:srgbClr val="20245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1581575-5CBA-4DDB-8778-043D1EC695F5}">
      <dsp:nvSpPr>
        <dsp:cNvPr id="0" name=""/>
        <dsp:cNvSpPr/>
      </dsp:nvSpPr>
      <dsp:spPr>
        <a:xfrm>
          <a:off x="6428257" y="1220730"/>
          <a:ext cx="1561559" cy="975974"/>
        </a:xfrm>
        <a:prstGeom prst="roundRect">
          <a:avLst>
            <a:gd name="adj" fmla="val 10000"/>
          </a:avLst>
        </a:prstGeom>
        <a:solidFill>
          <a:schemeClr val="lt1">
            <a:alpha val="90000"/>
            <a:hueOff val="0"/>
            <a:satOff val="0"/>
            <a:lumOff val="0"/>
            <a:alphaOff val="0"/>
          </a:schemeClr>
        </a:solidFill>
        <a:ln w="6350" cap="flat" cmpd="sng" algn="ctr">
          <a:solidFill>
            <a:srgbClr val="E2C549"/>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Reviews the sanction history</a:t>
          </a:r>
        </a:p>
      </dsp:txBody>
      <dsp:txXfrm>
        <a:off x="6456842" y="1249315"/>
        <a:ext cx="1504389" cy="918804"/>
      </dsp:txXfrm>
    </dsp:sp>
    <dsp:sp modelId="{F5CEA55E-5635-4FF3-AC92-BFF118170858}">
      <dsp:nvSpPr>
        <dsp:cNvPr id="0" name=""/>
        <dsp:cNvSpPr/>
      </dsp:nvSpPr>
      <dsp:spPr>
        <a:xfrm>
          <a:off x="6233120" y="976171"/>
          <a:ext cx="195136" cy="1952515"/>
        </a:xfrm>
        <a:custGeom>
          <a:avLst/>
          <a:gdLst/>
          <a:ahLst/>
          <a:cxnLst/>
          <a:rect l="0" t="0" r="0" b="0"/>
          <a:pathLst>
            <a:path>
              <a:moveTo>
                <a:pt x="0" y="0"/>
              </a:moveTo>
              <a:lnTo>
                <a:pt x="0" y="1952515"/>
              </a:lnTo>
              <a:lnTo>
                <a:pt x="195136" y="1952515"/>
              </a:lnTo>
            </a:path>
          </a:pathLst>
        </a:custGeom>
        <a:noFill/>
        <a:ln w="12700" cap="flat" cmpd="sng" algn="ctr">
          <a:solidFill>
            <a:srgbClr val="20245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FBF6579-6D89-49D9-82CA-79E45A329ADD}">
      <dsp:nvSpPr>
        <dsp:cNvPr id="0" name=""/>
        <dsp:cNvSpPr/>
      </dsp:nvSpPr>
      <dsp:spPr>
        <a:xfrm>
          <a:off x="6428257" y="2440699"/>
          <a:ext cx="1561559" cy="975974"/>
        </a:xfrm>
        <a:prstGeom prst="roundRect">
          <a:avLst>
            <a:gd name="adj" fmla="val 10000"/>
          </a:avLst>
        </a:prstGeom>
        <a:solidFill>
          <a:schemeClr val="lt1">
            <a:alpha val="90000"/>
            <a:hueOff val="0"/>
            <a:satOff val="0"/>
            <a:lumOff val="0"/>
            <a:alphaOff val="0"/>
          </a:schemeClr>
        </a:solidFill>
        <a:ln w="6350" cap="flat" cmpd="sng" algn="ctr">
          <a:solidFill>
            <a:srgbClr val="E2C549"/>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Determines the level</a:t>
          </a:r>
        </a:p>
      </dsp:txBody>
      <dsp:txXfrm>
        <a:off x="6456842" y="2469284"/>
        <a:ext cx="1504389" cy="918804"/>
      </dsp:txXfrm>
    </dsp:sp>
    <dsp:sp modelId="{E5B19C26-2DBC-46D3-ADB5-C4D17B85DE41}">
      <dsp:nvSpPr>
        <dsp:cNvPr id="0" name=""/>
        <dsp:cNvSpPr/>
      </dsp:nvSpPr>
      <dsp:spPr>
        <a:xfrm>
          <a:off x="6233120" y="976171"/>
          <a:ext cx="195136" cy="3172484"/>
        </a:xfrm>
        <a:custGeom>
          <a:avLst/>
          <a:gdLst/>
          <a:ahLst/>
          <a:cxnLst/>
          <a:rect l="0" t="0" r="0" b="0"/>
          <a:pathLst>
            <a:path>
              <a:moveTo>
                <a:pt x="0" y="0"/>
              </a:moveTo>
              <a:lnTo>
                <a:pt x="0" y="3172484"/>
              </a:lnTo>
              <a:lnTo>
                <a:pt x="195136" y="3172484"/>
              </a:lnTo>
            </a:path>
          </a:pathLst>
        </a:custGeom>
        <a:noFill/>
        <a:ln w="12700" cap="flat" cmpd="sng" algn="ctr">
          <a:solidFill>
            <a:srgbClr val="20245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D7BC53C-50E8-40A2-92E9-E272C63A7A60}">
      <dsp:nvSpPr>
        <dsp:cNvPr id="0" name=""/>
        <dsp:cNvSpPr/>
      </dsp:nvSpPr>
      <dsp:spPr>
        <a:xfrm>
          <a:off x="6428257" y="3660667"/>
          <a:ext cx="1561559" cy="975974"/>
        </a:xfrm>
        <a:prstGeom prst="roundRect">
          <a:avLst>
            <a:gd name="adj" fmla="val 10000"/>
          </a:avLst>
        </a:prstGeom>
        <a:solidFill>
          <a:schemeClr val="lt1">
            <a:alpha val="90000"/>
            <a:hueOff val="0"/>
            <a:satOff val="0"/>
            <a:lumOff val="0"/>
            <a:alphaOff val="0"/>
          </a:schemeClr>
        </a:solidFill>
        <a:ln w="6350" cap="flat" cmpd="sng" algn="ctr">
          <a:solidFill>
            <a:srgbClr val="E2C549"/>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Requests the appropriate level</a:t>
          </a:r>
        </a:p>
      </dsp:txBody>
      <dsp:txXfrm>
        <a:off x="6456842" y="3689252"/>
        <a:ext cx="1504389" cy="9188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Florida Department of Commerce’s (</a:t>
            </a:r>
            <a:r>
              <a:rPr lang="en-US" dirty="0" err="1"/>
              <a:t>FloridaCommerce’s</a:t>
            </a:r>
            <a:r>
              <a:rPr lang="en-US" dirty="0"/>
              <a:t>) </a:t>
            </a:r>
            <a:r>
              <a:rPr lang="en-US" baseline="0" dirty="0"/>
              <a:t>Welfare Transition (WT) program’s presentation on Automated Pre-Penalties and Sanctions.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3337227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a:t>
            </a:r>
            <a:r>
              <a:rPr lang="en-US" baseline="0" dirty="0"/>
              <a:t> the auto process, the system will look at the NOMA start date and will check 7 days after that date to see if code 492 has been </a:t>
            </a:r>
            <a:r>
              <a:rPr lang="en-US" b="1" i="1" baseline="0" dirty="0"/>
              <a:t>ended</a:t>
            </a:r>
            <a:r>
              <a:rPr lang="en-US" baseline="0" dirty="0"/>
              <a:t> by a career manager or program staff.  If the code has not been ended by a career manager, the system will start the pre-penalty process by generating </a:t>
            </a:r>
            <a:r>
              <a:rPr lang="en-US" b="1" i="1" baseline="0" dirty="0"/>
              <a:t>a Notice of Failure to Participate, DEO WTP 2290, and mails the 2290</a:t>
            </a:r>
            <a:r>
              <a:rPr lang="en-US" baseline="0" dirty="0"/>
              <a:t> to the participant.  The system will also send an alert to the career manager informing that the pre-penalty process has started and that he or she must make an oral attempt to contact and counsel the participant for the failure.  The case manager must enter a case note of the events of the oral attempt.  If the oral attempt is unsuccessful, the case manager would indicate that in the case notes. If the oral attempt is successful, the case manager will inform the customer what needs to take place to avoid a penalty on the case and provide pre-penalty counseling.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3892048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last slide we indicated that the case manager would receive an alert to make an oral attempt when the system starts the pre-penalty process on someone who is noncompliant with the Initial Engagement requirements or the NOMA requirements.  </a:t>
            </a:r>
          </a:p>
          <a:p>
            <a:endParaRPr lang="en-US" baseline="0" dirty="0"/>
          </a:p>
          <a:p>
            <a:r>
              <a:rPr lang="en-US" baseline="0" dirty="0"/>
              <a:t>When you go to the customer’s to-do’s or alerts, you will see the To-Do or alert type is an “</a:t>
            </a:r>
            <a:r>
              <a:rPr lang="en-US" b="1" i="1" baseline="0" dirty="0"/>
              <a:t>Auto TODO</a:t>
            </a:r>
            <a:r>
              <a:rPr lang="en-US" baseline="0" dirty="0"/>
              <a:t>”.  The post date will be the date that the pre-penalty was started.  The start date will also be the date the Pre-penalty was started.  The end date of the TODO will be the 10</a:t>
            </a:r>
            <a:r>
              <a:rPr lang="en-US" baseline="30000" dirty="0"/>
              <a:t>th</a:t>
            </a:r>
            <a:r>
              <a:rPr lang="en-US" baseline="0" dirty="0"/>
              <a:t> day in the 2290 or pre-penalty duration.  Remember, if this date is a weekend or a holiday, the penalty will be requested on the next business day.  If you click on the customer’s hyperlinked name (which has been purposely obscured), you will see detailed information about the alert.  We will show this detail on the next slide.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3742455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a:t>
            </a:r>
            <a:r>
              <a:rPr lang="en-US" baseline="0" dirty="0"/>
              <a:t> clicking on the customer’s hyperlinked name, you will be able to see the details of the alert.  The alert notifies the case manager that the WT NOF or the Welfare Transition Notice of Failure has been sent.  It further instructs you to call/counsel the participant.</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4113413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automated</a:t>
            </a:r>
            <a:r>
              <a:rPr lang="en-US" baseline="0" dirty="0"/>
              <a:t> pre-penalty letter reminds the customer that an initial letter was mailed and asked them to complete a set of instructions.  The goes on to tell the customer that they did not complete the steps outlined in the letter.  It informs them that they must log onto the system and complete the initial assessment and meet with a career manager at their local service center before 5pm prior to the last day in the 10-day pre-penalty process.  It also reminds them of the steps and tells them about possible good cause reasons for failing to complete the steps.  Lastly, the letter provides instructions for them to contact a career manager if they cannot complete the steps by the end of the 10-day pre-penalty process.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2878568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oral</a:t>
            </a:r>
            <a:r>
              <a:rPr lang="en-US" baseline="0" dirty="0"/>
              <a:t> attempt is not successful and</a:t>
            </a:r>
            <a:r>
              <a:rPr lang="en-US" dirty="0"/>
              <a:t> participant does</a:t>
            </a:r>
            <a:r>
              <a:rPr lang="en-US" baseline="0" dirty="0"/>
              <a:t> not respond to the 2290 within 10  days, OSST will automatically request a penalty on the case on the 11</a:t>
            </a:r>
            <a:r>
              <a:rPr lang="en-US" baseline="30000" dirty="0"/>
              <a:t>th</a:t>
            </a:r>
            <a:r>
              <a:rPr lang="en-US" baseline="0" dirty="0"/>
              <a:t> day.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4222100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oral attempt</a:t>
            </a:r>
            <a:r>
              <a:rPr lang="en-US" baseline="0" dirty="0"/>
              <a:t> isn’t successful and the customer doesn’t respond to the 2290, </a:t>
            </a:r>
            <a:r>
              <a:rPr lang="en-US" dirty="0"/>
              <a:t>the</a:t>
            </a:r>
            <a:r>
              <a:rPr lang="en-US" baseline="0" dirty="0"/>
              <a:t> system requests a sanction on the case.  Once the system requests a sanction on the case, this will update the customer’s OSST Client account. IF the customer logs in after the sanction has been requested, the system will notify them that a penalty was requested on their case.  The system will also inform them of which sanction level has been requested and notifies them to contact the career center for more information about the sanction request.  They will also have the ability to click on a hyperlink to see a copy of the failure letter that was mailed.</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2078654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discuss what happens if the oral</a:t>
            </a:r>
            <a:r>
              <a:rPr lang="en-US" baseline="0" dirty="0"/>
              <a:t> attempt is successful.  If the oral attempt is successful, i</a:t>
            </a:r>
            <a:r>
              <a:rPr lang="en-US" dirty="0"/>
              <a:t>nstruct the participant to log on</a:t>
            </a:r>
            <a:r>
              <a:rPr lang="en-US" baseline="0" dirty="0"/>
              <a:t> to their OSST account and complete the Initial Assessment and give them a date and time to meet with you.  Give them a set date that is before the pre-penalty expires.  They must complete both to avoid a penalty.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274971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participant logs in and completes the Initial Assessment and attends the case management appointment, you will </a:t>
            </a:r>
            <a:r>
              <a:rPr lang="en-US" b="1" i="1" baseline="0" dirty="0"/>
              <a:t>end</a:t>
            </a:r>
            <a:r>
              <a:rPr lang="en-US" baseline="0" dirty="0"/>
              <a:t> Code 492 with an outcome of “</a:t>
            </a:r>
            <a:r>
              <a:rPr lang="en-US" b="1" i="1" baseline="0" dirty="0"/>
              <a:t>Completed</a:t>
            </a:r>
            <a:r>
              <a:rPr lang="en-US" baseline="0" dirty="0"/>
              <a:t>” which lets the system know that the customer has satisfied the Initial Engagement requirements.  You would also update the pre-penalty with </a:t>
            </a:r>
            <a:r>
              <a:rPr lang="en-US" b="1" i="1" baseline="0" dirty="0"/>
              <a:t>complied</a:t>
            </a:r>
            <a:r>
              <a:rPr lang="en-US" baseline="0" dirty="0"/>
              <a:t>.  You will end the pre-penalty with the date the customer agreed to comply during your pre-penalty counseling, once the customer has actually complied.</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2143492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participant logs in and completes the Initial Assessment, but does not attend the appointment in order to be removed from the Automated process, this is a 2</a:t>
            </a:r>
            <a:r>
              <a:rPr lang="en-US" baseline="30000" dirty="0"/>
              <a:t>nd</a:t>
            </a:r>
            <a:r>
              <a:rPr lang="en-US" baseline="0" dirty="0"/>
              <a:t> Failure. Set an alert from 3 days from the 2</a:t>
            </a:r>
            <a:r>
              <a:rPr lang="en-US" baseline="30000" dirty="0"/>
              <a:t>nd</a:t>
            </a:r>
            <a:r>
              <a:rPr lang="en-US" baseline="0" dirty="0"/>
              <a:t> failure to allow the participant to report good cause for the failure.  You will enter a case note that the customer failed to attend the appointment.  You will need to include the date and time of the appointment in the case note.  You would end code 492 with “</a:t>
            </a:r>
            <a:r>
              <a:rPr lang="en-US" b="1" i="1" baseline="0" dirty="0"/>
              <a:t>Not Completed</a:t>
            </a:r>
            <a:r>
              <a:rPr lang="en-US" baseline="0" dirty="0"/>
              <a:t>”.  If good cause does not exist, request the appropriate level sanction on the case and mail a Notice of Failure to Demonstrate Satisfactory Compliance, </a:t>
            </a:r>
            <a:r>
              <a:rPr lang="en-US" b="1" i="1" baseline="0" dirty="0"/>
              <a:t>DEO-WTP Form 2292</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3131436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instances when</a:t>
            </a:r>
            <a:r>
              <a:rPr lang="en-US" baseline="0" dirty="0"/>
              <a:t> the system will not be able to request a sanction because it cannot determine which sanction level to request due to the </a:t>
            </a:r>
            <a:r>
              <a:rPr lang="en-US" b="1" i="1" baseline="0" dirty="0"/>
              <a:t>Sanction Forgiveness Policy</a:t>
            </a:r>
            <a:r>
              <a:rPr lang="en-US" baseline="0" dirty="0"/>
              <a:t>.  The system will be able to track compliance based on a number of factors, including the time an activity was open and active, a deferral was open and active, or a job was open and active while the case was in Mandatory status since the last time a sanction was ended with compliance.  If the system cannot clearly identify that a participant exceeded the six month forgiveness threshold or clearly identify that the case was under the six month threshold, it will send an alert to the case manager to review the sanction history, cash assistance receipt and request the appropriate sanction level.</a:t>
            </a:r>
          </a:p>
          <a:p>
            <a:endParaRPr lang="en-US" baseline="0" dirty="0"/>
          </a:p>
          <a:p>
            <a:r>
              <a:rPr lang="en-US" baseline="0" dirty="0"/>
              <a:t>OSST will look at the elements previously mentioned, look at the last time a sanction was ended with an outcome of </a:t>
            </a:r>
            <a:r>
              <a:rPr lang="en-US" b="1" i="1" baseline="0" dirty="0"/>
              <a:t>“Complied” </a:t>
            </a:r>
            <a:r>
              <a:rPr lang="en-US" baseline="0" dirty="0"/>
              <a:t>and calculate the number of months the participant had an open and active activity, training, job, or deferral.  The system will not look for JPRs and makes the assumption that if any of these were open and active in a mandatory case status, it will count the time as a compliant month to make the sanction level assessment.  </a:t>
            </a:r>
          </a:p>
          <a:p>
            <a:endParaRPr lang="en-US" baseline="0" dirty="0"/>
          </a:p>
          <a:p>
            <a:r>
              <a:rPr lang="en-US" baseline="0" dirty="0"/>
              <a:t>However, there will be instances where the system may assess that the participant was compliant for 5.8 months or 6.2 months.  These assessments will be considered </a:t>
            </a:r>
            <a:r>
              <a:rPr lang="en-US" b="1" i="1" baseline="0" dirty="0"/>
              <a:t>borderline</a:t>
            </a:r>
            <a:r>
              <a:rPr lang="en-US" baseline="0" dirty="0"/>
              <a:t>, especially in instances where two activities overlapped during that time frame.  In </a:t>
            </a:r>
            <a:r>
              <a:rPr lang="en-US" b="1" i="1" baseline="0" dirty="0"/>
              <a:t>borderline situations, the system will alert the case manager to review the sanction history and request the appropriate level.</a:t>
            </a:r>
            <a:endParaRPr lang="en-US" b="1" i="1"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125430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goal of this presentation is to familiarize you with the </a:t>
            </a:r>
            <a:r>
              <a:rPr lang="en-US" b="1" i="1" baseline="0" dirty="0"/>
              <a:t>automated Pre-penalty and Sanction process</a:t>
            </a:r>
            <a:r>
              <a:rPr lang="en-US" baseline="0" dirty="0"/>
              <a:t>.  You will learn:</a:t>
            </a:r>
          </a:p>
          <a:p>
            <a:pPr>
              <a:buFont typeface="Arial" pitchFamily="34" charset="0"/>
              <a:buChar char="•"/>
            </a:pPr>
            <a:r>
              <a:rPr lang="en-US" baseline="0" dirty="0"/>
              <a:t>What happens when an automated pre-penalty starts and how the participant is notified</a:t>
            </a:r>
          </a:p>
          <a:p>
            <a:pPr>
              <a:buFont typeface="Arial" pitchFamily="34" charset="0"/>
              <a:buChar char="•"/>
            </a:pPr>
            <a:r>
              <a:rPr lang="en-US" baseline="0" dirty="0"/>
              <a:t>What you must do as part of the automated process</a:t>
            </a:r>
          </a:p>
          <a:p>
            <a:pPr>
              <a:buFont typeface="Arial" pitchFamily="34" charset="0"/>
              <a:buChar char="•"/>
            </a:pPr>
            <a:r>
              <a:rPr lang="en-US" baseline="0" dirty="0"/>
              <a:t>Information about automated sanctions and the forgiveness policy.</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3091302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Sanction Forgiveness alert and case note will generally contain the same language.  It is up to the case manager to review the case and request the appropriate level sanction.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2399083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a:t>
            </a:r>
            <a:r>
              <a:rPr lang="en-US" baseline="0" dirty="0"/>
              <a:t> our presentation on Automated Pre-penalties and sanctions.  If you have questions about non-automation pre-penalties and sanctions, please visit our website and access the three part “Pre-penalty and Sanction” series.  You may use the hyperlink to access the program training page.  If you have questions about this presentation or other WT related program questions, please email the WT Team at WTProgram@commerce.fl.gov.</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Once a individual becomes a mandatory participant in the Welfare Transition (WT) program, they will receive an engagement letter.  The engagement letter informs them that they need to log into OSST to complete their Initial Assessment and meet with a career consultant as part of their </a:t>
            </a:r>
            <a:r>
              <a:rPr lang="en-US" b="1" i="1" baseline="0" dirty="0"/>
              <a:t>Initial Engagement Requirement</a:t>
            </a:r>
            <a:r>
              <a:rPr lang="en-US" baseline="0" dirty="0"/>
              <a:t>.  If you recall from the Initial Engagement presentation, codes 492 and 491 will automatically populate as a part of the automated process when the participant becomes mandatory.  If the participant completes the Initial Assessment as required and meets with the career consultant by the due date on their letter, the customer will be removed from the automated process by the case manager.</a:t>
            </a:r>
          </a:p>
          <a:p>
            <a:endParaRPr lang="en-US" baseline="0" dirty="0"/>
          </a:p>
          <a:p>
            <a:r>
              <a:rPr lang="en-US" baseline="0" dirty="0"/>
              <a:t>If the customer fails to complete the Initial Engagement requirement, the system will automatically start the pre-penalty process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171534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participant has</a:t>
            </a:r>
            <a:r>
              <a:rPr lang="en-US" baseline="0" dirty="0"/>
              <a:t> 7 calendar days from the date the Engagement Letter is mailed to:</a:t>
            </a:r>
          </a:p>
          <a:p>
            <a:pPr marL="228600" indent="-228600">
              <a:buFont typeface="+mj-lt"/>
              <a:buAutoNum type="arabicPeriod"/>
            </a:pPr>
            <a:r>
              <a:rPr lang="en-US" baseline="0" dirty="0"/>
              <a:t>Complete the Initial Assessment; and</a:t>
            </a:r>
          </a:p>
          <a:p>
            <a:pPr marL="228600" indent="-228600">
              <a:buFont typeface="+mj-lt"/>
              <a:buAutoNum type="arabicPeriod"/>
            </a:pPr>
            <a:r>
              <a:rPr lang="en-US" baseline="0" dirty="0"/>
              <a:t>Meet with a Career Manager to be removed from the automated process.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365219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a:t>
            </a:r>
            <a:r>
              <a:rPr lang="en-US" baseline="0" dirty="0"/>
              <a:t> the auto process, the system will look at the Notice Of Mandatory Appointment (NOMA) start date and will check 7 days after that date to see if the code 492 has been </a:t>
            </a:r>
            <a:r>
              <a:rPr lang="en-US" b="1" i="1" baseline="0" dirty="0"/>
              <a:t>ended</a:t>
            </a:r>
            <a:r>
              <a:rPr lang="en-US" baseline="0" dirty="0"/>
              <a:t> by a career manager.  If the code has not been ended by a career manager, the system will start the pre-penalty process by mailing out a </a:t>
            </a:r>
            <a:r>
              <a:rPr lang="en-US" b="1" i="1" baseline="0" dirty="0"/>
              <a:t>Notice of Failure to Participate, DEO WTP 2290</a:t>
            </a:r>
            <a:r>
              <a:rPr lang="en-US" baseline="0" dirty="0"/>
              <a:t>, to the participant.  The system will also generate a case note of the automated events.</a:t>
            </a:r>
          </a:p>
          <a:p>
            <a:endParaRPr lang="en-US" baseline="0" dirty="0"/>
          </a:p>
          <a:p>
            <a:r>
              <a:rPr lang="en-US" baseline="0" dirty="0"/>
              <a:t>The case note provides information about when the NOMA was generated and when the letter was mailed.  The 7 days start from the mail date.  In this example, you can see that the case note states the letter was generated on August 26, but wasn’t mailed until August 27, 2013.  It also includes the date for which the participant must complete his/her Initial Engagement requirements, which is September 03, 2013 in this example.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428843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customer will have 7 days to complete the NOMA requirements.  However, there may be instances where the participant may have more than 7 days to complete the NOMA before the auto pre-penalty process starts.  </a:t>
            </a:r>
          </a:p>
          <a:p>
            <a:pPr marL="228600" indent="-228600">
              <a:buFont typeface="Arial" pitchFamily="34" charset="0"/>
              <a:buChar char="•"/>
            </a:pPr>
            <a:r>
              <a:rPr lang="en-US" baseline="0" dirty="0"/>
              <a:t>If the NOMA requirement end date is on a weekend, the participant will have until the next business day to complete the requirement.</a:t>
            </a:r>
          </a:p>
          <a:p>
            <a:pPr marL="228600" indent="-228600">
              <a:buFont typeface="Arial" pitchFamily="34" charset="0"/>
              <a:buChar char="•"/>
            </a:pPr>
            <a:r>
              <a:rPr lang="en-US" baseline="0" dirty="0"/>
              <a:t>If the NOMA requirement end date is on a holiday, the participant will have until the next business day to complete the requirement.</a:t>
            </a:r>
          </a:p>
          <a:p>
            <a:pPr marL="228600" indent="-228600">
              <a:buFont typeface="+mj-lt"/>
              <a:buNone/>
            </a:pPr>
            <a:endParaRPr lang="en-US" baseline="0" dirty="0"/>
          </a:p>
          <a:p>
            <a:pPr marL="228600" indent="-228600">
              <a:buFont typeface="+mj-lt"/>
              <a:buNone/>
            </a:pPr>
            <a:r>
              <a:rPr lang="en-US" baseline="0" dirty="0"/>
              <a:t>We will provide examples in the upcoming slides.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146042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at the month of August in the top panel</a:t>
            </a:r>
            <a:r>
              <a:rPr lang="en-US" baseline="0" dirty="0"/>
              <a:t> of the presentation slide</a:t>
            </a:r>
            <a:r>
              <a:rPr lang="en-US" dirty="0"/>
              <a:t>, </a:t>
            </a:r>
            <a:r>
              <a:rPr lang="en-US" baseline="0" dirty="0"/>
              <a:t>we received the referral on the highlighted date, which is August 26</a:t>
            </a:r>
            <a:r>
              <a:rPr lang="en-US" baseline="30000" dirty="0"/>
              <a:t>th</a:t>
            </a:r>
            <a:r>
              <a:rPr lang="en-US" baseline="0" dirty="0"/>
              <a:t>, the system will confirm the referral, generate the NOMA and mail it on August 27</a:t>
            </a:r>
            <a:r>
              <a:rPr lang="en-US" baseline="30000" dirty="0"/>
              <a:t>th</a:t>
            </a:r>
            <a:r>
              <a:rPr lang="en-US" baseline="0" dirty="0"/>
              <a:t>.  The customer’s 7 days will start on August 27</a:t>
            </a:r>
            <a:r>
              <a:rPr lang="en-US" baseline="30000" dirty="0"/>
              <a:t>th</a:t>
            </a:r>
            <a:r>
              <a:rPr lang="en-US" baseline="0" dirty="0"/>
              <a:t>.  Although, September 2</a:t>
            </a:r>
            <a:r>
              <a:rPr lang="en-US" baseline="30000" dirty="0"/>
              <a:t>nd</a:t>
            </a:r>
            <a:r>
              <a:rPr lang="en-US" baseline="0" dirty="0"/>
              <a:t> is technically the 7</a:t>
            </a:r>
            <a:r>
              <a:rPr lang="en-US" baseline="30000" dirty="0"/>
              <a:t>th</a:t>
            </a:r>
            <a:r>
              <a:rPr lang="en-US" baseline="0" dirty="0"/>
              <a:t> day from the NOMA mail date, the customer will have until September 3</a:t>
            </a:r>
            <a:r>
              <a:rPr lang="en-US" baseline="30000" dirty="0"/>
              <a:t>rd</a:t>
            </a:r>
            <a:r>
              <a:rPr lang="en-US" baseline="0" dirty="0"/>
              <a:t> to complete the requirements because September 2</a:t>
            </a:r>
            <a:r>
              <a:rPr lang="en-US" baseline="30000" dirty="0"/>
              <a:t>nd</a:t>
            </a:r>
            <a:r>
              <a:rPr lang="en-US" baseline="0" dirty="0"/>
              <a:t> is a Holiday.  In this example, the participant will technically have 8 days to complete the requirement.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153838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same calendar</a:t>
            </a:r>
            <a:r>
              <a:rPr lang="en-US" baseline="0" dirty="0"/>
              <a:t> months as in the first example, if the referral comes in on Friday August 30, 2013, the customer will not be mailed a NOMA the next day because the following day is a weekend day.  Furthermore, the following Monday, September 2, 2013, is a Holiday so the NOMA would not be mailed that date either.  Although the letter will be generated on August 30, 2013, the NOMA will not be mailed until Tuesday, September 3, 2013.  This will be the customer’s NOMA start date.  The NOMA requirements due date will be September 9, 2013.</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107887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customer</a:t>
            </a:r>
            <a:r>
              <a:rPr lang="en-US" baseline="0" dirty="0"/>
              <a:t> receives their NOMA, they are instructed to log back into OSST and complete the steps outlined in their NOMA.  </a:t>
            </a:r>
            <a:r>
              <a:rPr lang="en-US" dirty="0"/>
              <a:t>When the client logs</a:t>
            </a:r>
            <a:r>
              <a:rPr lang="en-US" baseline="0" dirty="0"/>
              <a:t> in to complete the Initial Engagement, they will get steps they must complete in order to be compliant with the Initial Engagement requirements.  </a:t>
            </a:r>
          </a:p>
          <a:p>
            <a:endParaRPr lang="en-US" baseline="0" dirty="0"/>
          </a:p>
          <a:p>
            <a:r>
              <a:rPr lang="en-US" baseline="0" dirty="0"/>
              <a:t>Step 1 – reminds them when their NOMA was mailed and gives them an opportunity to view the printed letter.</a:t>
            </a:r>
          </a:p>
          <a:p>
            <a:endParaRPr lang="en-US" baseline="0" dirty="0"/>
          </a:p>
          <a:p>
            <a:r>
              <a:rPr lang="en-US" baseline="0" dirty="0"/>
              <a:t>Step 2 – Informs them that they must complete the instructions on their NOMA, which is 7 days from the NOMA mail date. </a:t>
            </a:r>
          </a:p>
          <a:p>
            <a:endParaRPr lang="en-US" baseline="0" dirty="0"/>
          </a:p>
          <a:p>
            <a:r>
              <a:rPr lang="en-US" baseline="0" dirty="0"/>
              <a:t>Step 3 – reminds them that they are not done until they actually meet with a case manager and failure to meet with the case manager may result in a loss of their benefits.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1503389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01FAE4F-B434-D2E2-F190-36FADBB7DF04}"/>
              </a:ext>
            </a:extLst>
          </p:cNvPr>
          <p:cNvPicPr>
            <a:picLocks noChangeAspect="1"/>
          </p:cNvPicPr>
          <p:nvPr/>
        </p:nvPicPr>
        <p:blipFill>
          <a:blip r:embed="rId3"/>
          <a:stretch>
            <a:fillRect/>
          </a:stretch>
        </p:blipFill>
        <p:spPr>
          <a:xfrm>
            <a:off x="1366836" y="0"/>
            <a:ext cx="10973751" cy="6230652"/>
          </a:xfrm>
          <a:prstGeom prst="rect">
            <a:avLst/>
          </a:prstGeom>
        </p:spPr>
      </p:pic>
      <p:pic>
        <p:nvPicPr>
          <p:cNvPr id="13" name="Picture 12" descr="A picture containing graphics, clipart, design&#10;&#10;Description automatically generated">
            <a:extLst>
              <a:ext uri="{FF2B5EF4-FFF2-40B4-BE49-F238E27FC236}">
                <a16:creationId xmlns:a16="http://schemas.microsoft.com/office/drawing/2014/main" id="{BC74ECEE-E099-87AA-7E6C-BFCB4246DFD2}"/>
              </a:ext>
            </a:extLst>
          </p:cNvPr>
          <p:cNvPicPr>
            <a:picLocks noChangeAspect="1"/>
          </p:cNvPicPr>
          <p:nvPr/>
        </p:nvPicPr>
        <p:blipFill>
          <a:blip r:embed="rId4"/>
          <a:stretch>
            <a:fillRect/>
          </a:stretch>
        </p:blipFill>
        <p:spPr>
          <a:xfrm>
            <a:off x="-1" y="0"/>
            <a:ext cx="12193473" cy="6858000"/>
          </a:xfrm>
          <a:prstGeom prst="rect">
            <a:avLst/>
          </a:prstGeom>
        </p:spPr>
      </p:pic>
      <p:sp>
        <p:nvSpPr>
          <p:cNvPr id="6" name="Title 1">
            <a:extLst>
              <a:ext uri="{FF2B5EF4-FFF2-40B4-BE49-F238E27FC236}">
                <a16:creationId xmlns:a16="http://schemas.microsoft.com/office/drawing/2014/main" id="{E2DC671E-C487-D62B-02B1-31761F595824}"/>
              </a:ext>
            </a:extLst>
          </p:cNvPr>
          <p:cNvSpPr txBox="1">
            <a:spLocks/>
          </p:cNvSpPr>
          <p:nvPr/>
        </p:nvSpPr>
        <p:spPr>
          <a:xfrm>
            <a:off x="951469" y="3630673"/>
            <a:ext cx="5758249" cy="1174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02452"/>
                </a:solidFill>
                <a:latin typeface="Arial" panose="020B0604020202020204" pitchFamily="34" charset="0"/>
                <a:cs typeface="Arial" panose="020B0604020202020204" pitchFamily="34" charset="0"/>
              </a:rPr>
              <a:t>Welfare Transition</a:t>
            </a:r>
          </a:p>
        </p:txBody>
      </p:sp>
      <p:sp>
        <p:nvSpPr>
          <p:cNvPr id="7" name="Subtitle 2">
            <a:extLst>
              <a:ext uri="{FF2B5EF4-FFF2-40B4-BE49-F238E27FC236}">
                <a16:creationId xmlns:a16="http://schemas.microsoft.com/office/drawing/2014/main" id="{62499B39-DC55-EDF6-AB5D-66138D2220B9}"/>
              </a:ext>
            </a:extLst>
          </p:cNvPr>
          <p:cNvSpPr txBox="1">
            <a:spLocks/>
          </p:cNvSpPr>
          <p:nvPr/>
        </p:nvSpPr>
        <p:spPr>
          <a:xfrm>
            <a:off x="951469" y="4535741"/>
            <a:ext cx="6438375" cy="53893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4A651"/>
                </a:solidFill>
                <a:latin typeface="Arial" panose="020B0604020202020204" pitchFamily="34" charset="0"/>
                <a:cs typeface="Arial" panose="020B0604020202020204" pitchFamily="34" charset="0"/>
              </a:rPr>
              <a:t>Automated Pre-Penalties and Sanctions</a:t>
            </a:r>
          </a:p>
        </p:txBody>
      </p:sp>
    </p:spTree>
    <p:extLst>
      <p:ext uri="{BB962C8B-B14F-4D97-AF65-F5344CB8AC3E}">
        <p14:creationId xmlns:p14="http://schemas.microsoft.com/office/powerpoint/2010/main" val="242816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happens if the participant fails?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7">
            <a:extLst>
              <a:ext uri="{FF2B5EF4-FFF2-40B4-BE49-F238E27FC236}">
                <a16:creationId xmlns:a16="http://schemas.microsoft.com/office/drawing/2014/main" id="{09F50AE5-3B6F-10DC-FAE0-D182E606BF92}"/>
              </a:ext>
            </a:extLst>
          </p:cNvPr>
          <p:cNvGraphicFramePr>
            <a:graphicFrameLocks noGrp="1"/>
          </p:cNvGraphicFramePr>
          <p:nvPr>
            <p:ph idx="1"/>
            <p:extLst>
              <p:ext uri="{D42A27DB-BD31-4B8C-83A1-F6EECF244321}">
                <p14:modId xmlns:p14="http://schemas.microsoft.com/office/powerpoint/2010/main" val="712099128"/>
              </p:ext>
            </p:extLst>
          </p:nvPr>
        </p:nvGraphicFramePr>
        <p:xfrm>
          <a:off x="1556385" y="1690688"/>
          <a:ext cx="9079230" cy="48021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323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Manager Oral Attempt/Counseling Alert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3">
            <a:extLst>
              <a:ext uri="{FF2B5EF4-FFF2-40B4-BE49-F238E27FC236}">
                <a16:creationId xmlns:a16="http://schemas.microsoft.com/office/drawing/2014/main" id="{1708F0A4-CB8F-81E6-8076-CB7A53EE313D}"/>
              </a:ext>
            </a:extLst>
          </p:cNvPr>
          <p:cNvPicPr>
            <a:picLocks noGrp="1" noChangeAspect="1" noChangeArrowheads="1"/>
          </p:cNvPicPr>
          <p:nvPr>
            <p:ph idx="1"/>
          </p:nvPr>
        </p:nvPicPr>
        <p:blipFill>
          <a:blip r:embed="rId4" cstate="print"/>
          <a:srcRect/>
          <a:stretch>
            <a:fillRect/>
          </a:stretch>
        </p:blipFill>
        <p:spPr bwMode="auto">
          <a:xfrm>
            <a:off x="605043" y="2091373"/>
            <a:ext cx="10981914" cy="2430780"/>
          </a:xfrm>
          <a:prstGeom prst="rect">
            <a:avLst/>
          </a:prstGeom>
          <a:noFill/>
          <a:ln w="9525">
            <a:noFill/>
            <a:miter lim="800000"/>
            <a:headEnd/>
            <a:tailEnd/>
          </a:ln>
        </p:spPr>
      </p:pic>
      <p:cxnSp>
        <p:nvCxnSpPr>
          <p:cNvPr id="8" name="Straight Arrow Connector 7">
            <a:extLst>
              <a:ext uri="{FF2B5EF4-FFF2-40B4-BE49-F238E27FC236}">
                <a16:creationId xmlns:a16="http://schemas.microsoft.com/office/drawing/2014/main" id="{29D4DFCE-DD53-6D35-149C-F52355EDDF10}"/>
              </a:ext>
            </a:extLst>
          </p:cNvPr>
          <p:cNvCxnSpPr/>
          <p:nvPr/>
        </p:nvCxnSpPr>
        <p:spPr>
          <a:xfrm flipH="1" flipV="1">
            <a:off x="2091690" y="3912870"/>
            <a:ext cx="4572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9984313-A4B1-E0FC-9269-35B42EB04A2D}"/>
              </a:ext>
            </a:extLst>
          </p:cNvPr>
          <p:cNvCxnSpPr/>
          <p:nvPr/>
        </p:nvCxnSpPr>
        <p:spPr>
          <a:xfrm flipH="1" flipV="1">
            <a:off x="9627870" y="4099560"/>
            <a:ext cx="2286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523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Pre-Penalty Counseling To-Do</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2">
            <a:extLst>
              <a:ext uri="{FF2B5EF4-FFF2-40B4-BE49-F238E27FC236}">
                <a16:creationId xmlns:a16="http://schemas.microsoft.com/office/drawing/2014/main" id="{B8C3683D-7721-5707-2A35-15A92574CB49}"/>
              </a:ext>
            </a:extLst>
          </p:cNvPr>
          <p:cNvPicPr>
            <a:picLocks noGrp="1" noChangeAspect="1" noChangeArrowheads="1"/>
          </p:cNvPicPr>
          <p:nvPr>
            <p:ph idx="1"/>
          </p:nvPr>
        </p:nvPicPr>
        <p:blipFill>
          <a:blip r:embed="rId4" cstate="print"/>
          <a:srcRect/>
          <a:stretch>
            <a:fillRect/>
          </a:stretch>
        </p:blipFill>
        <p:spPr bwMode="auto">
          <a:xfrm>
            <a:off x="1087994" y="1562220"/>
            <a:ext cx="10016011" cy="4850009"/>
          </a:xfrm>
          <a:prstGeom prst="rect">
            <a:avLst/>
          </a:prstGeom>
          <a:noFill/>
          <a:ln w="9525">
            <a:noFill/>
            <a:miter lim="800000"/>
            <a:headEnd/>
            <a:tailEnd/>
          </a:ln>
        </p:spPr>
      </p:pic>
    </p:spTree>
    <p:extLst>
      <p:ext uri="{BB962C8B-B14F-4D97-AF65-F5344CB8AC3E}">
        <p14:creationId xmlns:p14="http://schemas.microsoft.com/office/powerpoint/2010/main" val="65970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does the pre-penalty letter say?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F6F39591-50F8-5EAE-73B8-242B6DA4ACCC}"/>
              </a:ext>
            </a:extLst>
          </p:cNvPr>
          <p:cNvPicPr>
            <a:picLocks noGrp="1" noChangeAspect="1" noChangeArrowheads="1"/>
          </p:cNvPicPr>
          <p:nvPr>
            <p:ph idx="1"/>
          </p:nvPr>
        </p:nvPicPr>
        <p:blipFill>
          <a:blip r:embed="rId4" cstate="print"/>
          <a:srcRect/>
          <a:stretch>
            <a:fillRect/>
          </a:stretch>
        </p:blipFill>
        <p:spPr bwMode="auto">
          <a:xfrm>
            <a:off x="3716655" y="1442674"/>
            <a:ext cx="4758690" cy="5194510"/>
          </a:xfrm>
          <a:prstGeom prst="rect">
            <a:avLst/>
          </a:prstGeom>
          <a:ln w="12700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637715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happens if the oral attempt </a:t>
            </a:r>
            <a:r>
              <a:rPr lang="en-US" b="1" u="sng" dirty="0">
                <a:solidFill>
                  <a:srgbClr val="04A651"/>
                </a:solidFill>
                <a:latin typeface="Franklin Gothic Book" panose="020B0503020102020204" pitchFamily="34" charset="0"/>
              </a:rPr>
              <a:t>IS NOT </a:t>
            </a:r>
            <a:r>
              <a:rPr lang="en-US" b="1" dirty="0">
                <a:solidFill>
                  <a:srgbClr val="04A651"/>
                </a:solidFill>
                <a:latin typeface="Franklin Gothic Book" panose="020B0503020102020204" pitchFamily="34" charset="0"/>
              </a:rPr>
              <a:t>successful?</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9">
            <a:extLst>
              <a:ext uri="{FF2B5EF4-FFF2-40B4-BE49-F238E27FC236}">
                <a16:creationId xmlns:a16="http://schemas.microsoft.com/office/drawing/2014/main" id="{ED3C3304-6C7D-851E-152D-D0A0739FED72}"/>
              </a:ext>
            </a:extLst>
          </p:cNvPr>
          <p:cNvGraphicFramePr>
            <a:graphicFrameLocks noGrp="1"/>
          </p:cNvGraphicFramePr>
          <p:nvPr>
            <p:ph idx="1"/>
            <p:extLst>
              <p:ext uri="{D42A27DB-BD31-4B8C-83A1-F6EECF244321}">
                <p14:modId xmlns:p14="http://schemas.microsoft.com/office/powerpoint/2010/main" val="2123824211"/>
              </p:ext>
            </p:extLst>
          </p:nvPr>
        </p:nvGraphicFramePr>
        <p:xfrm>
          <a:off x="1600200" y="1690688"/>
          <a:ext cx="8991600"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3864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happens after an automated sanction has been requested?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323518D5-18CD-43F3-CFA3-D0BF5D120F1D}"/>
              </a:ext>
            </a:extLst>
          </p:cNvPr>
          <p:cNvPicPr>
            <a:picLocks noGrp="1" noChangeAspect="1" noChangeArrowheads="1"/>
          </p:cNvPicPr>
          <p:nvPr>
            <p:ph idx="1"/>
          </p:nvPr>
        </p:nvPicPr>
        <p:blipFill>
          <a:blip r:embed="rId4" cstate="print"/>
          <a:srcRect/>
          <a:stretch>
            <a:fillRect/>
          </a:stretch>
        </p:blipFill>
        <p:spPr bwMode="auto">
          <a:xfrm>
            <a:off x="2026919" y="1690688"/>
            <a:ext cx="8138161" cy="4950714"/>
          </a:xfrm>
          <a:prstGeom prst="rect">
            <a:avLst/>
          </a:prstGeom>
          <a:noFill/>
          <a:ln w="9525">
            <a:noFill/>
            <a:miter lim="800000"/>
            <a:headEnd/>
            <a:tailEnd/>
          </a:ln>
        </p:spPr>
      </p:pic>
      <p:sp>
        <p:nvSpPr>
          <p:cNvPr id="8" name="Rectangle 7">
            <a:extLst>
              <a:ext uri="{FF2B5EF4-FFF2-40B4-BE49-F238E27FC236}">
                <a16:creationId xmlns:a16="http://schemas.microsoft.com/office/drawing/2014/main" id="{B7B4D3E1-40AB-3E1C-29C0-A38F536CECB5}"/>
              </a:ext>
            </a:extLst>
          </p:cNvPr>
          <p:cNvSpPr/>
          <p:nvPr/>
        </p:nvSpPr>
        <p:spPr>
          <a:xfrm>
            <a:off x="2114550" y="1783080"/>
            <a:ext cx="2834640" cy="6286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logo&#10;&#10;Description automatically generated">
            <a:extLst>
              <a:ext uri="{FF2B5EF4-FFF2-40B4-BE49-F238E27FC236}">
                <a16:creationId xmlns:a16="http://schemas.microsoft.com/office/drawing/2014/main" id="{18BDCEB9-105C-0E61-AE10-7784010920EA}"/>
              </a:ext>
            </a:extLst>
          </p:cNvPr>
          <p:cNvPicPr>
            <a:picLocks noChangeAspect="1"/>
          </p:cNvPicPr>
          <p:nvPr/>
        </p:nvPicPr>
        <p:blipFill>
          <a:blip r:embed="rId5"/>
          <a:stretch>
            <a:fillRect/>
          </a:stretch>
        </p:blipFill>
        <p:spPr>
          <a:xfrm>
            <a:off x="2160094" y="1870576"/>
            <a:ext cx="2457626" cy="567519"/>
          </a:xfrm>
          <a:prstGeom prst="rect">
            <a:avLst/>
          </a:prstGeom>
        </p:spPr>
      </p:pic>
    </p:spTree>
    <p:extLst>
      <p:ext uri="{BB962C8B-B14F-4D97-AF65-F5344CB8AC3E}">
        <p14:creationId xmlns:p14="http://schemas.microsoft.com/office/powerpoint/2010/main" val="139138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must the customer do if the </a:t>
            </a:r>
            <a:r>
              <a:rPr lang="en-US" b="1" i="1" u="sng" dirty="0">
                <a:solidFill>
                  <a:srgbClr val="04A651"/>
                </a:solidFill>
                <a:latin typeface="Franklin Gothic Book" panose="020B0503020102020204" pitchFamily="34" charset="0"/>
              </a:rPr>
              <a:t>oral attempt is successful?</a:t>
            </a:r>
            <a:endParaRPr lang="en-US" b="1" i="1" u="sng"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9">
            <a:extLst>
              <a:ext uri="{FF2B5EF4-FFF2-40B4-BE49-F238E27FC236}">
                <a16:creationId xmlns:a16="http://schemas.microsoft.com/office/drawing/2014/main" id="{F5405E31-BC0D-BBCE-2B97-9E84906FFA55}"/>
              </a:ext>
            </a:extLst>
          </p:cNvPr>
          <p:cNvGraphicFramePr>
            <a:graphicFrameLocks noGrp="1"/>
          </p:cNvGraphicFramePr>
          <p:nvPr>
            <p:ph idx="1"/>
            <p:extLst>
              <p:ext uri="{D42A27DB-BD31-4B8C-83A1-F6EECF244321}">
                <p14:modId xmlns:p14="http://schemas.microsoft.com/office/powerpoint/2010/main" val="198790856"/>
              </p:ext>
            </p:extLst>
          </p:nvPr>
        </p:nvGraphicFramePr>
        <p:xfrm>
          <a:off x="1981200" y="1882140"/>
          <a:ext cx="82296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6280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happens if the oral attempt is successful and…</a:t>
            </a:r>
            <a:endParaRPr lang="en-US" b="1" i="1" u="sng"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9">
            <a:extLst>
              <a:ext uri="{FF2B5EF4-FFF2-40B4-BE49-F238E27FC236}">
                <a16:creationId xmlns:a16="http://schemas.microsoft.com/office/drawing/2014/main" id="{149C05EA-160D-E168-7622-9B3B9A68477C}"/>
              </a:ext>
            </a:extLst>
          </p:cNvPr>
          <p:cNvGraphicFramePr>
            <a:graphicFrameLocks noGrp="1"/>
          </p:cNvGraphicFramePr>
          <p:nvPr>
            <p:ph idx="1"/>
            <p:extLst>
              <p:ext uri="{D42A27DB-BD31-4B8C-83A1-F6EECF244321}">
                <p14:modId xmlns:p14="http://schemas.microsoft.com/office/powerpoint/2010/main" val="3687374436"/>
              </p:ext>
            </p:extLst>
          </p:nvPr>
        </p:nvGraphicFramePr>
        <p:xfrm>
          <a:off x="2137410" y="1531620"/>
          <a:ext cx="7917180" cy="54521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6995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happens if…</a:t>
            </a:r>
            <a:endParaRPr lang="en-US" b="1" i="1" u="sng"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9">
            <a:extLst>
              <a:ext uri="{FF2B5EF4-FFF2-40B4-BE49-F238E27FC236}">
                <a16:creationId xmlns:a16="http://schemas.microsoft.com/office/drawing/2014/main" id="{FB2D7085-A2A9-CF6B-F763-0F8FAF177152}"/>
              </a:ext>
            </a:extLst>
          </p:cNvPr>
          <p:cNvGraphicFramePr>
            <a:graphicFrameLocks noGrp="1"/>
          </p:cNvGraphicFramePr>
          <p:nvPr>
            <p:ph idx="1"/>
            <p:extLst>
              <p:ext uri="{D42A27DB-BD31-4B8C-83A1-F6EECF244321}">
                <p14:modId xmlns:p14="http://schemas.microsoft.com/office/powerpoint/2010/main" val="1403943936"/>
              </p:ext>
            </p:extLst>
          </p:nvPr>
        </p:nvGraphicFramePr>
        <p:xfrm>
          <a:off x="2165985" y="1591968"/>
          <a:ext cx="7860030" cy="5167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2580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Automated Sanctions and the Sanction Forgiveness Policy</a:t>
            </a:r>
            <a:endParaRPr lang="en-US" b="1" i="1" u="sng"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7">
            <a:extLst>
              <a:ext uri="{FF2B5EF4-FFF2-40B4-BE49-F238E27FC236}">
                <a16:creationId xmlns:a16="http://schemas.microsoft.com/office/drawing/2014/main" id="{B9961219-BED2-AD4B-E145-9FB2EEA6EFA0}"/>
              </a:ext>
            </a:extLst>
          </p:cNvPr>
          <p:cNvGraphicFramePr>
            <a:graphicFrameLocks noGrp="1"/>
          </p:cNvGraphicFramePr>
          <p:nvPr>
            <p:ph idx="1"/>
            <p:extLst>
              <p:ext uri="{D42A27DB-BD31-4B8C-83A1-F6EECF244321}">
                <p14:modId xmlns:p14="http://schemas.microsoft.com/office/powerpoint/2010/main" val="629282554"/>
              </p:ext>
            </p:extLst>
          </p:nvPr>
        </p:nvGraphicFramePr>
        <p:xfrm>
          <a:off x="1522095" y="1855470"/>
          <a:ext cx="9147810" cy="4637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396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5" name="Content Placeholder 5">
            <a:extLst>
              <a:ext uri="{FF2B5EF4-FFF2-40B4-BE49-F238E27FC236}">
                <a16:creationId xmlns:a16="http://schemas.microsoft.com/office/drawing/2014/main" id="{6DCB479C-97C3-CD5A-FC16-8D924E25003F}"/>
              </a:ext>
            </a:extLst>
          </p:cNvPr>
          <p:cNvGraphicFramePr>
            <a:graphicFrameLocks noGrp="1"/>
          </p:cNvGraphicFramePr>
          <p:nvPr>
            <p:ph idx="1"/>
            <p:extLst>
              <p:ext uri="{D42A27DB-BD31-4B8C-83A1-F6EECF244321}">
                <p14:modId xmlns:p14="http://schemas.microsoft.com/office/powerpoint/2010/main" val="1369744741"/>
              </p:ext>
            </p:extLst>
          </p:nvPr>
        </p:nvGraphicFramePr>
        <p:xfrm>
          <a:off x="1409700" y="1468153"/>
          <a:ext cx="9372600" cy="4841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Sanction Forgiveness – Alert and Case Note</a:t>
            </a:r>
            <a:endParaRPr lang="en-US" b="1" i="1" u="sng"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5">
            <a:extLst>
              <a:ext uri="{FF2B5EF4-FFF2-40B4-BE49-F238E27FC236}">
                <a16:creationId xmlns:a16="http://schemas.microsoft.com/office/drawing/2014/main" id="{3A517770-10E6-5A00-21A7-7DC9B506057A}"/>
              </a:ext>
            </a:extLst>
          </p:cNvPr>
          <p:cNvPicPr>
            <a:picLocks noChangeAspect="1" noChangeArrowheads="1"/>
          </p:cNvPicPr>
          <p:nvPr/>
        </p:nvPicPr>
        <p:blipFill>
          <a:blip r:embed="rId4" cstate="print"/>
          <a:srcRect/>
          <a:stretch>
            <a:fillRect/>
          </a:stretch>
        </p:blipFill>
        <p:spPr bwMode="auto">
          <a:xfrm>
            <a:off x="1123951" y="1690688"/>
            <a:ext cx="6172200" cy="3038290"/>
          </a:xfrm>
          <a:prstGeom prst="rect">
            <a:avLst/>
          </a:prstGeom>
          <a:noFill/>
          <a:ln w="9525">
            <a:noFill/>
            <a:miter lim="800000"/>
            <a:headEnd/>
            <a:tailEnd/>
          </a:ln>
        </p:spPr>
      </p:pic>
      <p:pic>
        <p:nvPicPr>
          <p:cNvPr id="8" name="Picture 2">
            <a:extLst>
              <a:ext uri="{FF2B5EF4-FFF2-40B4-BE49-F238E27FC236}">
                <a16:creationId xmlns:a16="http://schemas.microsoft.com/office/drawing/2014/main" id="{4D4BEFD2-C9CF-B7C4-7054-65F647EAE8BB}"/>
              </a:ext>
            </a:extLst>
          </p:cNvPr>
          <p:cNvPicPr>
            <a:picLocks noGrp="1" noChangeAspect="1" noChangeArrowheads="1"/>
          </p:cNvPicPr>
          <p:nvPr>
            <p:ph idx="1"/>
          </p:nvPr>
        </p:nvPicPr>
        <p:blipFill>
          <a:blip r:embed="rId5" cstate="print"/>
          <a:srcRect/>
          <a:stretch>
            <a:fillRect/>
          </a:stretch>
        </p:blipFill>
        <p:spPr bwMode="auto">
          <a:xfrm>
            <a:off x="1790700" y="4733047"/>
            <a:ext cx="8610600" cy="2080024"/>
          </a:xfrm>
          <a:prstGeom prst="rect">
            <a:avLst/>
          </a:prstGeom>
          <a:noFill/>
          <a:ln w="9525">
            <a:noFill/>
            <a:miter lim="800000"/>
            <a:headEnd/>
            <a:tailEnd/>
          </a:ln>
        </p:spPr>
      </p:pic>
      <p:sp>
        <p:nvSpPr>
          <p:cNvPr id="9" name="Rounded Rectangular Callout 7">
            <a:extLst>
              <a:ext uri="{FF2B5EF4-FFF2-40B4-BE49-F238E27FC236}">
                <a16:creationId xmlns:a16="http://schemas.microsoft.com/office/drawing/2014/main" id="{235BE24B-40D0-D27F-954C-E91C9DD1EF10}"/>
              </a:ext>
            </a:extLst>
          </p:cNvPr>
          <p:cNvSpPr/>
          <p:nvPr/>
        </p:nvSpPr>
        <p:spPr>
          <a:xfrm>
            <a:off x="6351270" y="2184460"/>
            <a:ext cx="1524000" cy="838200"/>
          </a:xfrm>
          <a:prstGeom prst="wedgeRoundRectCallout">
            <a:avLst>
              <a:gd name="adj1" fmla="val -163333"/>
              <a:gd name="adj2" fmla="val 172273"/>
              <a:gd name="adj3" fmla="val 16667"/>
            </a:avLst>
          </a:prstGeom>
          <a:solidFill>
            <a:srgbClr val="20245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Alert</a:t>
            </a:r>
          </a:p>
        </p:txBody>
      </p:sp>
      <p:sp>
        <p:nvSpPr>
          <p:cNvPr id="10" name="Rounded Rectangular Callout 8">
            <a:extLst>
              <a:ext uri="{FF2B5EF4-FFF2-40B4-BE49-F238E27FC236}">
                <a16:creationId xmlns:a16="http://schemas.microsoft.com/office/drawing/2014/main" id="{352D150E-4E8C-1C32-9882-FB18476E84BD}"/>
              </a:ext>
            </a:extLst>
          </p:cNvPr>
          <p:cNvSpPr/>
          <p:nvPr/>
        </p:nvSpPr>
        <p:spPr>
          <a:xfrm>
            <a:off x="9029700" y="2828833"/>
            <a:ext cx="1524000" cy="762000"/>
          </a:xfrm>
          <a:prstGeom prst="wedgeRoundRectCallout">
            <a:avLst>
              <a:gd name="adj1" fmla="val -102083"/>
              <a:gd name="adj2" fmla="val 250455"/>
              <a:gd name="adj3" fmla="val 16667"/>
            </a:avLst>
          </a:prstGeom>
          <a:solidFill>
            <a:srgbClr val="04A65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Case Note</a:t>
            </a:r>
          </a:p>
        </p:txBody>
      </p:sp>
    </p:spTree>
    <p:extLst>
      <p:ext uri="{BB962C8B-B14F-4D97-AF65-F5344CB8AC3E}">
        <p14:creationId xmlns:p14="http://schemas.microsoft.com/office/powerpoint/2010/main" val="2783423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559516"/>
            <a:ext cx="6217312" cy="769441"/>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Welfare Transition Program</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WTProgram@commerce.fl.gov</a:t>
            </a:r>
          </a:p>
        </p:txBody>
      </p:sp>
    </p:spTree>
    <p:extLst>
      <p:ext uri="{BB962C8B-B14F-4D97-AF65-F5344CB8AC3E}">
        <p14:creationId xmlns:p14="http://schemas.microsoft.com/office/powerpoint/2010/main" val="5434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Initial Engagement Activity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12">
            <a:extLst>
              <a:ext uri="{FF2B5EF4-FFF2-40B4-BE49-F238E27FC236}">
                <a16:creationId xmlns:a16="http://schemas.microsoft.com/office/drawing/2014/main" id="{72689399-F87D-CD46-EE00-D786C0CE9FC7}"/>
              </a:ext>
            </a:extLst>
          </p:cNvPr>
          <p:cNvGraphicFramePr>
            <a:graphicFrameLocks noGrp="1"/>
          </p:cNvGraphicFramePr>
          <p:nvPr>
            <p:ph idx="1"/>
            <p:extLst>
              <p:ext uri="{D42A27DB-BD31-4B8C-83A1-F6EECF244321}">
                <p14:modId xmlns:p14="http://schemas.microsoft.com/office/powerpoint/2010/main" val="3556347842"/>
              </p:ext>
            </p:extLst>
          </p:nvPr>
        </p:nvGraphicFramePr>
        <p:xfrm>
          <a:off x="1981200" y="1690688"/>
          <a:ext cx="82296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When does the pre-penalty start?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3">
            <a:extLst>
              <a:ext uri="{FF2B5EF4-FFF2-40B4-BE49-F238E27FC236}">
                <a16:creationId xmlns:a16="http://schemas.microsoft.com/office/drawing/2014/main" id="{56CE850D-E9CE-AE87-3D27-765587A1245B}"/>
              </a:ext>
            </a:extLst>
          </p:cNvPr>
          <p:cNvGraphicFramePr>
            <a:graphicFrameLocks noGrp="1"/>
          </p:cNvGraphicFramePr>
          <p:nvPr>
            <p:ph idx="1"/>
            <p:extLst>
              <p:ext uri="{D42A27DB-BD31-4B8C-83A1-F6EECF244321}">
                <p14:modId xmlns:p14="http://schemas.microsoft.com/office/powerpoint/2010/main" val="1523917257"/>
              </p:ext>
            </p:extLst>
          </p:nvPr>
        </p:nvGraphicFramePr>
        <p:xfrm>
          <a:off x="1516380" y="1516500"/>
          <a:ext cx="9159240" cy="46442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7320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How does the system know when to start?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3">
            <a:extLst>
              <a:ext uri="{FF2B5EF4-FFF2-40B4-BE49-F238E27FC236}">
                <a16:creationId xmlns:a16="http://schemas.microsoft.com/office/drawing/2014/main" id="{701C4964-450A-DB7C-E56E-6C4A640837D4}"/>
              </a:ext>
            </a:extLst>
          </p:cNvPr>
          <p:cNvPicPr>
            <a:picLocks noGrp="1" noChangeAspect="1" noChangeArrowheads="1"/>
          </p:cNvPicPr>
          <p:nvPr>
            <p:ph idx="1"/>
          </p:nvPr>
        </p:nvPicPr>
        <p:blipFill>
          <a:blip r:embed="rId4" cstate="print"/>
          <a:srcRect/>
          <a:stretch>
            <a:fillRect/>
          </a:stretch>
        </p:blipFill>
        <p:spPr bwMode="auto">
          <a:xfrm>
            <a:off x="1790700" y="1530668"/>
            <a:ext cx="8610600" cy="2667000"/>
          </a:xfrm>
          <a:prstGeom prst="rect">
            <a:avLst/>
          </a:prstGeom>
          <a:noFill/>
          <a:ln w="9525">
            <a:noFill/>
            <a:miter lim="800000"/>
            <a:headEnd/>
            <a:tailEnd/>
          </a:ln>
        </p:spPr>
      </p:pic>
      <p:pic>
        <p:nvPicPr>
          <p:cNvPr id="8" name="Picture 4">
            <a:extLst>
              <a:ext uri="{FF2B5EF4-FFF2-40B4-BE49-F238E27FC236}">
                <a16:creationId xmlns:a16="http://schemas.microsoft.com/office/drawing/2014/main" id="{0261FC21-96D6-B67A-A986-D9C3C21F4E4B}"/>
              </a:ext>
            </a:extLst>
          </p:cNvPr>
          <p:cNvPicPr>
            <a:picLocks noChangeAspect="1" noChangeArrowheads="1"/>
          </p:cNvPicPr>
          <p:nvPr/>
        </p:nvPicPr>
        <p:blipFill>
          <a:blip r:embed="rId5" cstate="print"/>
          <a:srcRect/>
          <a:stretch>
            <a:fillRect/>
          </a:stretch>
        </p:blipFill>
        <p:spPr bwMode="auto">
          <a:xfrm>
            <a:off x="1524000" y="4197668"/>
            <a:ext cx="9144000" cy="2447925"/>
          </a:xfrm>
          <a:prstGeom prst="rect">
            <a:avLst/>
          </a:prstGeom>
          <a:noFill/>
          <a:ln w="9525">
            <a:noFill/>
            <a:miter lim="800000"/>
            <a:headEnd/>
            <a:tailEnd/>
          </a:ln>
        </p:spPr>
      </p:pic>
      <p:cxnSp>
        <p:nvCxnSpPr>
          <p:cNvPr id="9" name="Straight Arrow Connector 8">
            <a:extLst>
              <a:ext uri="{FF2B5EF4-FFF2-40B4-BE49-F238E27FC236}">
                <a16:creationId xmlns:a16="http://schemas.microsoft.com/office/drawing/2014/main" id="{88F6FA22-34F7-54E8-9071-6E55BB9024D2}"/>
              </a:ext>
            </a:extLst>
          </p:cNvPr>
          <p:cNvCxnSpPr/>
          <p:nvPr/>
        </p:nvCxnSpPr>
        <p:spPr>
          <a:xfrm flipH="1" flipV="1">
            <a:off x="2769870" y="3318094"/>
            <a:ext cx="4572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E5FE6E5-453E-1238-4649-E818655CF8F6}"/>
              </a:ext>
            </a:extLst>
          </p:cNvPr>
          <p:cNvCxnSpPr/>
          <p:nvPr/>
        </p:nvCxnSpPr>
        <p:spPr>
          <a:xfrm flipV="1">
            <a:off x="3227070" y="3318094"/>
            <a:ext cx="4572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145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How do the 7 days work?</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4">
            <a:extLst>
              <a:ext uri="{FF2B5EF4-FFF2-40B4-BE49-F238E27FC236}">
                <a16:creationId xmlns:a16="http://schemas.microsoft.com/office/drawing/2014/main" id="{33298E8C-3FFE-A6AD-8340-19AF949D2F58}"/>
              </a:ext>
            </a:extLst>
          </p:cNvPr>
          <p:cNvSpPr>
            <a:spLocks noGrp="1"/>
          </p:cNvSpPr>
          <p:nvPr>
            <p:ph idx="1"/>
          </p:nvPr>
        </p:nvSpPr>
        <p:spPr>
          <a:xfrm>
            <a:off x="838200" y="1592580"/>
            <a:ext cx="10515600" cy="5029199"/>
          </a:xfrm>
        </p:spPr>
        <p:txBody>
          <a:bodyPr>
            <a:normAutofit/>
          </a:bodyPr>
          <a:lstStyle/>
          <a:p>
            <a:r>
              <a:rPr lang="en-US" sz="3600" dirty="0">
                <a:solidFill>
                  <a:srgbClr val="202452"/>
                </a:solidFill>
              </a:rPr>
              <a:t>Customers will have 7 days to complete the NOMA requirements</a:t>
            </a:r>
          </a:p>
          <a:p>
            <a:r>
              <a:rPr lang="en-US" sz="3600" dirty="0">
                <a:solidFill>
                  <a:srgbClr val="202452"/>
                </a:solidFill>
              </a:rPr>
              <a:t>Some participants may get more than 7 days if</a:t>
            </a:r>
          </a:p>
          <a:p>
            <a:pPr lvl="1"/>
            <a:r>
              <a:rPr lang="en-US" sz="3200" dirty="0">
                <a:solidFill>
                  <a:srgbClr val="202452"/>
                </a:solidFill>
              </a:rPr>
              <a:t>The end date of the NOMA requirement is on a weekend</a:t>
            </a:r>
          </a:p>
          <a:p>
            <a:pPr lvl="1"/>
            <a:r>
              <a:rPr lang="en-US" sz="3200" dirty="0">
                <a:solidFill>
                  <a:srgbClr val="202452"/>
                </a:solidFill>
              </a:rPr>
              <a:t>The end date of the NOMA requirement is on a holiday</a:t>
            </a:r>
          </a:p>
        </p:txBody>
      </p:sp>
    </p:spTree>
    <p:extLst>
      <p:ext uri="{BB962C8B-B14F-4D97-AF65-F5344CB8AC3E}">
        <p14:creationId xmlns:p14="http://schemas.microsoft.com/office/powerpoint/2010/main" val="74009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9" name="Picture 2">
            <a:extLst>
              <a:ext uri="{FF2B5EF4-FFF2-40B4-BE49-F238E27FC236}">
                <a16:creationId xmlns:a16="http://schemas.microsoft.com/office/drawing/2014/main" id="{E944529D-6B8A-489F-972B-EB6B25669D12}"/>
              </a:ext>
            </a:extLst>
          </p:cNvPr>
          <p:cNvPicPr>
            <a:picLocks noGrp="1" noChangeAspect="1" noChangeArrowheads="1"/>
          </p:cNvPicPr>
          <p:nvPr>
            <p:ph idx="1"/>
          </p:nvPr>
        </p:nvPicPr>
        <p:blipFill>
          <a:blip r:embed="rId4" cstate="print"/>
          <a:srcRect/>
          <a:stretch>
            <a:fillRect/>
          </a:stretch>
        </p:blipFill>
        <p:spPr bwMode="auto">
          <a:xfrm>
            <a:off x="1524000" y="0"/>
            <a:ext cx="9144000" cy="3200400"/>
          </a:xfrm>
          <a:prstGeom prst="rect">
            <a:avLst/>
          </a:prstGeom>
          <a:noFill/>
          <a:ln w="9525">
            <a:noFill/>
            <a:miter lim="800000"/>
            <a:headEnd/>
            <a:tailEnd/>
          </a:ln>
        </p:spPr>
      </p:pic>
      <p:pic>
        <p:nvPicPr>
          <p:cNvPr id="10" name="Picture 3">
            <a:extLst>
              <a:ext uri="{FF2B5EF4-FFF2-40B4-BE49-F238E27FC236}">
                <a16:creationId xmlns:a16="http://schemas.microsoft.com/office/drawing/2014/main" id="{20C4F0DC-E822-34F8-7D3D-8FADF2CBA848}"/>
              </a:ext>
            </a:extLst>
          </p:cNvPr>
          <p:cNvPicPr>
            <a:picLocks noChangeAspect="1" noChangeArrowheads="1"/>
          </p:cNvPicPr>
          <p:nvPr/>
        </p:nvPicPr>
        <p:blipFill>
          <a:blip r:embed="rId5" cstate="print"/>
          <a:srcRect/>
          <a:stretch>
            <a:fillRect/>
          </a:stretch>
        </p:blipFill>
        <p:spPr bwMode="auto">
          <a:xfrm>
            <a:off x="1524000" y="3352800"/>
            <a:ext cx="9144000" cy="3505200"/>
          </a:xfrm>
          <a:prstGeom prst="rect">
            <a:avLst/>
          </a:prstGeom>
          <a:noFill/>
          <a:ln w="9525">
            <a:noFill/>
            <a:miter lim="800000"/>
            <a:headEnd/>
            <a:tailEnd/>
          </a:ln>
        </p:spPr>
      </p:pic>
      <p:sp>
        <p:nvSpPr>
          <p:cNvPr id="11" name="Rounded Rectangle 13">
            <a:extLst>
              <a:ext uri="{FF2B5EF4-FFF2-40B4-BE49-F238E27FC236}">
                <a16:creationId xmlns:a16="http://schemas.microsoft.com/office/drawing/2014/main" id="{E79E5F2A-277D-90FD-271C-586D8E725894}"/>
              </a:ext>
            </a:extLst>
          </p:cNvPr>
          <p:cNvSpPr/>
          <p:nvPr/>
        </p:nvSpPr>
        <p:spPr>
          <a:xfrm>
            <a:off x="5524500" y="0"/>
            <a:ext cx="1143000" cy="194310"/>
          </a:xfrm>
          <a:prstGeom prst="roundRect">
            <a:avLst/>
          </a:prstGeom>
          <a:solidFill>
            <a:srgbClr val="E2C549">
              <a:alpha val="50000"/>
            </a:srgbClr>
          </a:solidFill>
          <a:ln>
            <a:solidFill>
              <a:srgbClr val="2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ular Callout 4">
            <a:extLst>
              <a:ext uri="{FF2B5EF4-FFF2-40B4-BE49-F238E27FC236}">
                <a16:creationId xmlns:a16="http://schemas.microsoft.com/office/drawing/2014/main" id="{B9E3ABE3-2B09-00E4-C0C5-0C298C387888}"/>
              </a:ext>
            </a:extLst>
          </p:cNvPr>
          <p:cNvSpPr/>
          <p:nvPr/>
        </p:nvSpPr>
        <p:spPr>
          <a:xfrm flipH="1">
            <a:off x="3695700" y="990600"/>
            <a:ext cx="1828800" cy="1219200"/>
          </a:xfrm>
          <a:prstGeom prst="wedgeRoundRectCallout">
            <a:avLst>
              <a:gd name="adj1" fmla="val -26562"/>
              <a:gd name="adj2" fmla="val 85938"/>
              <a:gd name="adj3" fmla="val 16667"/>
            </a:avLst>
          </a:prstGeom>
          <a:solidFill>
            <a:srgbClr val="E2C549"/>
          </a:solidFill>
          <a:ln>
            <a:solidFill>
              <a:srgbClr val="2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Mail Date</a:t>
            </a:r>
          </a:p>
        </p:txBody>
      </p:sp>
      <p:sp>
        <p:nvSpPr>
          <p:cNvPr id="13" name="Rectangular Callout 11">
            <a:extLst>
              <a:ext uri="{FF2B5EF4-FFF2-40B4-BE49-F238E27FC236}">
                <a16:creationId xmlns:a16="http://schemas.microsoft.com/office/drawing/2014/main" id="{3F7FC9B0-09FB-15F6-9AB8-7378B076B7F4}"/>
              </a:ext>
            </a:extLst>
          </p:cNvPr>
          <p:cNvSpPr/>
          <p:nvPr/>
        </p:nvSpPr>
        <p:spPr>
          <a:xfrm>
            <a:off x="2377440" y="3314701"/>
            <a:ext cx="838200" cy="685800"/>
          </a:xfrm>
          <a:prstGeom prst="wedgeRectCallout">
            <a:avLst>
              <a:gd name="adj1" fmla="val 68687"/>
              <a:gd name="adj2" fmla="val 56249"/>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7</a:t>
            </a:r>
          </a:p>
        </p:txBody>
      </p:sp>
      <p:sp>
        <p:nvSpPr>
          <p:cNvPr id="14" name="Rectangular Callout 12">
            <a:extLst>
              <a:ext uri="{FF2B5EF4-FFF2-40B4-BE49-F238E27FC236}">
                <a16:creationId xmlns:a16="http://schemas.microsoft.com/office/drawing/2014/main" id="{5799B839-1E55-7334-B316-E859398E05A8}"/>
              </a:ext>
            </a:extLst>
          </p:cNvPr>
          <p:cNvSpPr/>
          <p:nvPr/>
        </p:nvSpPr>
        <p:spPr>
          <a:xfrm>
            <a:off x="4827270" y="4518660"/>
            <a:ext cx="2057400" cy="990600"/>
          </a:xfrm>
          <a:prstGeom prst="wedgeRectCallout">
            <a:avLst>
              <a:gd name="adj1" fmla="val -48611"/>
              <a:gd name="adj2" fmla="val -109991"/>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NOMA Requirements due date </a:t>
            </a:r>
          </a:p>
        </p:txBody>
      </p:sp>
      <p:sp>
        <p:nvSpPr>
          <p:cNvPr id="15" name="Rounded Rectangle 14">
            <a:extLst>
              <a:ext uri="{FF2B5EF4-FFF2-40B4-BE49-F238E27FC236}">
                <a16:creationId xmlns:a16="http://schemas.microsoft.com/office/drawing/2014/main" id="{FFDEC39A-A9E3-E96E-5D89-306DCF447B25}"/>
              </a:ext>
            </a:extLst>
          </p:cNvPr>
          <p:cNvSpPr/>
          <p:nvPr/>
        </p:nvSpPr>
        <p:spPr>
          <a:xfrm>
            <a:off x="5410200" y="3375660"/>
            <a:ext cx="1371600" cy="152400"/>
          </a:xfrm>
          <a:prstGeom prst="roundRect">
            <a:avLst/>
          </a:prstGeom>
          <a:solidFill>
            <a:srgbClr val="E2C549">
              <a:alpha val="50000"/>
            </a:srgbClr>
          </a:solidFill>
          <a:ln>
            <a:solidFill>
              <a:srgbClr val="2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64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113EB1AB-6538-8634-A106-92D9158CB9AA}"/>
              </a:ext>
            </a:extLst>
          </p:cNvPr>
          <p:cNvPicPr>
            <a:picLocks noGrp="1" noChangeAspect="1" noChangeArrowheads="1"/>
          </p:cNvPicPr>
          <p:nvPr>
            <p:ph idx="1"/>
          </p:nvPr>
        </p:nvPicPr>
        <p:blipFill>
          <a:blip r:embed="rId4" cstate="print"/>
          <a:srcRect/>
          <a:stretch>
            <a:fillRect/>
          </a:stretch>
        </p:blipFill>
        <p:spPr bwMode="auto">
          <a:xfrm>
            <a:off x="1524000" y="0"/>
            <a:ext cx="9144000" cy="3276600"/>
          </a:xfrm>
          <a:prstGeom prst="rect">
            <a:avLst/>
          </a:prstGeom>
          <a:noFill/>
          <a:ln w="9525">
            <a:noFill/>
            <a:miter lim="800000"/>
            <a:headEnd/>
            <a:tailEnd/>
          </a:ln>
        </p:spPr>
      </p:pic>
      <p:pic>
        <p:nvPicPr>
          <p:cNvPr id="6" name="Picture 4">
            <a:extLst>
              <a:ext uri="{FF2B5EF4-FFF2-40B4-BE49-F238E27FC236}">
                <a16:creationId xmlns:a16="http://schemas.microsoft.com/office/drawing/2014/main" id="{7A5A1448-D71B-CEBF-C609-05165B585BF3}"/>
              </a:ext>
            </a:extLst>
          </p:cNvPr>
          <p:cNvPicPr>
            <a:picLocks noChangeAspect="1" noChangeArrowheads="1"/>
          </p:cNvPicPr>
          <p:nvPr/>
        </p:nvPicPr>
        <p:blipFill>
          <a:blip r:embed="rId5" cstate="print"/>
          <a:srcRect/>
          <a:stretch>
            <a:fillRect/>
          </a:stretch>
        </p:blipFill>
        <p:spPr bwMode="auto">
          <a:xfrm>
            <a:off x="1524000" y="3330280"/>
            <a:ext cx="9144000" cy="3429000"/>
          </a:xfrm>
          <a:prstGeom prst="rect">
            <a:avLst/>
          </a:prstGeom>
          <a:noFill/>
          <a:ln w="9525">
            <a:noFill/>
            <a:miter lim="800000"/>
            <a:headEnd/>
            <a:tailEnd/>
          </a:ln>
        </p:spPr>
      </p:pic>
      <p:sp>
        <p:nvSpPr>
          <p:cNvPr id="8" name="Rectangle 7">
            <a:extLst>
              <a:ext uri="{FF2B5EF4-FFF2-40B4-BE49-F238E27FC236}">
                <a16:creationId xmlns:a16="http://schemas.microsoft.com/office/drawing/2014/main" id="{C51E90BE-C3D5-F0C4-8795-84DE1BFA74AE}"/>
              </a:ext>
            </a:extLst>
          </p:cNvPr>
          <p:cNvSpPr/>
          <p:nvPr/>
        </p:nvSpPr>
        <p:spPr>
          <a:xfrm>
            <a:off x="8008620" y="2667000"/>
            <a:ext cx="1295400" cy="609600"/>
          </a:xfrm>
          <a:prstGeom prst="rect">
            <a:avLst/>
          </a:prstGeom>
          <a:solidFill>
            <a:srgbClr val="E2C549">
              <a:alpha val="5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ular Callout 19">
            <a:extLst>
              <a:ext uri="{FF2B5EF4-FFF2-40B4-BE49-F238E27FC236}">
                <a16:creationId xmlns:a16="http://schemas.microsoft.com/office/drawing/2014/main" id="{F965537A-6A3D-029D-4AFD-001249F4A663}"/>
              </a:ext>
            </a:extLst>
          </p:cNvPr>
          <p:cNvSpPr/>
          <p:nvPr/>
        </p:nvSpPr>
        <p:spPr>
          <a:xfrm>
            <a:off x="8340090" y="1421130"/>
            <a:ext cx="1447800" cy="1066800"/>
          </a:xfrm>
          <a:prstGeom prst="wedgeRoundRectCallout">
            <a:avLst>
              <a:gd name="adj1" fmla="val -41927"/>
              <a:gd name="adj2" fmla="val 89773"/>
              <a:gd name="adj3" fmla="val 16667"/>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Referral Date</a:t>
            </a:r>
          </a:p>
        </p:txBody>
      </p:sp>
      <p:sp>
        <p:nvSpPr>
          <p:cNvPr id="16" name="Multiply 15">
            <a:extLst>
              <a:ext uri="{FF2B5EF4-FFF2-40B4-BE49-F238E27FC236}">
                <a16:creationId xmlns:a16="http://schemas.microsoft.com/office/drawing/2014/main" id="{228F7AF9-3BA7-6C27-5668-5EAA0ECF096C}"/>
              </a:ext>
            </a:extLst>
          </p:cNvPr>
          <p:cNvSpPr/>
          <p:nvPr/>
        </p:nvSpPr>
        <p:spPr>
          <a:xfrm>
            <a:off x="9433560" y="2667000"/>
            <a:ext cx="914400" cy="609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Multiply 15">
            <a:extLst>
              <a:ext uri="{FF2B5EF4-FFF2-40B4-BE49-F238E27FC236}">
                <a16:creationId xmlns:a16="http://schemas.microsoft.com/office/drawing/2014/main" id="{0DAE1BA0-DFEB-35A1-4559-F28BA0CCD620}"/>
              </a:ext>
            </a:extLst>
          </p:cNvPr>
          <p:cNvSpPr/>
          <p:nvPr/>
        </p:nvSpPr>
        <p:spPr>
          <a:xfrm>
            <a:off x="2998470" y="3676650"/>
            <a:ext cx="914400" cy="609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Multiply 15">
            <a:extLst>
              <a:ext uri="{FF2B5EF4-FFF2-40B4-BE49-F238E27FC236}">
                <a16:creationId xmlns:a16="http://schemas.microsoft.com/office/drawing/2014/main" id="{9E62EEB8-161C-2EF1-8973-43F1A6943104}"/>
              </a:ext>
            </a:extLst>
          </p:cNvPr>
          <p:cNvSpPr/>
          <p:nvPr/>
        </p:nvSpPr>
        <p:spPr>
          <a:xfrm>
            <a:off x="1699260" y="3676650"/>
            <a:ext cx="914400" cy="609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Rounded Rectangular Callout 21">
            <a:extLst>
              <a:ext uri="{FF2B5EF4-FFF2-40B4-BE49-F238E27FC236}">
                <a16:creationId xmlns:a16="http://schemas.microsoft.com/office/drawing/2014/main" id="{E44A6D7C-CCEA-B2EF-4F7A-8104A1792483}"/>
              </a:ext>
            </a:extLst>
          </p:cNvPr>
          <p:cNvSpPr/>
          <p:nvPr/>
        </p:nvSpPr>
        <p:spPr>
          <a:xfrm>
            <a:off x="3318510" y="2415540"/>
            <a:ext cx="1447800" cy="1066800"/>
          </a:xfrm>
          <a:prstGeom prst="wedgeRoundRectCallout">
            <a:avLst>
              <a:gd name="adj1" fmla="val 44257"/>
              <a:gd name="adj2" fmla="val 98702"/>
              <a:gd name="adj3" fmla="val 16667"/>
            </a:avLst>
          </a:prstGeom>
          <a:solidFill>
            <a:srgbClr val="E2C549"/>
          </a:solidFill>
          <a:ln>
            <a:solidFill>
              <a:srgbClr val="2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NOMA Mail Date</a:t>
            </a:r>
          </a:p>
        </p:txBody>
      </p:sp>
      <p:sp>
        <p:nvSpPr>
          <p:cNvPr id="20" name="Rectangular Callout 20">
            <a:extLst>
              <a:ext uri="{FF2B5EF4-FFF2-40B4-BE49-F238E27FC236}">
                <a16:creationId xmlns:a16="http://schemas.microsoft.com/office/drawing/2014/main" id="{FD27F364-786A-4309-516D-269964122677}"/>
              </a:ext>
            </a:extLst>
          </p:cNvPr>
          <p:cNvSpPr/>
          <p:nvPr/>
        </p:nvSpPr>
        <p:spPr>
          <a:xfrm>
            <a:off x="3539490" y="4983480"/>
            <a:ext cx="1981200" cy="914400"/>
          </a:xfrm>
          <a:prstGeom prst="wedgeRectCallout">
            <a:avLst>
              <a:gd name="adj1" fmla="val -54167"/>
              <a:gd name="adj2" fmla="val -104222"/>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NOMA Requirements due date </a:t>
            </a:r>
          </a:p>
        </p:txBody>
      </p:sp>
    </p:spTree>
    <p:extLst>
      <p:ext uri="{BB962C8B-B14F-4D97-AF65-F5344CB8AC3E}">
        <p14:creationId xmlns:p14="http://schemas.microsoft.com/office/powerpoint/2010/main" val="466083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Client Screens – Initial Engagement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BAECFBDF-1FFE-7EA3-142C-0C7E62BAEAA7}"/>
              </a:ext>
            </a:extLst>
          </p:cNvPr>
          <p:cNvPicPr>
            <a:picLocks noGrp="1" noChangeAspect="1" noChangeArrowheads="1"/>
          </p:cNvPicPr>
          <p:nvPr>
            <p:ph idx="1"/>
          </p:nvPr>
        </p:nvPicPr>
        <p:blipFill>
          <a:blip r:embed="rId4" cstate="print"/>
          <a:srcRect/>
          <a:stretch>
            <a:fillRect/>
          </a:stretch>
        </p:blipFill>
        <p:spPr bwMode="auto">
          <a:xfrm>
            <a:off x="2091690" y="1467674"/>
            <a:ext cx="8008620" cy="5138865"/>
          </a:xfrm>
          <a:prstGeom prst="rect">
            <a:avLst/>
          </a:prstGeom>
          <a:noFill/>
          <a:ln w="9525">
            <a:noFill/>
            <a:miter lim="800000"/>
            <a:headEnd/>
            <a:tailEnd/>
          </a:ln>
        </p:spPr>
      </p:pic>
      <p:sp>
        <p:nvSpPr>
          <p:cNvPr id="8" name="Rectangle 7">
            <a:extLst>
              <a:ext uri="{FF2B5EF4-FFF2-40B4-BE49-F238E27FC236}">
                <a16:creationId xmlns:a16="http://schemas.microsoft.com/office/drawing/2014/main" id="{D0000292-29B7-8703-1F7A-131A07BA0701}"/>
              </a:ext>
            </a:extLst>
          </p:cNvPr>
          <p:cNvSpPr/>
          <p:nvPr/>
        </p:nvSpPr>
        <p:spPr>
          <a:xfrm>
            <a:off x="2251710" y="1581280"/>
            <a:ext cx="3303270" cy="6524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logo&#10;&#10;Description automatically generated">
            <a:extLst>
              <a:ext uri="{FF2B5EF4-FFF2-40B4-BE49-F238E27FC236}">
                <a16:creationId xmlns:a16="http://schemas.microsoft.com/office/drawing/2014/main" id="{F2997E07-B2AB-9C09-51B2-D796C6EB55A8}"/>
              </a:ext>
            </a:extLst>
          </p:cNvPr>
          <p:cNvPicPr>
            <a:picLocks noChangeAspect="1"/>
          </p:cNvPicPr>
          <p:nvPr/>
        </p:nvPicPr>
        <p:blipFill>
          <a:blip r:embed="rId5"/>
          <a:stretch>
            <a:fillRect/>
          </a:stretch>
        </p:blipFill>
        <p:spPr>
          <a:xfrm>
            <a:off x="2251710" y="1690688"/>
            <a:ext cx="2428892" cy="560884"/>
          </a:xfrm>
          <a:prstGeom prst="rect">
            <a:avLst/>
          </a:prstGeom>
        </p:spPr>
      </p:pic>
    </p:spTree>
    <p:extLst>
      <p:ext uri="{BB962C8B-B14F-4D97-AF65-F5344CB8AC3E}">
        <p14:creationId xmlns:p14="http://schemas.microsoft.com/office/powerpoint/2010/main" val="3525035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2727</Words>
  <Application>Microsoft Office PowerPoint</Application>
  <PresentationFormat>Widescreen</PresentationFormat>
  <Paragraphs>149</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Franklin Gothic Book</vt:lpstr>
      <vt:lpstr>Office Theme</vt:lpstr>
      <vt:lpstr>PowerPoint Presentation</vt:lpstr>
      <vt:lpstr>Objectives</vt:lpstr>
      <vt:lpstr>Initial Engagement Activity Codes</vt:lpstr>
      <vt:lpstr>When does the pre-penalty start?</vt:lpstr>
      <vt:lpstr>How does the system know when to start?</vt:lpstr>
      <vt:lpstr>How do the 7 days work?</vt:lpstr>
      <vt:lpstr>PowerPoint Presentation</vt:lpstr>
      <vt:lpstr>PowerPoint Presentation</vt:lpstr>
      <vt:lpstr>Client Screens – Initial Engagement</vt:lpstr>
      <vt:lpstr>What happens if the participant fails?</vt:lpstr>
      <vt:lpstr>Case Manager Oral Attempt/Counseling Alert</vt:lpstr>
      <vt:lpstr>Pre-Penalty Counseling To-Do</vt:lpstr>
      <vt:lpstr>What does the pre-penalty letter say?</vt:lpstr>
      <vt:lpstr>What happens if the oral attempt IS NOT successful?</vt:lpstr>
      <vt:lpstr>What happens after an automated sanction has been requested?</vt:lpstr>
      <vt:lpstr>What must the customer do if the oral attempt is successful?</vt:lpstr>
      <vt:lpstr>What happens if the oral attempt is successful and…</vt:lpstr>
      <vt:lpstr>What happens if…</vt:lpstr>
      <vt:lpstr>Automated Sanctions and the Sanction Forgiveness Policy</vt:lpstr>
      <vt:lpstr>Sanction Forgiveness – Alert and Case Note</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2024-04-03T15:18:53Z</dcterms:modified>
</cp:coreProperties>
</file>