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7" r:id="rId2"/>
    <p:sldId id="271" r:id="rId3"/>
    <p:sldId id="264" r:id="rId4"/>
    <p:sldId id="258" r:id="rId5"/>
    <p:sldId id="266" r:id="rId6"/>
    <p:sldId id="267" r:id="rId7"/>
    <p:sldId id="265" r:id="rId8"/>
    <p:sldId id="259" r:id="rId9"/>
    <p:sldId id="261" r:id="rId10"/>
    <p:sldId id="262" r:id="rId11"/>
    <p:sldId id="260" r:id="rId12"/>
    <p:sldId id="263" r:id="rId13"/>
    <p:sldId id="268" r:id="rId14"/>
    <p:sldId id="269" r:id="rId15"/>
    <p:sldId id="270" r:id="rId16"/>
    <p:sldId id="272" r:id="rId17"/>
  </p:sldIdLst>
  <p:sldSz cx="9144000" cy="6858000" type="screen4x3"/>
  <p:notesSz cx="7010400" cy="92964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94DA7CA-4949-43A0-A469-51EEAFE09EB0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061ADAE-413C-479F-BDBA-3FEFBCD19A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9172-9C25-4829-B6D1-13217C1A8344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0EB2-92E6-4448-87C3-0CE3B8072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9172-9C25-4829-B6D1-13217C1A8344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0EB2-92E6-4448-87C3-0CE3B8072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9172-9C25-4829-B6D1-13217C1A8344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0EB2-92E6-4448-87C3-0CE3B8072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ateSummit2010_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9172-9C25-4829-B6D1-13217C1A8344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0EB2-92E6-4448-87C3-0CE3B8072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9172-9C25-4829-B6D1-13217C1A8344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0EB2-92E6-4448-87C3-0CE3B8072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9172-9C25-4829-B6D1-13217C1A8344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0EB2-92E6-4448-87C3-0CE3B8072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9172-9C25-4829-B6D1-13217C1A8344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0EB2-92E6-4448-87C3-0CE3B8072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9172-9C25-4829-B6D1-13217C1A8344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0EB2-92E6-4448-87C3-0CE3B8072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9172-9C25-4829-B6D1-13217C1A8344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0EB2-92E6-4448-87C3-0CE3B8072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9172-9C25-4829-B6D1-13217C1A8344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0EB2-92E6-4448-87C3-0CE3B8072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C9172-9C25-4829-B6D1-13217C1A8344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B0EB2-92E6-4448-87C3-0CE3B8072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0600" y="68580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Reaching the Business Community:  Getting Ready for Recovery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95400" y="3581400"/>
            <a:ext cx="7391400" cy="2544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smtClean="0"/>
              <a:t>Candace Moody</a:t>
            </a:r>
          </a:p>
          <a:p>
            <a:pPr algn="ctr">
              <a:buNone/>
            </a:pPr>
            <a:r>
              <a:rPr lang="en-US" sz="2800" dirty="0" smtClean="0"/>
              <a:t>WorkSource</a:t>
            </a:r>
          </a:p>
          <a:p>
            <a:pPr algn="ctr">
              <a:buNone/>
            </a:pPr>
            <a:endParaRPr lang="en-US" sz="1600" dirty="0" smtClean="0"/>
          </a:p>
          <a:p>
            <a:pPr algn="ctr">
              <a:buNone/>
            </a:pPr>
            <a:r>
              <a:rPr lang="en-US" sz="2800" b="1" dirty="0" smtClean="0"/>
              <a:t>Kimberly Sullivan</a:t>
            </a:r>
          </a:p>
          <a:p>
            <a:pPr algn="ctr">
              <a:buNone/>
            </a:pPr>
            <a:r>
              <a:rPr lang="en-US" sz="2800" dirty="0" smtClean="0"/>
              <a:t>WORKFORCE CENTRAL FLORIDA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6667" t="21149" r="68889" b="67816"/>
          <a:stretch>
            <a:fillRect/>
          </a:stretch>
        </p:blipFill>
        <p:spPr bwMode="auto">
          <a:xfrm>
            <a:off x="5105400" y="2590800"/>
            <a:ext cx="2667000" cy="72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10000" t="20230" r="75000" b="62299"/>
          <a:stretch>
            <a:fillRect/>
          </a:stretch>
        </p:blipFill>
        <p:spPr bwMode="auto">
          <a:xfrm>
            <a:off x="2743200" y="2277533"/>
            <a:ext cx="1676400" cy="117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Help Wanted Online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7187" t="15625" r="12500" b="13542"/>
          <a:stretch>
            <a:fillRect/>
          </a:stretch>
        </p:blipFill>
        <p:spPr bwMode="auto">
          <a:xfrm>
            <a:off x="1371600" y="1219201"/>
            <a:ext cx="655544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Preparing for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95400" y="1600200"/>
            <a:ext cx="7391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Monitoring  targeted  industries</a:t>
            </a:r>
          </a:p>
          <a:p>
            <a:pPr lvl="1"/>
            <a:r>
              <a:rPr lang="en-US" dirty="0" smtClean="0"/>
              <a:t>Connect with ED organizations; ask for data</a:t>
            </a:r>
          </a:p>
          <a:p>
            <a:r>
              <a:rPr lang="en-US" dirty="0" smtClean="0"/>
              <a:t>Turnover, churn, and contracting in the workplace</a:t>
            </a:r>
          </a:p>
          <a:p>
            <a:pPr lvl="1"/>
            <a:r>
              <a:rPr lang="en-US" dirty="0" smtClean="0"/>
              <a:t>Harder to measure – BLS does not have good tools for this</a:t>
            </a:r>
          </a:p>
          <a:p>
            <a:pPr lvl="1"/>
            <a:r>
              <a:rPr lang="en-US" dirty="0" smtClean="0"/>
              <a:t>Connect with industry organizations; professional jobseekers; temporary staffing companies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Questions to Ask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19200" y="1600200"/>
            <a:ext cx="7467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Even in this economy, some jobs are very hard to fill.  Which jobs are those in your company/industry?</a:t>
            </a:r>
          </a:p>
          <a:p>
            <a:r>
              <a:rPr lang="en-US" dirty="0" smtClean="0"/>
              <a:t>How has the recession made it easier or harder to recruit?  How can we help?</a:t>
            </a:r>
          </a:p>
          <a:p>
            <a:r>
              <a:rPr lang="en-US" dirty="0" smtClean="0"/>
              <a:t>How has the recession changed your standards for recruiting? (Credit ratings, i.e.)</a:t>
            </a:r>
          </a:p>
          <a:p>
            <a:r>
              <a:rPr lang="en-US" dirty="0" smtClean="0"/>
              <a:t>Which positions are showing high turnover right now?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Preparing for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43000" y="1600200"/>
            <a:ext cx="7543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3900" dirty="0" smtClean="0"/>
              <a:t>Build products, services &amp; relationships now; so when hiring needs return employers know where to go</a:t>
            </a:r>
          </a:p>
          <a:p>
            <a:r>
              <a:rPr lang="en-US" sz="3900" dirty="0" smtClean="0"/>
              <a:t>Employer Workforce</a:t>
            </a:r>
            <a:r>
              <a:rPr lang="en-US" sz="4300" dirty="0" smtClean="0"/>
              <a:t> Plans</a:t>
            </a:r>
          </a:p>
          <a:p>
            <a:pPr lvl="1"/>
            <a:r>
              <a:rPr lang="en-US" sz="2700" dirty="0" smtClean="0"/>
              <a:t>Contact info</a:t>
            </a:r>
          </a:p>
          <a:p>
            <a:pPr lvl="1"/>
            <a:r>
              <a:rPr lang="en-US" sz="2700" dirty="0" smtClean="0"/>
              <a:t>Challenges</a:t>
            </a:r>
          </a:p>
          <a:p>
            <a:pPr lvl="1"/>
            <a:r>
              <a:rPr lang="en-US" sz="2700" dirty="0" smtClean="0"/>
              <a:t>Action Plan &amp; Goals</a:t>
            </a:r>
          </a:p>
          <a:p>
            <a:pPr lvl="1"/>
            <a:r>
              <a:rPr lang="en-US" sz="2700" dirty="0" smtClean="0"/>
              <a:t>Indentify External Resources</a:t>
            </a:r>
          </a:p>
          <a:p>
            <a:pPr lvl="1"/>
            <a:r>
              <a:rPr lang="en-US" sz="2700" dirty="0" smtClean="0"/>
              <a:t>Coordinate Activities &amp; Timeline</a:t>
            </a:r>
          </a:p>
          <a:p>
            <a:pPr lvl="1"/>
            <a:r>
              <a:rPr lang="en-US" sz="2700" dirty="0" smtClean="0"/>
              <a:t>Comments</a:t>
            </a:r>
          </a:p>
          <a:p>
            <a:endParaRPr lang="en-US" dirty="0" smtClean="0"/>
          </a:p>
          <a:p>
            <a:r>
              <a:rPr lang="en-US" sz="3900" dirty="0" smtClean="0"/>
              <a:t>Survey Employers to assess need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0600" y="274638"/>
            <a:ext cx="7696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State of Workforce Survey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43000" y="1600200"/>
            <a:ext cx="7543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Primary Reasons employers are located in Central Florida</a:t>
            </a:r>
          </a:p>
          <a:p>
            <a:r>
              <a:rPr lang="en-US" dirty="0" smtClean="0"/>
              <a:t>Greatest challenges employers are facing</a:t>
            </a:r>
          </a:p>
          <a:p>
            <a:r>
              <a:rPr lang="en-US" dirty="0" smtClean="0"/>
              <a:t>How economic turndown has impacted employers</a:t>
            </a:r>
          </a:p>
          <a:p>
            <a:r>
              <a:rPr lang="en-US" dirty="0" smtClean="0"/>
              <a:t>What employers see as new and emerging industries; how they affect their businesses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0600" y="274638"/>
            <a:ext cx="7696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State of Workforce Survey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43000" y="1600200"/>
            <a:ext cx="7543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Most important soft skills expected</a:t>
            </a:r>
          </a:p>
          <a:p>
            <a:r>
              <a:rPr lang="en-US" dirty="0" smtClean="0"/>
              <a:t>To what extent hiring qualified workers is a challenge</a:t>
            </a:r>
          </a:p>
          <a:p>
            <a:r>
              <a:rPr lang="en-US" dirty="0" smtClean="0"/>
              <a:t>Primary concerns when hiring new employees</a:t>
            </a:r>
          </a:p>
          <a:p>
            <a:r>
              <a:rPr lang="en-US" dirty="0" smtClean="0"/>
              <a:t>Plans on expanding/reducing for next year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0600" y="2286000"/>
            <a:ext cx="81534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Q &amp; A</a:t>
            </a:r>
            <a:endParaRPr lang="en-US" sz="7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Models that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95400" y="1600200"/>
            <a:ext cx="7391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Commission Based Sales</a:t>
            </a:r>
          </a:p>
          <a:p>
            <a:pPr lvl="1"/>
            <a:r>
              <a:rPr lang="en-US" dirty="0" smtClean="0"/>
              <a:t>Team EWT $ Amount</a:t>
            </a:r>
          </a:p>
          <a:p>
            <a:pPr lvl="1"/>
            <a:r>
              <a:rPr lang="en-US" dirty="0" smtClean="0"/>
              <a:t>Team Dashboard Measures &amp; Community Points</a:t>
            </a:r>
          </a:p>
          <a:p>
            <a:pPr lvl="1"/>
            <a:r>
              <a:rPr lang="en-US" dirty="0" smtClean="0"/>
              <a:t>Individual Goals (EWT &amp; Plans)</a:t>
            </a:r>
          </a:p>
          <a:p>
            <a:r>
              <a:rPr lang="en-US" dirty="0" smtClean="0"/>
              <a:t>External Partners</a:t>
            </a:r>
          </a:p>
          <a:p>
            <a:pPr lvl="1"/>
            <a:r>
              <a:rPr lang="en-US" dirty="0" smtClean="0"/>
              <a:t>RFP process</a:t>
            </a:r>
          </a:p>
          <a:p>
            <a:pPr lvl="1"/>
            <a:r>
              <a:rPr lang="en-US" dirty="0" smtClean="0"/>
              <a:t>50% cost/50% performance</a:t>
            </a:r>
          </a:p>
          <a:p>
            <a:r>
              <a:rPr lang="en-US" dirty="0" smtClean="0"/>
              <a:t>Decentralized Relationship Managers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Models that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19200" y="1600200"/>
            <a:ext cx="7467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Territory Assignments</a:t>
            </a:r>
          </a:p>
          <a:p>
            <a:r>
              <a:rPr lang="en-US" dirty="0" smtClean="0"/>
              <a:t>Industry Assignments</a:t>
            </a:r>
          </a:p>
          <a:p>
            <a:pPr lvl="1"/>
            <a:r>
              <a:rPr lang="en-US" dirty="0" smtClean="0"/>
              <a:t>Targeted Industries get more attention</a:t>
            </a:r>
          </a:p>
          <a:p>
            <a:pPr lvl="1"/>
            <a:r>
              <a:rPr lang="en-US" dirty="0" smtClean="0"/>
              <a:t>Facilitates cooperation with ED organizations</a:t>
            </a:r>
          </a:p>
          <a:p>
            <a:r>
              <a:rPr lang="en-US" dirty="0" smtClean="0"/>
              <a:t>Economic Development Partnerships</a:t>
            </a:r>
          </a:p>
          <a:p>
            <a:r>
              <a:rPr lang="en-US" dirty="0" smtClean="0"/>
              <a:t>Business Advisory Council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Tools for Business Relevancy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95400" y="1600200"/>
            <a:ext cx="7391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State of the Workforce Survey</a:t>
            </a:r>
          </a:p>
          <a:p>
            <a:r>
              <a:rPr lang="en-US" dirty="0" smtClean="0"/>
              <a:t>Workforce Summit</a:t>
            </a:r>
          </a:p>
          <a:p>
            <a:r>
              <a:rPr lang="en-US" dirty="0" smtClean="0"/>
              <a:t>Paid Internships Year Round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778" t="13793" r="21111" b="25517"/>
          <a:stretch>
            <a:fillRect/>
          </a:stretch>
        </p:blipFill>
        <p:spPr bwMode="auto">
          <a:xfrm>
            <a:off x="3200400" y="3429000"/>
            <a:ext cx="3962400" cy="258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Tools for Business Relevancy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95400" y="1600200"/>
            <a:ext cx="7391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Mobile Unit Training</a:t>
            </a:r>
          </a:p>
          <a:p>
            <a:r>
              <a:rPr lang="en-US" dirty="0" smtClean="0"/>
              <a:t>Employed Worker Training</a:t>
            </a:r>
          </a:p>
          <a:p>
            <a:r>
              <a:rPr lang="en-US" dirty="0" smtClean="0"/>
              <a:t>WORKFORCE CENTRAL FLORIDA UNIVERSITY</a:t>
            </a:r>
          </a:p>
          <a:p>
            <a:r>
              <a:rPr lang="en-US" dirty="0" smtClean="0"/>
              <a:t>Virtual Job Fairs</a:t>
            </a:r>
          </a:p>
          <a:p>
            <a:r>
              <a:rPr lang="en-US" dirty="0" smtClean="0"/>
              <a:t>Lending Library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C:\Users\kac\AppData\Local\Microsoft\Windows\Temporary Internet Files\Content.Outlook\PAM4H0S7\photo (6).jpg"/>
          <p:cNvPicPr>
            <a:picLocks noChangeAspect="1" noChangeArrowheads="1"/>
          </p:cNvPicPr>
          <p:nvPr/>
        </p:nvPicPr>
        <p:blipFill>
          <a:blip r:embed="rId2" cstate="print"/>
          <a:srcRect l="23333" t="26667" r="21667" b="30000"/>
          <a:stretch>
            <a:fillRect/>
          </a:stretch>
        </p:blipFill>
        <p:spPr bwMode="auto">
          <a:xfrm>
            <a:off x="4777154" y="3352800"/>
            <a:ext cx="4126522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Tools for Business Relevancy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95400" y="1600201"/>
            <a:ext cx="28194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E-newsletter</a:t>
            </a:r>
          </a:p>
          <a:p>
            <a:r>
              <a:rPr lang="en-US" dirty="0" smtClean="0"/>
              <a:t>Social Media</a:t>
            </a:r>
          </a:p>
          <a:p>
            <a:r>
              <a:rPr lang="en-US" dirty="0" smtClean="0"/>
              <a:t>Web site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9310" r="1111" b="2529"/>
          <a:stretch>
            <a:fillRect/>
          </a:stretch>
        </p:blipFill>
        <p:spPr bwMode="auto">
          <a:xfrm>
            <a:off x="1752600" y="3657600"/>
            <a:ext cx="4800600" cy="229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5370" t="24828" r="24818" b="2529"/>
          <a:stretch>
            <a:fillRect/>
          </a:stretch>
        </p:blipFill>
        <p:spPr bwMode="auto">
          <a:xfrm>
            <a:off x="4343400" y="2819400"/>
            <a:ext cx="3962400" cy="249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l="1667" t="27521" r="50000" b="2076"/>
          <a:stretch>
            <a:fillRect/>
          </a:stretch>
        </p:blipFill>
        <p:spPr bwMode="auto">
          <a:xfrm>
            <a:off x="5562600" y="1219200"/>
            <a:ext cx="3276600" cy="279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Tools for Business Relevancy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95400" y="1600200"/>
            <a:ext cx="7391400" cy="4525963"/>
          </a:xfrm>
        </p:spPr>
        <p:txBody>
          <a:bodyPr>
            <a:normAutofit/>
          </a:bodyPr>
          <a:lstStyle/>
          <a:p>
            <a:r>
              <a:rPr lang="en-US" dirty="0"/>
              <a:t>Connecting with Entrepreneurship </a:t>
            </a:r>
            <a:r>
              <a:rPr lang="en-US" dirty="0" smtClean="0"/>
              <a:t>programs</a:t>
            </a:r>
          </a:p>
          <a:p>
            <a:pPr lvl="1"/>
            <a:r>
              <a:rPr lang="en-US" dirty="0" smtClean="0"/>
              <a:t>Small Business Centers</a:t>
            </a:r>
          </a:p>
          <a:p>
            <a:pPr lvl="1"/>
            <a:r>
              <a:rPr lang="en-US" dirty="0" smtClean="0"/>
              <a:t>Incubators</a:t>
            </a:r>
            <a:endParaRPr lang="en-US" dirty="0"/>
          </a:p>
          <a:p>
            <a:r>
              <a:rPr lang="en-US" dirty="0"/>
              <a:t>Virtual Job Fair</a:t>
            </a:r>
          </a:p>
          <a:p>
            <a:r>
              <a:rPr lang="en-US" dirty="0"/>
              <a:t>Florida Ready to Work</a:t>
            </a:r>
          </a:p>
          <a:p>
            <a:r>
              <a:rPr lang="en-US" dirty="0"/>
              <a:t>Employed Worker Training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72778" t="59196" r="11667" b="27931"/>
          <a:stretch>
            <a:fillRect/>
          </a:stretch>
        </p:blipFill>
        <p:spPr bwMode="auto">
          <a:xfrm>
            <a:off x="6477000" y="2895600"/>
            <a:ext cx="2133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Preparing for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43000" y="1600200"/>
            <a:ext cx="7543800" cy="4525963"/>
          </a:xfrm>
        </p:spPr>
        <p:txBody>
          <a:bodyPr>
            <a:normAutofit/>
          </a:bodyPr>
          <a:lstStyle/>
          <a:p>
            <a:r>
              <a:rPr lang="en-US" dirty="0"/>
              <a:t>Watching HWOL and Employ Florida T</a:t>
            </a:r>
            <a:r>
              <a:rPr lang="en-US" dirty="0" smtClean="0"/>
              <a:t>rends</a:t>
            </a:r>
          </a:p>
          <a:p>
            <a:pPr lvl="1"/>
            <a:r>
              <a:rPr lang="en-US" sz="2000" dirty="0"/>
              <a:t>New Employer Registrations (by County)</a:t>
            </a:r>
          </a:p>
          <a:p>
            <a:pPr lvl="1"/>
            <a:r>
              <a:rPr lang="en-US" sz="2000" dirty="0"/>
              <a:t>New Employer Registrations (By NAICS)</a:t>
            </a:r>
          </a:p>
          <a:p>
            <a:pPr lvl="1"/>
            <a:r>
              <a:rPr lang="en-US" sz="2000" dirty="0"/>
              <a:t>Job Orders and Openings by Industry</a:t>
            </a:r>
          </a:p>
          <a:p>
            <a:pPr lvl="1"/>
            <a:r>
              <a:rPr lang="en-US" sz="2000" dirty="0"/>
              <a:t>Job Orders </a:t>
            </a:r>
            <a:r>
              <a:rPr lang="en-US" sz="2000" dirty="0" smtClean="0"/>
              <a:t>(by </a:t>
            </a:r>
            <a:r>
              <a:rPr lang="en-US" sz="2000" dirty="0"/>
              <a:t>Occupation)</a:t>
            </a:r>
          </a:p>
          <a:p>
            <a:pPr lvl="1"/>
            <a:r>
              <a:rPr lang="en-US" sz="2000" dirty="0"/>
              <a:t>Services Provided to Employers </a:t>
            </a:r>
          </a:p>
          <a:p>
            <a:pPr lvl="1"/>
            <a:r>
              <a:rPr lang="en-US" sz="2000" dirty="0"/>
              <a:t>Referrals</a:t>
            </a:r>
          </a:p>
          <a:p>
            <a:pPr lvl="1"/>
            <a:r>
              <a:rPr lang="en-US" sz="2000" dirty="0"/>
              <a:t>Ready To Work</a:t>
            </a:r>
          </a:p>
          <a:p>
            <a:pPr lvl="1"/>
            <a:r>
              <a:rPr lang="en-US" sz="2000" dirty="0" smtClean="0"/>
              <a:t>Rapid Response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372" t="41167" r="16700" b="9243"/>
          <a:stretch>
            <a:fillRect/>
          </a:stretch>
        </p:blipFill>
        <p:spPr bwMode="auto">
          <a:xfrm>
            <a:off x="1066800" y="1295400"/>
            <a:ext cx="7848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Help Wanted Online</a:t>
            </a:r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Reaching the Business Community:  Getting Ready for Recovery&amp;quot;&quot;/&gt;&lt;property id=&quot;20307&quot; value=&quot;257&quot;/&gt;&lt;/object&gt;&lt;object type=&quot;3&quot; unique_id=&quot;10005&quot;&gt;&lt;property id=&quot;20148&quot; value=&quot;5&quot;/&gt;&lt;property id=&quot;20300&quot; value=&quot;Slide 3 - &amp;quot;Models that Work&amp;quot;&quot;/&gt;&lt;property id=&quot;20307&quot; value=&quot;264&quot;/&gt;&lt;/object&gt;&lt;object type=&quot;3&quot; unique_id=&quot;10006&quot;&gt;&lt;property id=&quot;20148&quot; value=&quot;5&quot;/&gt;&lt;property id=&quot;20300&quot; value=&quot;Slide 4 - &amp;quot;Tools for Business Relevancy&amp;quot;&quot;/&gt;&lt;property id=&quot;20307&quot; value=&quot;258&quot;/&gt;&lt;/object&gt;&lt;object type=&quot;3&quot; unique_id=&quot;10007&quot;&gt;&lt;property id=&quot;20148&quot; value=&quot;5&quot;/&gt;&lt;property id=&quot;20300&quot; value=&quot;Slide 8 - &amp;quot;Preparing for Recovery&amp;quot;&quot;/&gt;&lt;property id=&quot;20307&quot; value=&quot;259&quot;/&gt;&lt;/object&gt;&lt;object type=&quot;3&quot; unique_id=&quot;10008&quot;&gt;&lt;property id=&quot;20148&quot; value=&quot;5&quot;/&gt;&lt;property id=&quot;20300&quot; value=&quot;Slide 9 - &amp;quot;Help Wanted Online&amp;quot;&quot;/&gt;&lt;property id=&quot;20307&quot; value=&quot;261&quot;/&gt;&lt;/object&gt;&lt;object type=&quot;3&quot; unique_id=&quot;10009&quot;&gt;&lt;property id=&quot;20148&quot; value=&quot;5&quot;/&gt;&lt;property id=&quot;20300&quot; value=&quot;Slide 10 - &amp;quot;Help Wanted Online&amp;quot;&quot;/&gt;&lt;property id=&quot;20307&quot; value=&quot;262&quot;/&gt;&lt;/object&gt;&lt;object type=&quot;3&quot; unique_id=&quot;10010&quot;&gt;&lt;property id=&quot;20148&quot; value=&quot;5&quot;/&gt;&lt;property id=&quot;20300&quot; value=&quot;Slide 11 - &amp;quot;Preparing for Recovery&amp;quot;&quot;/&gt;&lt;property id=&quot;20307&quot; value=&quot;260&quot;/&gt;&lt;/object&gt;&lt;object type=&quot;3&quot; unique_id=&quot;10011&quot;&gt;&lt;property id=&quot;20148&quot; value=&quot;5&quot;/&gt;&lt;property id=&quot;20300&quot; value=&quot;Slide 12 - &amp;quot;Questions to Ask Business&amp;quot;&quot;/&gt;&lt;property id=&quot;20307&quot; value=&quot;263&quot;/&gt;&lt;/object&gt;&lt;object type=&quot;3&quot; unique_id=&quot;10082&quot;&gt;&lt;property id=&quot;20148&quot; value=&quot;5&quot;/&gt;&lt;property id=&quot;20300&quot; value=&quot;Slide 5 - &amp;quot;Tools for Business Relevancy&amp;quot;&quot;/&gt;&lt;property id=&quot;20307&quot; value=&quot;266&quot;/&gt;&lt;/object&gt;&lt;object type=&quot;3&quot; unique_id=&quot;10083&quot;&gt;&lt;property id=&quot;20148&quot; value=&quot;5&quot;/&gt;&lt;property id=&quot;20300&quot; value=&quot;Slide 6 - &amp;quot;Tools for Business Relevancy&amp;quot;&quot;/&gt;&lt;property id=&quot;20307&quot; value=&quot;267&quot;/&gt;&lt;/object&gt;&lt;object type=&quot;3&quot; unique_id=&quot;10084&quot;&gt;&lt;property id=&quot;20148&quot; value=&quot;5&quot;/&gt;&lt;property id=&quot;20300&quot; value=&quot;Slide 7 - &amp;quot;Tools for Business Relevancy&amp;quot;&quot;/&gt;&lt;property id=&quot;20307&quot; value=&quot;265&quot;/&gt;&lt;/object&gt;&lt;object type=&quot;3&quot; unique_id=&quot;10085&quot;&gt;&lt;property id=&quot;20148&quot; value=&quot;5&quot;/&gt;&lt;property id=&quot;20300&quot; value=&quot;Slide 13 - &amp;quot;Preparing for Recovery&amp;quot;&quot;/&gt;&lt;property id=&quot;20307&quot; value=&quot;268&quot;/&gt;&lt;/object&gt;&lt;object type=&quot;3&quot; unique_id=&quot;10156&quot;&gt;&lt;property id=&quot;20148&quot; value=&quot;5&quot;/&gt;&lt;property id=&quot;20300&quot; value=&quot;Slide 14 - &amp;quot;State of Workforce Survey 2010&amp;quot;&quot;/&gt;&lt;property id=&quot;20307&quot; value=&quot;269&quot;/&gt;&lt;/object&gt;&lt;object type=&quot;3&quot; unique_id=&quot;10157&quot;&gt;&lt;property id=&quot;20148&quot; value=&quot;5&quot;/&gt;&lt;property id=&quot;20300&quot; value=&quot;Slide 15 - &amp;quot;State of Workforce Survey 2010&amp;quot;&quot;/&gt;&lt;property id=&quot;20307&quot; value=&quot;270&quot;/&gt;&lt;/object&gt;&lt;object type=&quot;3&quot; unique_id=&quot;10222&quot;&gt;&lt;property id=&quot;20148&quot; value=&quot;5&quot;/&gt;&lt;property id=&quot;20300&quot; value=&quot;Slide 2 - &amp;quot;Models that Work&amp;quot;&quot;/&gt;&lt;property id=&quot;20307&quot; value=&quot;271&quot;/&gt;&lt;/object&gt;&lt;object type=&quot;3&quot; unique_id=&quot;10223&quot;&gt;&lt;property id=&quot;20148&quot; value=&quot;5&quot;/&gt;&lt;property id=&quot;20300&quot; value=&quot;Slide 16 - &amp;quot;Q &amp;amp; A&amp;quot;&quot;/&gt;&lt;property id=&quot;20307&quot; value=&quot;272&quot;/&gt;&lt;/object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8401</TotalTime>
  <Words>416</Words>
  <Application>Microsoft Office PowerPoint</Application>
  <PresentationFormat>On-screen Show (4:3)</PresentationFormat>
  <Paragraphs>88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Reaching the Business Community:  Getting Ready for Recovery</vt:lpstr>
      <vt:lpstr>Models that Work</vt:lpstr>
      <vt:lpstr>Models that Work</vt:lpstr>
      <vt:lpstr>Tools for Business Relevancy</vt:lpstr>
      <vt:lpstr>Tools for Business Relevancy</vt:lpstr>
      <vt:lpstr>Tools for Business Relevancy</vt:lpstr>
      <vt:lpstr>Tools for Business Relevancy</vt:lpstr>
      <vt:lpstr>Preparing for Recovery</vt:lpstr>
      <vt:lpstr>Help Wanted Online</vt:lpstr>
      <vt:lpstr>Help Wanted Online</vt:lpstr>
      <vt:lpstr>Preparing for Recovery</vt:lpstr>
      <vt:lpstr>Questions to Ask Business</vt:lpstr>
      <vt:lpstr>Preparing for Recovery</vt:lpstr>
      <vt:lpstr>State of Workforce Survey 2010</vt:lpstr>
      <vt:lpstr>State of Workforce Survey 2010</vt:lpstr>
      <vt:lpstr>Q &amp; A</vt:lpstr>
    </vt:vector>
  </TitlesOfParts>
  <Company>First Coast WorkSource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cmoody</dc:creator>
  <cp:lastModifiedBy>alice</cp:lastModifiedBy>
  <cp:revision>846</cp:revision>
  <dcterms:created xsi:type="dcterms:W3CDTF">2010-11-29T16:22:26Z</dcterms:created>
  <dcterms:modified xsi:type="dcterms:W3CDTF">2010-12-10T14:53:28Z</dcterms:modified>
</cp:coreProperties>
</file>