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2076-C167-4E1C-9936-13835F2D6B5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FFF8-2861-4376-A5C2-64144E810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2076-C167-4E1C-9936-13835F2D6B5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FFF8-2861-4376-A5C2-64144E810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2076-C167-4E1C-9936-13835F2D6B5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FFF8-2861-4376-A5C2-64144E810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teSummit2010_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2076-C167-4E1C-9936-13835F2D6B5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FFF8-2861-4376-A5C2-64144E810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2076-C167-4E1C-9936-13835F2D6B5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FFF8-2861-4376-A5C2-64144E810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2076-C167-4E1C-9936-13835F2D6B5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FFF8-2861-4376-A5C2-64144E810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2076-C167-4E1C-9936-13835F2D6B5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FFF8-2861-4376-A5C2-64144E810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2076-C167-4E1C-9936-13835F2D6B5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FFF8-2861-4376-A5C2-64144E810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2076-C167-4E1C-9936-13835F2D6B5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FFF8-2861-4376-A5C2-64144E810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2076-C167-4E1C-9936-13835F2D6B5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FFF8-2861-4376-A5C2-64144E810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2076-C167-4E1C-9936-13835F2D6B5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FFF8-2861-4376-A5C2-64144E810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zuca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zucan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acebook.com/photo.php?op=1&amp;view=global&amp;subj=1375737673&amp;pid=53721&amp;id=137573767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6858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Optional Service</a:t>
            </a:r>
            <a:br>
              <a:rPr lang="en-US" b="1" dirty="0" smtClean="0"/>
            </a:br>
            <a:r>
              <a:rPr lang="en-US" b="1" dirty="0" smtClean="0"/>
              <a:t>Delivery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3581400"/>
            <a:ext cx="7391400" cy="2544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Kimberly Sullivan</a:t>
            </a:r>
          </a:p>
          <a:p>
            <a:pPr algn="ctr">
              <a:buNone/>
            </a:pPr>
            <a:r>
              <a:rPr lang="en-US" sz="2800" dirty="0" smtClean="0"/>
              <a:t>WORKFORCE CENTRAL FLORIDA</a:t>
            </a:r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2800" b="1" dirty="0" smtClean="0"/>
              <a:t>Cheryl Taylor</a:t>
            </a:r>
          </a:p>
          <a:p>
            <a:pPr algn="ctr">
              <a:buNone/>
            </a:pPr>
            <a:r>
              <a:rPr lang="en-US" sz="2800" dirty="0" err="1" smtClean="0"/>
              <a:t>Worksource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667" t="21149" r="68889" b="67816"/>
          <a:stretch>
            <a:fillRect/>
          </a:stretch>
        </p:blipFill>
        <p:spPr bwMode="auto">
          <a:xfrm>
            <a:off x="5105400" y="2590800"/>
            <a:ext cx="2667000" cy="72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0000" t="20230" r="75000" b="62299"/>
          <a:stretch>
            <a:fillRect/>
          </a:stretch>
        </p:blipFill>
        <p:spPr bwMode="auto">
          <a:xfrm>
            <a:off x="2743200" y="2277533"/>
            <a:ext cx="1676400" cy="11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ZuCan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Philosophy</a:t>
            </a:r>
          </a:p>
          <a:p>
            <a:r>
              <a:rPr lang="en-US" dirty="0" smtClean="0"/>
              <a:t>Brand</a:t>
            </a:r>
          </a:p>
          <a:p>
            <a:endParaRPr lang="en-US" sz="2400" dirty="0" smtClean="0"/>
          </a:p>
          <a:p>
            <a:pPr lvl="1"/>
            <a:endParaRPr lang="en-US" dirty="0"/>
          </a:p>
        </p:txBody>
      </p:sp>
      <p:pic>
        <p:nvPicPr>
          <p:cNvPr id="5122" name="Picture 2" descr="http://www.zucan.org/resources/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008" r="6767"/>
          <a:stretch>
            <a:fillRect/>
          </a:stretch>
        </p:blipFill>
        <p:spPr bwMode="auto">
          <a:xfrm>
            <a:off x="5257800" y="1219200"/>
            <a:ext cx="3428997" cy="18288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t="18848" r="2574" b="3665"/>
          <a:stretch>
            <a:fillRect/>
          </a:stretch>
        </p:blipFill>
        <p:spPr bwMode="auto">
          <a:xfrm>
            <a:off x="3048000" y="3124200"/>
            <a:ext cx="555024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ZuCan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Goals &amp; Progress</a:t>
            </a:r>
          </a:p>
          <a:p>
            <a:pPr lvl="1"/>
            <a:r>
              <a:rPr lang="en-US" sz="2400" dirty="0" smtClean="0"/>
              <a:t>Program is a choice to participate</a:t>
            </a:r>
          </a:p>
          <a:p>
            <a:pPr lvl="1"/>
            <a:r>
              <a:rPr lang="en-US" sz="2400" dirty="0" smtClean="0"/>
              <a:t>Participants make a commitment to ‘join’ the program</a:t>
            </a:r>
          </a:p>
          <a:p>
            <a:pPr lvl="1"/>
            <a:r>
              <a:rPr lang="en-US" sz="2400" dirty="0" smtClean="0"/>
              <a:t>Materials redesigned to sell program &amp; benefits of joining</a:t>
            </a:r>
          </a:p>
          <a:p>
            <a:pPr lvl="1"/>
            <a:r>
              <a:rPr lang="en-US" sz="2400" dirty="0" smtClean="0"/>
              <a:t>Professional standards agreement</a:t>
            </a:r>
          </a:p>
          <a:p>
            <a:pPr lvl="1"/>
            <a:r>
              <a:rPr lang="en-US" sz="2400" dirty="0" smtClean="0"/>
              <a:t>Work with career coaches</a:t>
            </a:r>
            <a:endParaRPr lang="en-US" sz="2000" dirty="0" smtClean="0"/>
          </a:p>
          <a:p>
            <a:pPr lvl="1"/>
            <a:endParaRPr lang="en-US" dirty="0"/>
          </a:p>
        </p:txBody>
      </p:sp>
      <p:pic>
        <p:nvPicPr>
          <p:cNvPr id="5122" name="Picture 2" descr="http://www.zucan.org/resources/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008" r="6767" b="29167"/>
          <a:stretch>
            <a:fillRect/>
          </a:stretch>
        </p:blipFill>
        <p:spPr bwMode="auto">
          <a:xfrm>
            <a:off x="5257800" y="914400"/>
            <a:ext cx="3428997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JobVantage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Philosophy</a:t>
            </a:r>
          </a:p>
          <a:p>
            <a:pPr lvl="1"/>
            <a:r>
              <a:rPr lang="en-US" dirty="0" smtClean="0"/>
              <a:t>New Brand</a:t>
            </a:r>
          </a:p>
          <a:p>
            <a:pPr lvl="1"/>
            <a:r>
              <a:rPr lang="en-US" dirty="0" smtClean="0"/>
              <a:t>Focus on Employment &amp; Placement Services</a:t>
            </a:r>
          </a:p>
          <a:p>
            <a:pPr lvl="1"/>
            <a:r>
              <a:rPr lang="en-US" dirty="0" smtClean="0"/>
              <a:t>Smaller Footprints; closer to customer</a:t>
            </a:r>
          </a:p>
          <a:p>
            <a:pPr lvl="1"/>
            <a:r>
              <a:rPr lang="en-US" dirty="0" smtClean="0"/>
              <a:t>Staff Travel; Hotel cubicle space;</a:t>
            </a:r>
          </a:p>
          <a:p>
            <a:pPr lvl="1"/>
            <a:r>
              <a:rPr lang="en-US" dirty="0" smtClean="0"/>
              <a:t>Different Hours</a:t>
            </a:r>
          </a:p>
          <a:p>
            <a:pPr lvl="1"/>
            <a:r>
              <a:rPr lang="en-US" dirty="0" smtClean="0"/>
              <a:t>Offer Placement Services to Professional job seeker</a:t>
            </a:r>
          </a:p>
          <a:p>
            <a:endParaRPr lang="en-US" dirty="0" smtClean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  <p:pic>
        <p:nvPicPr>
          <p:cNvPr id="7" name="Picture 6" descr="JobVantange Logo_Colo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1600200"/>
            <a:ext cx="33528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JobVantage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1"/>
            <a:ext cx="7391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Three Locations</a:t>
            </a:r>
          </a:p>
          <a:p>
            <a:endParaRPr lang="en-US" dirty="0" smtClean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  <p:pic>
        <p:nvPicPr>
          <p:cNvPr id="26626" name="Picture 2" descr="http://sphotos.ak.fbcdn.net/hphotos-ak-snc4/hs425.snc4/46821_1591637395596_1375737673_1551643_6721391_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09800"/>
            <a:ext cx="5497394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Mobile Access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1"/>
            <a:ext cx="7391400" cy="838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  <p:pic>
        <p:nvPicPr>
          <p:cNvPr id="5" name="Picture 8" descr="Mobile Access Points Va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124200"/>
            <a:ext cx="328771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Access Points?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3429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cs typeface="Arial" charset="0"/>
              </a:rPr>
              <a:t>Faith based organizations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Community sites on public transportation routes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Government sites such as libraries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Can be scheduled occasionally or regularly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Have identified assets that they contribute</a:t>
            </a:r>
          </a:p>
          <a:p>
            <a:pPr lvl="2"/>
            <a:r>
              <a:rPr lang="en-US" sz="1800" dirty="0" smtClean="0">
                <a:latin typeface="Arial" charset="0"/>
                <a:cs typeface="Arial" charset="0"/>
              </a:rPr>
              <a:t>Staff </a:t>
            </a:r>
          </a:p>
          <a:p>
            <a:pPr lvl="2"/>
            <a:r>
              <a:rPr lang="en-US" sz="1800" dirty="0" smtClean="0">
                <a:latin typeface="Arial" charset="0"/>
                <a:cs typeface="Arial" charset="0"/>
              </a:rPr>
              <a:t>Computer resources and internet access</a:t>
            </a:r>
          </a:p>
          <a:p>
            <a:pPr lvl="2"/>
            <a:r>
              <a:rPr lang="en-US" sz="1800" dirty="0" smtClean="0">
                <a:latin typeface="Arial" charset="0"/>
                <a:cs typeface="Arial" charset="0"/>
              </a:rPr>
              <a:t>Volunteers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do we need Access Points?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5719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To increase our reach into communities that need us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To raise awareness of our services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To provide a flexible way to serve more people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To deploy resources more effectively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32003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3 person team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3 Managers/Site Developers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25 computers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Mobile Resources (printer, copier, etc.)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Services We Provide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33527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Employ Florida Marketplace – job search</a:t>
            </a:r>
          </a:p>
          <a:p>
            <a:r>
              <a:rPr lang="en-US" dirty="0" err="1" smtClean="0">
                <a:latin typeface="Arial" charset="0"/>
                <a:cs typeface="Arial" charset="0"/>
              </a:rPr>
              <a:t>WorkSource</a:t>
            </a:r>
            <a:r>
              <a:rPr lang="en-US" dirty="0" smtClean="0">
                <a:latin typeface="Arial" charset="0"/>
                <a:cs typeface="Arial" charset="0"/>
              </a:rPr>
              <a:t> Career Services 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Orientation to training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Workshops- provided by staff and a pool of qualified trainers 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Schedule may be regular, periodic, or one-time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Sites &amp;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5719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Current Sites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Jacksonville Urban League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Goodwill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Arial" charset="0"/>
                <a:cs typeface="Arial" charset="0"/>
              </a:rPr>
              <a:t>Sulzbacher</a:t>
            </a:r>
            <a:r>
              <a:rPr lang="en-US" dirty="0" smtClean="0">
                <a:latin typeface="Arial" charset="0"/>
                <a:cs typeface="Arial" charset="0"/>
              </a:rPr>
              <a:t> Center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Branch Libraries	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Department of Children and Families (Family support sites)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Public Housing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Faith Based Centers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Community Centers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Future Sites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Military Base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Veteran Centers</a:t>
            </a:r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Three Best Practices @ WCF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1"/>
            <a:ext cx="40386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Web-based Services</a:t>
            </a:r>
          </a:p>
          <a:p>
            <a:r>
              <a:rPr lang="en-US" dirty="0" err="1" smtClean="0"/>
              <a:t>JobVantage</a:t>
            </a:r>
            <a:r>
              <a:rPr lang="en-US" dirty="0" smtClean="0"/>
              <a:t> Offices</a:t>
            </a:r>
          </a:p>
          <a:p>
            <a:r>
              <a:rPr lang="en-US" dirty="0" err="1" smtClean="0"/>
              <a:t>ZuCan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Customer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32003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Average age 40-55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Educational Level- High School – College Degree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Average length of Unemployment 6-12 months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20% Veterans</a:t>
            </a:r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Mission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35813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What’s In It for Me???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Benefits for the community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Identifying Resources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Setting goals and Level of Service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Logistics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Setting up training and site visits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Benefits &amp; Challenges for the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+mj-lt"/>
              </a:rPr>
              <a:t>Benefits</a:t>
            </a:r>
          </a:p>
          <a:p>
            <a:pPr lvl="1"/>
            <a:r>
              <a:rPr lang="en-US" sz="2400" dirty="0" smtClean="0">
                <a:latin typeface="+mj-lt"/>
                <a:cs typeface="Arial" charset="0"/>
              </a:rPr>
              <a:t>Extended reach and impact in community</a:t>
            </a:r>
          </a:p>
          <a:p>
            <a:pPr lvl="1"/>
            <a:r>
              <a:rPr lang="en-US" sz="2400" dirty="0" smtClean="0">
                <a:latin typeface="+mj-lt"/>
                <a:cs typeface="Arial" charset="0"/>
              </a:rPr>
              <a:t>Mission expansion / capacity building</a:t>
            </a:r>
          </a:p>
          <a:p>
            <a:pPr lvl="1"/>
            <a:r>
              <a:rPr lang="en-US" sz="2400" dirty="0" smtClean="0">
                <a:latin typeface="+mj-lt"/>
                <a:cs typeface="Arial" charset="0"/>
              </a:rPr>
              <a:t>Partnership with workforce and economic development</a:t>
            </a:r>
          </a:p>
          <a:p>
            <a:pPr lvl="1"/>
            <a:r>
              <a:rPr lang="en-US" sz="2400" dirty="0" smtClean="0">
                <a:latin typeface="+mj-lt"/>
                <a:cs typeface="Arial" charset="0"/>
              </a:rPr>
              <a:t>Additional resources </a:t>
            </a:r>
          </a:p>
          <a:p>
            <a:r>
              <a:rPr lang="en-US" dirty="0" smtClean="0">
                <a:latin typeface="+mj-lt"/>
                <a:cs typeface="Arial" charset="0"/>
              </a:rPr>
              <a:t>Challenges</a:t>
            </a:r>
          </a:p>
          <a:p>
            <a:pPr lvl="1"/>
            <a:r>
              <a:rPr lang="en-US" sz="2200" dirty="0" smtClean="0">
                <a:latin typeface="+mj-lt"/>
                <a:cs typeface="Arial" charset="0"/>
              </a:rPr>
              <a:t>Recruiting and training volunteers </a:t>
            </a:r>
          </a:p>
          <a:p>
            <a:pPr lvl="1"/>
            <a:r>
              <a:rPr lang="en-US" sz="2200" dirty="0" smtClean="0">
                <a:latin typeface="+mj-lt"/>
                <a:cs typeface="Arial" charset="0"/>
              </a:rPr>
              <a:t>Staff commitment / overextension</a:t>
            </a:r>
          </a:p>
          <a:p>
            <a:pPr lvl="1"/>
            <a:r>
              <a:rPr lang="en-US" sz="2200" dirty="0" smtClean="0">
                <a:latin typeface="+mj-lt"/>
                <a:cs typeface="Arial" charset="0"/>
              </a:rPr>
              <a:t>Technology capacity</a:t>
            </a:r>
          </a:p>
          <a:p>
            <a:pPr lvl="1"/>
            <a:r>
              <a:rPr lang="en-US" sz="2200" dirty="0" smtClean="0">
                <a:latin typeface="+mj-lt"/>
                <a:cs typeface="Arial" charset="0"/>
              </a:rPr>
              <a:t>Facility space – can they accommodate the increase in traffic?</a:t>
            </a:r>
          </a:p>
          <a:p>
            <a:pPr lvl="1"/>
            <a:endParaRPr lang="en-US" dirty="0" smtClean="0">
              <a:latin typeface="+mj-lt"/>
              <a:cs typeface="Arial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Measuring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Number of customers receiving services and gaining employment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Number of customers who are first timers to this Access Point 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Number of first time customers who have not previously been to </a:t>
            </a:r>
            <a:r>
              <a:rPr lang="en-US" dirty="0" err="1" smtClean="0">
                <a:latin typeface="Arial" charset="0"/>
                <a:cs typeface="Arial" charset="0"/>
              </a:rPr>
              <a:t>WorkSource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endParaRPr lang="en-US" dirty="0" smtClean="0">
              <a:latin typeface="+mj-lt"/>
              <a:cs typeface="Arial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Sustaining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Site Developers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Ongoing training and support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Marketing and outreach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Site Developers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Ongoing training and support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Marketing and outreach</a:t>
            </a:r>
          </a:p>
          <a:p>
            <a:pPr lvl="1"/>
            <a:endParaRPr lang="en-US" dirty="0"/>
          </a:p>
        </p:txBody>
      </p:sp>
      <p:pic>
        <p:nvPicPr>
          <p:cNvPr id="4" name="Picture 3" descr="Mobile Access Points Va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10000"/>
            <a:ext cx="32893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Web-based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Philosophy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550,000 actions a year</a:t>
            </a:r>
          </a:p>
          <a:p>
            <a:pPr lvl="1"/>
            <a:r>
              <a:rPr lang="en-US" dirty="0" smtClean="0"/>
              <a:t>Online applications, virtual job fairs, reservations, online learning, webinars, optimal resumes, job posting, view videos, newsletter sign ups, …</a:t>
            </a:r>
          </a:p>
          <a:p>
            <a:pPr lvl="1"/>
            <a:r>
              <a:rPr lang="en-US" dirty="0" smtClean="0"/>
              <a:t>End of October at 163% of goal to date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Web-based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1"/>
            <a:ext cx="7391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Redesigned web site &amp; launched end of October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8391" r="1667" b="2529"/>
          <a:stretch>
            <a:fillRect/>
          </a:stretch>
        </p:blipFill>
        <p:spPr bwMode="auto">
          <a:xfrm>
            <a:off x="1434509" y="2743200"/>
            <a:ext cx="674370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Web-based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Allowed us to free classroom and conference room space; staff time</a:t>
            </a:r>
          </a:p>
          <a:p>
            <a:r>
              <a:rPr lang="en-US" dirty="0" smtClean="0"/>
              <a:t>Allowed us to create accessible activities available 24/7 for welfare and WIA </a:t>
            </a:r>
          </a:p>
          <a:p>
            <a:r>
              <a:rPr lang="en-US" dirty="0" smtClean="0"/>
              <a:t>Speeds up process; no waiting for a scheduled class</a:t>
            </a:r>
          </a:p>
          <a:p>
            <a:r>
              <a:rPr lang="en-US" dirty="0" smtClean="0"/>
              <a:t>Information in consistent and always available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Web-based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Videos &amp; Webinars for Job Seekers</a:t>
            </a:r>
          </a:p>
          <a:p>
            <a:pPr lvl="1"/>
            <a:r>
              <a:rPr lang="en-US" sz="2400" dirty="0" smtClean="0"/>
              <a:t>Services and program orientations (WIA, </a:t>
            </a:r>
            <a:r>
              <a:rPr lang="en-US" sz="2400" dirty="0" err="1" smtClean="0"/>
              <a:t>ZuCan</a:t>
            </a:r>
            <a:r>
              <a:rPr lang="en-US" sz="2400" dirty="0" smtClean="0"/>
              <a:t>, etc)</a:t>
            </a:r>
          </a:p>
          <a:p>
            <a:pPr lvl="1"/>
            <a:r>
              <a:rPr lang="en-US" sz="2400" dirty="0" err="1" smtClean="0"/>
              <a:t>ZuCan</a:t>
            </a:r>
            <a:r>
              <a:rPr lang="en-US" sz="2400" dirty="0" smtClean="0"/>
              <a:t> Professional Standards Webinar</a:t>
            </a:r>
          </a:p>
          <a:p>
            <a:pPr lvl="1"/>
            <a:r>
              <a:rPr lang="en-US" sz="2400" dirty="0" smtClean="0"/>
              <a:t>FAQ Webinar</a:t>
            </a:r>
          </a:p>
          <a:p>
            <a:pPr lvl="1"/>
            <a:r>
              <a:rPr lang="en-US" sz="2400" dirty="0" smtClean="0"/>
              <a:t>Resume Writing &amp; Interviewing Webinars</a:t>
            </a:r>
          </a:p>
          <a:p>
            <a:pPr lvl="1"/>
            <a:r>
              <a:rPr lang="en-US" sz="2400" dirty="0" smtClean="0"/>
              <a:t>Pathways for Employment for the Ex Offender</a:t>
            </a:r>
          </a:p>
          <a:p>
            <a:pPr lvl="1"/>
            <a:r>
              <a:rPr lang="en-US" sz="2400" dirty="0" smtClean="0"/>
              <a:t>Using Twitter for Your Job Search</a:t>
            </a:r>
          </a:p>
          <a:p>
            <a:pPr lvl="1"/>
            <a:r>
              <a:rPr lang="en-US" sz="2400" dirty="0" smtClean="0"/>
              <a:t>Intro &amp; Registering in EFM</a:t>
            </a:r>
          </a:p>
          <a:p>
            <a:pPr lvl="1"/>
            <a:r>
              <a:rPr lang="en-US" sz="2400" dirty="0" smtClean="0"/>
              <a:t>Re-Evaluating your Life</a:t>
            </a:r>
          </a:p>
          <a:p>
            <a:pPr lvl="1"/>
            <a:r>
              <a:rPr lang="en-US" sz="2400" dirty="0" smtClean="0"/>
              <a:t>Understanding &amp; Managing your Credit Score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Web-based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Online Applications</a:t>
            </a:r>
          </a:p>
          <a:p>
            <a:r>
              <a:rPr lang="en-US" dirty="0" smtClean="0"/>
              <a:t>WIA Online Application</a:t>
            </a:r>
          </a:p>
          <a:p>
            <a:r>
              <a:rPr lang="en-US" dirty="0" smtClean="0"/>
              <a:t>CAREER TRACK </a:t>
            </a:r>
          </a:p>
          <a:p>
            <a:pPr>
              <a:buNone/>
            </a:pPr>
            <a:r>
              <a:rPr lang="en-US" dirty="0" smtClean="0"/>
              <a:t>    Application</a:t>
            </a:r>
          </a:p>
          <a:p>
            <a:r>
              <a:rPr lang="en-US" dirty="0" smtClean="0"/>
              <a:t>Internship Programs (employer &amp; job seeker apps) Application</a:t>
            </a:r>
          </a:p>
          <a:p>
            <a:r>
              <a:rPr lang="en-US" dirty="0" smtClean="0"/>
              <a:t>Employed Worker Training Application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229" t="22000" r="6256" b="7000"/>
          <a:stretch>
            <a:fillRect/>
          </a:stretch>
        </p:blipFill>
        <p:spPr bwMode="auto">
          <a:xfrm>
            <a:off x="5943600" y="1828800"/>
            <a:ext cx="2733541" cy="152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Web-based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1"/>
            <a:ext cx="7391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Ask an Expert:  Workforce Wizard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362200"/>
            <a:ext cx="4657725" cy="369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Web-based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447800"/>
            <a:ext cx="7391400" cy="28194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err="1" smtClean="0"/>
              <a:t>InfoSource</a:t>
            </a:r>
            <a:endParaRPr lang="en-US" sz="11200" dirty="0" smtClean="0"/>
          </a:p>
          <a:p>
            <a:r>
              <a:rPr lang="en-US" sz="11200" dirty="0" smtClean="0"/>
              <a:t>Virtual Job Fairs</a:t>
            </a:r>
          </a:p>
          <a:p>
            <a:r>
              <a:rPr lang="en-US" sz="11200" dirty="0" smtClean="0"/>
              <a:t>Sign up for E-Newsletters</a:t>
            </a:r>
          </a:p>
          <a:p>
            <a:r>
              <a:rPr lang="en-US" sz="11200" dirty="0" smtClean="0"/>
              <a:t>On-line Annual Reports</a:t>
            </a:r>
          </a:p>
          <a:p>
            <a:r>
              <a:rPr lang="en-US" sz="11200" dirty="0" smtClean="0"/>
              <a:t>Translation in 50 languages</a:t>
            </a:r>
          </a:p>
          <a:p>
            <a:r>
              <a:rPr lang="en-US" sz="11200" dirty="0" smtClean="0"/>
              <a:t>Share This Option</a:t>
            </a:r>
            <a:endParaRPr lang="en-US" sz="9600" dirty="0" smtClean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093" t="25595" r="5155" b="6150"/>
          <a:stretch>
            <a:fillRect/>
          </a:stretch>
        </p:blipFill>
        <p:spPr bwMode="auto">
          <a:xfrm>
            <a:off x="5181600" y="3810000"/>
            <a:ext cx="3061335" cy="137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54451" t="29947" r="15998" b="40107"/>
          <a:stretch>
            <a:fillRect/>
          </a:stretch>
        </p:blipFill>
        <p:spPr bwMode="auto">
          <a:xfrm>
            <a:off x="2209800" y="4463142"/>
            <a:ext cx="2667000" cy="163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332&quot;&gt;&lt;/object&gt;&lt;object type=&quot;2&quot; unique_id=&quot;10333&quot;&gt;&lt;object type=&quot;3&quot; unique_id=&quot;10334&quot;&gt;&lt;property id=&quot;20148&quot; value=&quot;5&quot;/&gt;&lt;property id=&quot;20300&quot; value=&quot;Slide 1 - &amp;quot;Optional Service&amp;#x0D;&amp;#x0A;Delivery Strategies&amp;quot;&quot;/&gt;&lt;property id=&quot;20307&quot; value=&quot;258&quot;/&gt;&lt;/object&gt;&lt;object type=&quot;3&quot; unique_id=&quot;10335&quot;&gt;&lt;property id=&quot;20148&quot; value=&quot;5&quot;/&gt;&lt;property id=&quot;20300&quot; value=&quot;Slide 2 - &amp;quot;Three Best Practices @ WCF&amp;quot;&quot;/&gt;&lt;property id=&quot;20307&quot; value=&quot;259&quot;/&gt;&lt;/object&gt;&lt;object type=&quot;3&quot; unique_id=&quot;10336&quot;&gt;&lt;property id=&quot;20148&quot; value=&quot;5&quot;/&gt;&lt;property id=&quot;20300&quot; value=&quot;Slide 3 - &amp;quot;Web-based Services&amp;quot;&quot;/&gt;&lt;property id=&quot;20307&quot; value=&quot;260&quot;/&gt;&lt;/object&gt;&lt;object type=&quot;3&quot; unique_id=&quot;10337&quot;&gt;&lt;property id=&quot;20148&quot; value=&quot;5&quot;/&gt;&lt;property id=&quot;20300&quot; value=&quot;Slide 4 - &amp;quot;Web-based Services&amp;quot;&quot;/&gt;&lt;property id=&quot;20307&quot; value=&quot;261&quot;/&gt;&lt;/object&gt;&lt;object type=&quot;3&quot; unique_id=&quot;10338&quot;&gt;&lt;property id=&quot;20148&quot; value=&quot;5&quot;/&gt;&lt;property id=&quot;20300&quot; value=&quot;Slide 5 - &amp;quot;Web-based Services&amp;quot;&quot;/&gt;&lt;property id=&quot;20307&quot; value=&quot;262&quot;/&gt;&lt;/object&gt;&lt;object type=&quot;3&quot; unique_id=&quot;10339&quot;&gt;&lt;property id=&quot;20148&quot; value=&quot;5&quot;/&gt;&lt;property id=&quot;20300&quot; value=&quot;Slide 6 - &amp;quot;Web-based Services&amp;quot;&quot;/&gt;&lt;property id=&quot;20307&quot; value=&quot;263&quot;/&gt;&lt;/object&gt;&lt;object type=&quot;3&quot; unique_id=&quot;10340&quot;&gt;&lt;property id=&quot;20148&quot; value=&quot;5&quot;/&gt;&lt;property id=&quot;20300&quot; value=&quot;Slide 7 - &amp;quot;Web-based Services&amp;quot;&quot;/&gt;&lt;property id=&quot;20307&quot; value=&quot;264&quot;/&gt;&lt;/object&gt;&lt;object type=&quot;3&quot; unique_id=&quot;10341&quot;&gt;&lt;property id=&quot;20148&quot; value=&quot;5&quot;/&gt;&lt;property id=&quot;20300&quot; value=&quot;Slide 8 - &amp;quot;Web-based Services&amp;quot;&quot;/&gt;&lt;property id=&quot;20307&quot; value=&quot;265&quot;/&gt;&lt;/object&gt;&lt;object type=&quot;3&quot; unique_id=&quot;10342&quot;&gt;&lt;property id=&quot;20148&quot; value=&quot;5&quot;/&gt;&lt;property id=&quot;20300&quot; value=&quot;Slide 9 - &amp;quot;Web-based Services&amp;quot;&quot;/&gt;&lt;property id=&quot;20307&quot; value=&quot;266&quot;/&gt;&lt;/object&gt;&lt;object type=&quot;3&quot; unique_id=&quot;10343&quot;&gt;&lt;property id=&quot;20148&quot; value=&quot;5&quot;/&gt;&lt;property id=&quot;20300&quot; value=&quot;Slide 14&quot;/&gt;&lt;property id=&quot;20307&quot; value=&quot;257&quot;/&gt;&lt;/object&gt;&lt;object type=&quot;3&quot; unique_id=&quot;10464&quot;&gt;&lt;property id=&quot;20148&quot; value=&quot;5&quot;/&gt;&lt;property id=&quot;20300&quot; value=&quot;Slide 10 - &amp;quot;ZuCan&amp;quot;&quot;/&gt;&lt;property id=&quot;20307&quot; value=&quot;267&quot;/&gt;&lt;/object&gt;&lt;object type=&quot;3&quot; unique_id=&quot;10465&quot;&gt;&lt;property id=&quot;20148&quot; value=&quot;5&quot;/&gt;&lt;property id=&quot;20300&quot; value=&quot;Slide 11 - &amp;quot;ZuCan&amp;quot;&quot;/&gt;&lt;property id=&quot;20307&quot; value=&quot;268&quot;/&gt;&lt;/object&gt;&lt;object type=&quot;3&quot; unique_id=&quot;10466&quot;&gt;&lt;property id=&quot;20148&quot; value=&quot;5&quot;/&gt;&lt;property id=&quot;20300&quot; value=&quot;Slide 12 - &amp;quot;JobVantage&amp;quot;&quot;/&gt;&lt;property id=&quot;20307&quot; value=&quot;269&quot;/&gt;&lt;/object&gt;&lt;object type=&quot;3&quot; unique_id=&quot;10467&quot;&gt;&lt;property id=&quot;20148&quot; value=&quot;5&quot;/&gt;&lt;property id=&quot;20300&quot; value=&quot;Slide 13 - &amp;quot;JobVantage&amp;quot;&quot;/&gt;&lt;property id=&quot;20307&quot; value=&quot;270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600</Words>
  <Application>Microsoft Office PowerPoint</Application>
  <PresentationFormat>On-screen Show (4:3)</PresentationFormat>
  <Paragraphs>166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Optional Service Delivery Strategies</vt:lpstr>
      <vt:lpstr>Three Best Practices @ WCF</vt:lpstr>
      <vt:lpstr>Web-based Services</vt:lpstr>
      <vt:lpstr>Web-based Services</vt:lpstr>
      <vt:lpstr>Web-based Services</vt:lpstr>
      <vt:lpstr>Web-based Services</vt:lpstr>
      <vt:lpstr>Web-based Services</vt:lpstr>
      <vt:lpstr>Web-based Services</vt:lpstr>
      <vt:lpstr>Web-based Services</vt:lpstr>
      <vt:lpstr>ZuCan</vt:lpstr>
      <vt:lpstr>ZuCan</vt:lpstr>
      <vt:lpstr>JobVantage</vt:lpstr>
      <vt:lpstr>JobVantage</vt:lpstr>
      <vt:lpstr>Mobile Access Points</vt:lpstr>
      <vt:lpstr>What are Access Points?</vt:lpstr>
      <vt:lpstr>Why do we need Access Points?</vt:lpstr>
      <vt:lpstr>What do we look like?</vt:lpstr>
      <vt:lpstr>Services We Provide</vt:lpstr>
      <vt:lpstr>Sites &amp; Partnerships</vt:lpstr>
      <vt:lpstr>Customer Profile</vt:lpstr>
      <vt:lpstr>Mission Match</vt:lpstr>
      <vt:lpstr>Benefits &amp; Challenges for the Sites</vt:lpstr>
      <vt:lpstr>Measuring Success</vt:lpstr>
      <vt:lpstr>Sustaining Success</vt:lpstr>
      <vt:lpstr>Lessons Learned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w12jxl1</dc:creator>
  <cp:lastModifiedBy>alice</cp:lastModifiedBy>
  <cp:revision>159</cp:revision>
  <dcterms:created xsi:type="dcterms:W3CDTF">2010-12-03T16:25:09Z</dcterms:created>
  <dcterms:modified xsi:type="dcterms:W3CDTF">2010-12-10T14:52:27Z</dcterms:modified>
</cp:coreProperties>
</file>