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 autoAdjust="0"/>
  </p:normalViewPr>
  <p:slideViewPr>
    <p:cSldViewPr snapToGrid="0" snapToObjects="1">
      <p:cViewPr>
        <p:scale>
          <a:sx n="82" d="100"/>
          <a:sy n="82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21C6ED4-E92F-4C7B-BA40-CB256643892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5E8C254A-6F04-4F6D-91EF-ECD8BBFC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459456"/>
            <a:ext cx="7772400" cy="2084817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LIFE IN PROGRESS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Better Strategies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Work with Adolescents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Stereotyping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exploring the world of work, adolescents &amp; emerging adults fall into gender stereotypes.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counter these stereotypes: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Use assessment results to explore youth's confidence in gender-typed occupations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Ask: "Is there any career that you would find fun among boys/girls careers?"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Present adults in non-traditional jobs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UNISEX ACT Interest Inventory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Work with parents (adolescents) so they better understand types of careers available to their children &amp; develop confidence in their child's ability to master tasks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(Turner)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of Effective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Developmental Approaches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Attract &amp; hold youth's interests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means for achieving developmental goals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for a variety of youths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for Effective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Developmental Approaches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Sense of safety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Challenging &amp; interesting activities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Sense of belonging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support from adults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&amp; decision-making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 (formal &amp; informal)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Developmental Approaches'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on Self-Efficacy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041"/>
            <a:ext cx="8229600" cy="395012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youth's ability to successfully navigate adolescence and emerging adulthood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stigmatize low-income participants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Regional Workforce Board's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Determining critical needs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Regional Workforce Board's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Researching best practices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Regional Workforce Board's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Evaluating results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Regional Workforce Board's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 elements: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Outstanding youth provider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outcomes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Regional Workforce Board's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Entrepreneurial Training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Committed staff that develops relationships with youth (Facebook friends, one on one intake, cheerleader role)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Adolescence to Adulthood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Developing Identity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Developing Self-Efficacy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Regular and varied activities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Youth input into activities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6901"/>
            <a:ext cx="8229600" cy="34292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Youth feel taken care of (incentives, food)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Outside partners (FSU School of Business, UF Extension Division, business sponsors)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Exit strategy for program outcomes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Youth Provider's Experience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Workshops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CONTACTS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Isabelle Potts 		(850) 921-3148</a:t>
            </a:r>
          </a:p>
          <a:p>
            <a:pPr>
              <a:buNone/>
            </a:pP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							Isabelle.Potts@deo.myflorida.com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Dorcas Washington (850) 464-3985 				 				 				Dorcas.Washington@wfplus.org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Danica Mamby 	  (954) 202-3830 			 		 	  						DMamby@wflbroward.com</a:t>
            </a:r>
          </a:p>
          <a:p>
            <a:pPr>
              <a:buNone/>
            </a:pP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Patina Fuller 		  (850) 617-4515     			 			  					Patina.Fuller@wfplus.org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Arnett, Jeffrey Jansen, "A Theory of Development from the Late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Teens through the Twenties"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American Psychologist, May 2000.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Albert, "Adolescent Development from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Agentic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Perspective"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Self-Efficacy Beliefs of Adolescents, 2005 (Information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 Publishing)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Gambone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Michelle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Alberti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Amy J.A.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Arbreton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Safe Havens--The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Contributions of Youth Organizations to Healthy Adolescent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Development, 1997 (Public/Private Ventures).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Turner, Sherri &amp; Richard 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"Career Self-Efficacy and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Perceptions of Parent Support in Adolescent Career Development"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Career Development Quarterly, 2002.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of Adults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2891"/>
            <a:ext cx="8229600" cy="397327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Accepts responsibility for him/herself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Makes independent decisions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Becomes financially independent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(Arnett)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Adolescents &amp; Emerging Adults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(13-18 &amp; 18-25)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 intimate relationships (adolescents: testing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the water, short-term relationships; emerging adults: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asking themselves who they may want to spend their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life with)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		Develop relationship with world of work (adolescents: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learn good work habits, earn spending money;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emerging adults: what kind of work am I good at, what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work would I find satisfying in the long-run, what are my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chances of finding work in a field that suits me?)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(Arnett)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Exploration, Risk-Taking,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Resilience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strategies to address risky situations,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including peer pressure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	Adolescents: importance of family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	Emerging adults: obtaining a broad range of life 	experiences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	Emerging adults: making decisions on their own, 	facing failure, lonely, optimistic about the future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(Arnett)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Self-Efficacy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Cultivating interests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Enabling beliefs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Developing competencies: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Intentionality (intentions with plans, strategies)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Projection into the future (visualizing the future)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Self-regulation (personal standards, monitoring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&amp; regulating one's actions)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Self-examination (reflecting on personal efficacy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&amp; making adjustments)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Efficacy Beliefs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how one views opportunities and challenges: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Low efficacy belief leads to pessimism, giving up easily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High efficacy belief allows one to stay the course, handle adversity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Paths to Efficacy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Agency (personal influence on oneself &amp; circumstances)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Proxy Agency (ability to call on assistance from people with influence)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Collective Agency (pooling resources &amp; skills to work together to effect change - the power of teamwork: raises possibilities, commitment, enhances group achievement, strengthens resiliency)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Developmental Skills Needed by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Adolescents &amp; Emerging Adults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501"/>
            <a:ext cx="8229600" cy="43436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commitment to something worth doing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Vision of desired future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Self-regulated learning (selection of appropriate strategies, testing one's competence &amp; correcting one's deficiencies)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Self-regulated emotional skills (discerning emotions, effect of expression of emotions, management of emotional state - especially under duress)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management (access, process, evaluate)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Bandura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671</Words>
  <Application>Microsoft Office PowerPoint</Application>
  <PresentationFormat>On-screen Show (4:3)</PresentationFormat>
  <Paragraphs>167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LIFE IN PROGRESS Developing Better Strategies to Work with Adolescents</vt:lpstr>
      <vt:lpstr>Adolescence to Adulthood</vt:lpstr>
      <vt:lpstr>Characteristics of Adults</vt:lpstr>
      <vt:lpstr>Adolescents &amp; Emerging Adults (13-18 &amp; 18-25)</vt:lpstr>
      <vt:lpstr>Exploration, Risk-Taking, Resilience</vt:lpstr>
      <vt:lpstr>Self-Efficacy</vt:lpstr>
      <vt:lpstr>Efficacy Beliefs</vt:lpstr>
      <vt:lpstr>Paths to Efficacy</vt:lpstr>
      <vt:lpstr>Developmental Skills Needed by Adolescents &amp; Emerging Adults</vt:lpstr>
      <vt:lpstr>Gender Stereotyping</vt:lpstr>
      <vt:lpstr>Characteristics of Effective Developmental Approaches</vt:lpstr>
      <vt:lpstr>Factors for Effective Developmental Approaches</vt:lpstr>
      <vt:lpstr>Developmental Approaches' Effect on Self-Efficacy</vt:lpstr>
      <vt:lpstr>A Regional Workforce Board's Experience</vt:lpstr>
      <vt:lpstr>A Regional Workforce Board's Experience</vt:lpstr>
      <vt:lpstr>A Regional Workforce Board's Experience</vt:lpstr>
      <vt:lpstr>A Regional Workforce Board's Experience</vt:lpstr>
      <vt:lpstr>A Regional Workforce Board's Experience</vt:lpstr>
      <vt:lpstr>A Youth Provider's Experience</vt:lpstr>
      <vt:lpstr>A Youth Provider's Experience</vt:lpstr>
      <vt:lpstr>A Youth Provider's Experience</vt:lpstr>
      <vt:lpstr>A Youth Provider's Experience</vt:lpstr>
      <vt:lpstr>A Youth Provider's Experience</vt:lpstr>
      <vt:lpstr>A Youth Provider's Experience</vt:lpstr>
      <vt:lpstr>CONTACTS</vt:lpstr>
      <vt:lpstr>BIBLIOGRAPHY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Joseph Gaines</cp:lastModifiedBy>
  <cp:revision>212</cp:revision>
  <dcterms:created xsi:type="dcterms:W3CDTF">2011-09-07T20:10:12Z</dcterms:created>
  <dcterms:modified xsi:type="dcterms:W3CDTF">2012-04-19T12:42:13Z</dcterms:modified>
</cp:coreProperties>
</file>