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59" r:id="rId4"/>
    <p:sldId id="266" r:id="rId5"/>
    <p:sldId id="267" r:id="rId6"/>
    <p:sldId id="268" r:id="rId7"/>
    <p:sldId id="269" r:id="rId8"/>
    <p:sldId id="270" r:id="rId9"/>
    <p:sldId id="271" r:id="rId10"/>
    <p:sldId id="264"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04A651"/>
    <a:srgbClr val="9C9E9D"/>
    <a:srgbClr val="7B8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733" autoAdjust="0"/>
  </p:normalViewPr>
  <p:slideViewPr>
    <p:cSldViewPr snapToGrid="0">
      <p:cViewPr varScale="1">
        <p:scale>
          <a:sx n="81" d="100"/>
          <a:sy n="81" d="100"/>
        </p:scale>
        <p:origin x="16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BDC69-E4B4-4B9C-96ED-887CAEEA6AC0}" type="doc">
      <dgm:prSet loTypeId="urn:microsoft.com/office/officeart/2005/8/layout/matrix1" loCatId="matrix" qsTypeId="urn:microsoft.com/office/officeart/2005/8/quickstyle/3d1" qsCatId="3D" csTypeId="urn:microsoft.com/office/officeart/2005/8/colors/colorful1#1" csCatId="colorful" phldr="1"/>
      <dgm:spPr/>
      <dgm:t>
        <a:bodyPr/>
        <a:lstStyle/>
        <a:p>
          <a:endParaRPr lang="en-US"/>
        </a:p>
      </dgm:t>
    </dgm:pt>
    <dgm:pt modelId="{80AE8D96-6D9F-466F-8C80-B3C2B5635A5A}">
      <dgm:prSet phldrT="[Text]"/>
      <dgm:spPr/>
      <dgm:t>
        <a:bodyPr/>
        <a:lstStyle/>
        <a:p>
          <a:r>
            <a:rPr lang="en-US" dirty="0"/>
            <a:t>Successful Engagement</a:t>
          </a:r>
        </a:p>
      </dgm:t>
    </dgm:pt>
    <dgm:pt modelId="{20D9F9C3-A452-4AB8-8CFA-686F988A9DF2}" type="parTrans" cxnId="{9D36D9C0-A0A8-4D8C-96AF-CCB0400E36D6}">
      <dgm:prSet/>
      <dgm:spPr/>
      <dgm:t>
        <a:bodyPr/>
        <a:lstStyle/>
        <a:p>
          <a:endParaRPr lang="en-US"/>
        </a:p>
      </dgm:t>
    </dgm:pt>
    <dgm:pt modelId="{FB774D07-7C22-4592-BFB5-8E49653A6E02}" type="sibTrans" cxnId="{9D36D9C0-A0A8-4D8C-96AF-CCB0400E36D6}">
      <dgm:prSet/>
      <dgm:spPr/>
      <dgm:t>
        <a:bodyPr/>
        <a:lstStyle/>
        <a:p>
          <a:endParaRPr lang="en-US"/>
        </a:p>
      </dgm:t>
    </dgm:pt>
    <dgm:pt modelId="{CB694DFA-3848-4AA4-B5CA-92413FCA3F9B}">
      <dgm:prSet phldrT="[Text]"/>
      <dgm:spPr>
        <a:solidFill>
          <a:srgbClr val="202452"/>
        </a:solidFill>
      </dgm:spPr>
      <dgm:t>
        <a:bodyPr/>
        <a:lstStyle/>
        <a:p>
          <a:r>
            <a:rPr lang="en-US" dirty="0"/>
            <a:t>Proper and In-depth Assessment</a:t>
          </a:r>
        </a:p>
      </dgm:t>
    </dgm:pt>
    <dgm:pt modelId="{E98668A6-5E2D-4DFE-B0CE-E47D08E17238}" type="parTrans" cxnId="{090A3DD3-F916-4F86-B1A5-7CB9E7CD5B46}">
      <dgm:prSet/>
      <dgm:spPr/>
      <dgm:t>
        <a:bodyPr/>
        <a:lstStyle/>
        <a:p>
          <a:endParaRPr lang="en-US"/>
        </a:p>
      </dgm:t>
    </dgm:pt>
    <dgm:pt modelId="{FB41B89D-20CE-4B69-9061-2B6664AAFFE2}" type="sibTrans" cxnId="{090A3DD3-F916-4F86-B1A5-7CB9E7CD5B46}">
      <dgm:prSet/>
      <dgm:spPr/>
      <dgm:t>
        <a:bodyPr/>
        <a:lstStyle/>
        <a:p>
          <a:endParaRPr lang="en-US"/>
        </a:p>
      </dgm:t>
    </dgm:pt>
    <dgm:pt modelId="{B6145083-AD16-4252-A325-CBB6F96E6109}">
      <dgm:prSet phldrT="[Text]"/>
      <dgm:spPr>
        <a:solidFill>
          <a:srgbClr val="9C9E9D"/>
        </a:solidFill>
      </dgm:spPr>
      <dgm:t>
        <a:bodyPr/>
        <a:lstStyle/>
        <a:p>
          <a:r>
            <a:rPr lang="en-US" dirty="0"/>
            <a:t>Defined Goals</a:t>
          </a:r>
        </a:p>
      </dgm:t>
    </dgm:pt>
    <dgm:pt modelId="{3768BE58-1784-475A-AE6B-4BA871DB36C0}" type="parTrans" cxnId="{BCA49CE5-33C3-4494-9097-5E6DEE7653D1}">
      <dgm:prSet/>
      <dgm:spPr/>
      <dgm:t>
        <a:bodyPr/>
        <a:lstStyle/>
        <a:p>
          <a:endParaRPr lang="en-US"/>
        </a:p>
      </dgm:t>
    </dgm:pt>
    <dgm:pt modelId="{FD539608-8200-4770-94C9-1A46D466FE3C}" type="sibTrans" cxnId="{BCA49CE5-33C3-4494-9097-5E6DEE7653D1}">
      <dgm:prSet/>
      <dgm:spPr/>
      <dgm:t>
        <a:bodyPr/>
        <a:lstStyle/>
        <a:p>
          <a:endParaRPr lang="en-US"/>
        </a:p>
      </dgm:t>
    </dgm:pt>
    <dgm:pt modelId="{CA54ED55-8E36-4E70-B645-FCAB47924315}">
      <dgm:prSet phldrT="[Text]"/>
      <dgm:spPr>
        <a:solidFill>
          <a:srgbClr val="E2C549"/>
        </a:solidFill>
      </dgm:spPr>
      <dgm:t>
        <a:bodyPr/>
        <a:lstStyle/>
        <a:p>
          <a:r>
            <a:rPr lang="en-US" dirty="0"/>
            <a:t>Clear Plan</a:t>
          </a:r>
        </a:p>
      </dgm:t>
    </dgm:pt>
    <dgm:pt modelId="{B958CA47-9F5E-4A0E-8747-16F8298F19B8}" type="parTrans" cxnId="{81F2DE15-3CAD-4023-B0AC-56F6ADD79697}">
      <dgm:prSet/>
      <dgm:spPr/>
      <dgm:t>
        <a:bodyPr/>
        <a:lstStyle/>
        <a:p>
          <a:endParaRPr lang="en-US"/>
        </a:p>
      </dgm:t>
    </dgm:pt>
    <dgm:pt modelId="{9DC138A5-A1D6-4E19-9EA9-B397DC579F9F}" type="sibTrans" cxnId="{81F2DE15-3CAD-4023-B0AC-56F6ADD79697}">
      <dgm:prSet/>
      <dgm:spPr/>
      <dgm:t>
        <a:bodyPr/>
        <a:lstStyle/>
        <a:p>
          <a:endParaRPr lang="en-US"/>
        </a:p>
      </dgm:t>
    </dgm:pt>
    <dgm:pt modelId="{E2D63BAB-1AD6-43BF-A7F7-F20CD31D975E}">
      <dgm:prSet phldrT="[Text]"/>
      <dgm:spPr>
        <a:solidFill>
          <a:srgbClr val="04A651"/>
        </a:solidFill>
      </dgm:spPr>
      <dgm:t>
        <a:bodyPr/>
        <a:lstStyle/>
        <a:p>
          <a:r>
            <a:rPr lang="en-US" dirty="0"/>
            <a:t>Accountability</a:t>
          </a:r>
        </a:p>
      </dgm:t>
    </dgm:pt>
    <dgm:pt modelId="{E33AE807-856A-4B9D-8257-B4D14AADAF29}" type="parTrans" cxnId="{624C2AB2-F629-4ED0-9A82-A4168E9D60E8}">
      <dgm:prSet/>
      <dgm:spPr/>
      <dgm:t>
        <a:bodyPr/>
        <a:lstStyle/>
        <a:p>
          <a:endParaRPr lang="en-US"/>
        </a:p>
      </dgm:t>
    </dgm:pt>
    <dgm:pt modelId="{E95764B1-8A14-4D44-BF0D-38BC514A0476}" type="sibTrans" cxnId="{624C2AB2-F629-4ED0-9A82-A4168E9D60E8}">
      <dgm:prSet/>
      <dgm:spPr/>
      <dgm:t>
        <a:bodyPr/>
        <a:lstStyle/>
        <a:p>
          <a:endParaRPr lang="en-US"/>
        </a:p>
      </dgm:t>
    </dgm:pt>
    <dgm:pt modelId="{9BCE9C0A-E85E-4CB9-9877-AFEA8F86789B}" type="pres">
      <dgm:prSet presAssocID="{087BDC69-E4B4-4B9C-96ED-887CAEEA6AC0}" presName="diagram" presStyleCnt="0">
        <dgm:presLayoutVars>
          <dgm:chMax val="1"/>
          <dgm:dir/>
          <dgm:animLvl val="ctr"/>
          <dgm:resizeHandles val="exact"/>
        </dgm:presLayoutVars>
      </dgm:prSet>
      <dgm:spPr/>
    </dgm:pt>
    <dgm:pt modelId="{523E91FE-64DD-4477-AEC9-0B8B8ECD4731}" type="pres">
      <dgm:prSet presAssocID="{087BDC69-E4B4-4B9C-96ED-887CAEEA6AC0}" presName="matrix" presStyleCnt="0"/>
      <dgm:spPr/>
    </dgm:pt>
    <dgm:pt modelId="{4F170DC5-2EEE-4A2D-A0CD-56E9146FCF15}" type="pres">
      <dgm:prSet presAssocID="{087BDC69-E4B4-4B9C-96ED-887CAEEA6AC0}" presName="tile1" presStyleLbl="node1" presStyleIdx="0" presStyleCnt="4" custLinFactNeighborX="-66667" custLinFactNeighborY="-8889"/>
      <dgm:spPr/>
    </dgm:pt>
    <dgm:pt modelId="{86735F5F-3D67-4562-8A33-46446AC3D1BE}" type="pres">
      <dgm:prSet presAssocID="{087BDC69-E4B4-4B9C-96ED-887CAEEA6AC0}" presName="tile1text" presStyleLbl="node1" presStyleIdx="0" presStyleCnt="4">
        <dgm:presLayoutVars>
          <dgm:chMax val="0"/>
          <dgm:chPref val="0"/>
          <dgm:bulletEnabled val="1"/>
        </dgm:presLayoutVars>
      </dgm:prSet>
      <dgm:spPr/>
    </dgm:pt>
    <dgm:pt modelId="{4CC763A3-B5A3-4C1B-BB8E-F1224FE09D63}" type="pres">
      <dgm:prSet presAssocID="{087BDC69-E4B4-4B9C-96ED-887CAEEA6AC0}" presName="tile2" presStyleLbl="node1" presStyleIdx="1" presStyleCnt="4" custLinFactNeighborX="870"/>
      <dgm:spPr/>
    </dgm:pt>
    <dgm:pt modelId="{2B1C9779-61A7-4565-A8D7-9387A648230E}" type="pres">
      <dgm:prSet presAssocID="{087BDC69-E4B4-4B9C-96ED-887CAEEA6AC0}" presName="tile2text" presStyleLbl="node1" presStyleIdx="1" presStyleCnt="4">
        <dgm:presLayoutVars>
          <dgm:chMax val="0"/>
          <dgm:chPref val="0"/>
          <dgm:bulletEnabled val="1"/>
        </dgm:presLayoutVars>
      </dgm:prSet>
      <dgm:spPr/>
    </dgm:pt>
    <dgm:pt modelId="{0D24A7F2-5A7F-4881-B223-57679B22E6D0}" type="pres">
      <dgm:prSet presAssocID="{087BDC69-E4B4-4B9C-96ED-887CAEEA6AC0}" presName="tile3" presStyleLbl="node1" presStyleIdx="2" presStyleCnt="4"/>
      <dgm:spPr/>
    </dgm:pt>
    <dgm:pt modelId="{9AE35FD7-9559-4F49-B011-C52F27300844}" type="pres">
      <dgm:prSet presAssocID="{087BDC69-E4B4-4B9C-96ED-887CAEEA6AC0}" presName="tile3text" presStyleLbl="node1" presStyleIdx="2" presStyleCnt="4">
        <dgm:presLayoutVars>
          <dgm:chMax val="0"/>
          <dgm:chPref val="0"/>
          <dgm:bulletEnabled val="1"/>
        </dgm:presLayoutVars>
      </dgm:prSet>
      <dgm:spPr/>
    </dgm:pt>
    <dgm:pt modelId="{3BF85675-7F75-4368-B8A5-9CDB3FD236C1}" type="pres">
      <dgm:prSet presAssocID="{087BDC69-E4B4-4B9C-96ED-887CAEEA6AC0}" presName="tile4" presStyleLbl="node1" presStyleIdx="3" presStyleCnt="4" custLinFactNeighborX="823" custLinFactNeighborY="-686"/>
      <dgm:spPr/>
    </dgm:pt>
    <dgm:pt modelId="{FE352831-9D3E-4C99-86D1-3461CC19426D}" type="pres">
      <dgm:prSet presAssocID="{087BDC69-E4B4-4B9C-96ED-887CAEEA6AC0}" presName="tile4text" presStyleLbl="node1" presStyleIdx="3" presStyleCnt="4">
        <dgm:presLayoutVars>
          <dgm:chMax val="0"/>
          <dgm:chPref val="0"/>
          <dgm:bulletEnabled val="1"/>
        </dgm:presLayoutVars>
      </dgm:prSet>
      <dgm:spPr/>
    </dgm:pt>
    <dgm:pt modelId="{DCE47041-2B09-4295-B001-34A75C8ACFDD}" type="pres">
      <dgm:prSet presAssocID="{087BDC69-E4B4-4B9C-96ED-887CAEEA6AC0}" presName="centerTile" presStyleLbl="fgShp" presStyleIdx="0" presStyleCnt="1" custScaleX="116667">
        <dgm:presLayoutVars>
          <dgm:chMax val="0"/>
          <dgm:chPref val="0"/>
        </dgm:presLayoutVars>
      </dgm:prSet>
      <dgm:spPr/>
    </dgm:pt>
  </dgm:ptLst>
  <dgm:cxnLst>
    <dgm:cxn modelId="{81B79600-E5C7-40E8-9AAA-BAC0F030A565}" type="presOf" srcId="{CA54ED55-8E36-4E70-B645-FCAB47924315}" destId="{9AE35FD7-9559-4F49-B011-C52F27300844}" srcOrd="1" destOrd="0" presId="urn:microsoft.com/office/officeart/2005/8/layout/matrix1"/>
    <dgm:cxn modelId="{81F2DE15-3CAD-4023-B0AC-56F6ADD79697}" srcId="{80AE8D96-6D9F-466F-8C80-B3C2B5635A5A}" destId="{CA54ED55-8E36-4E70-B645-FCAB47924315}" srcOrd="2" destOrd="0" parTransId="{B958CA47-9F5E-4A0E-8747-16F8298F19B8}" sibTransId="{9DC138A5-A1D6-4E19-9EA9-B397DC579F9F}"/>
    <dgm:cxn modelId="{BAC0A41E-0D58-42B5-B17A-46B0C4D2D62C}" type="presOf" srcId="{CB694DFA-3848-4AA4-B5CA-92413FCA3F9B}" destId="{4F170DC5-2EEE-4A2D-A0CD-56E9146FCF15}" srcOrd="0" destOrd="0" presId="urn:microsoft.com/office/officeart/2005/8/layout/matrix1"/>
    <dgm:cxn modelId="{69737E1F-05E4-4EE9-A834-03C2E2891373}" type="presOf" srcId="{B6145083-AD16-4252-A325-CBB6F96E6109}" destId="{2B1C9779-61A7-4565-A8D7-9387A648230E}" srcOrd="1" destOrd="0" presId="urn:microsoft.com/office/officeart/2005/8/layout/matrix1"/>
    <dgm:cxn modelId="{5D21FD1F-B1C1-43D6-A718-E68DE573EA32}" type="presOf" srcId="{B6145083-AD16-4252-A325-CBB6F96E6109}" destId="{4CC763A3-B5A3-4C1B-BB8E-F1224FE09D63}" srcOrd="0" destOrd="0" presId="urn:microsoft.com/office/officeart/2005/8/layout/matrix1"/>
    <dgm:cxn modelId="{26EB6576-A585-4E28-AE48-93A20A7D6C34}" type="presOf" srcId="{E2D63BAB-1AD6-43BF-A7F7-F20CD31D975E}" destId="{FE352831-9D3E-4C99-86D1-3461CC19426D}" srcOrd="1" destOrd="0" presId="urn:microsoft.com/office/officeart/2005/8/layout/matrix1"/>
    <dgm:cxn modelId="{D5115F85-3E31-49AB-BAA2-1A3634C8D01A}" type="presOf" srcId="{CA54ED55-8E36-4E70-B645-FCAB47924315}" destId="{0D24A7F2-5A7F-4881-B223-57679B22E6D0}" srcOrd="0" destOrd="0" presId="urn:microsoft.com/office/officeart/2005/8/layout/matrix1"/>
    <dgm:cxn modelId="{3A8261A4-E304-4B16-A09B-81CBF9A1A7FF}" type="presOf" srcId="{087BDC69-E4B4-4B9C-96ED-887CAEEA6AC0}" destId="{9BCE9C0A-E85E-4CB9-9877-AFEA8F86789B}" srcOrd="0" destOrd="0" presId="urn:microsoft.com/office/officeart/2005/8/layout/matrix1"/>
    <dgm:cxn modelId="{624C2AB2-F629-4ED0-9A82-A4168E9D60E8}" srcId="{80AE8D96-6D9F-466F-8C80-B3C2B5635A5A}" destId="{E2D63BAB-1AD6-43BF-A7F7-F20CD31D975E}" srcOrd="3" destOrd="0" parTransId="{E33AE807-856A-4B9D-8257-B4D14AADAF29}" sibTransId="{E95764B1-8A14-4D44-BF0D-38BC514A0476}"/>
    <dgm:cxn modelId="{23D1A7B5-F968-447D-A6AF-1A4B5A1BE042}" type="presOf" srcId="{E2D63BAB-1AD6-43BF-A7F7-F20CD31D975E}" destId="{3BF85675-7F75-4368-B8A5-9CDB3FD236C1}" srcOrd="0" destOrd="0" presId="urn:microsoft.com/office/officeart/2005/8/layout/matrix1"/>
    <dgm:cxn modelId="{E79A2ABD-B193-4D8E-880D-6CCF69BBA6B9}" type="presOf" srcId="{80AE8D96-6D9F-466F-8C80-B3C2B5635A5A}" destId="{DCE47041-2B09-4295-B001-34A75C8ACFDD}" srcOrd="0" destOrd="0" presId="urn:microsoft.com/office/officeart/2005/8/layout/matrix1"/>
    <dgm:cxn modelId="{9D36D9C0-A0A8-4D8C-96AF-CCB0400E36D6}" srcId="{087BDC69-E4B4-4B9C-96ED-887CAEEA6AC0}" destId="{80AE8D96-6D9F-466F-8C80-B3C2B5635A5A}" srcOrd="0" destOrd="0" parTransId="{20D9F9C3-A452-4AB8-8CFA-686F988A9DF2}" sibTransId="{FB774D07-7C22-4592-BFB5-8E49653A6E02}"/>
    <dgm:cxn modelId="{090A3DD3-F916-4F86-B1A5-7CB9E7CD5B46}" srcId="{80AE8D96-6D9F-466F-8C80-B3C2B5635A5A}" destId="{CB694DFA-3848-4AA4-B5CA-92413FCA3F9B}" srcOrd="0" destOrd="0" parTransId="{E98668A6-5E2D-4DFE-B0CE-E47D08E17238}" sibTransId="{FB41B89D-20CE-4B69-9061-2B6664AAFFE2}"/>
    <dgm:cxn modelId="{BCA49CE5-33C3-4494-9097-5E6DEE7653D1}" srcId="{80AE8D96-6D9F-466F-8C80-B3C2B5635A5A}" destId="{B6145083-AD16-4252-A325-CBB6F96E6109}" srcOrd="1" destOrd="0" parTransId="{3768BE58-1784-475A-AE6B-4BA871DB36C0}" sibTransId="{FD539608-8200-4770-94C9-1A46D466FE3C}"/>
    <dgm:cxn modelId="{D37BEFE5-5D2F-44E9-A0CF-F521D23DC0EA}" type="presOf" srcId="{CB694DFA-3848-4AA4-B5CA-92413FCA3F9B}" destId="{86735F5F-3D67-4562-8A33-46446AC3D1BE}" srcOrd="1" destOrd="0" presId="urn:microsoft.com/office/officeart/2005/8/layout/matrix1"/>
    <dgm:cxn modelId="{790AB249-6B37-4452-924F-67F4F6D851B2}" type="presParOf" srcId="{9BCE9C0A-E85E-4CB9-9877-AFEA8F86789B}" destId="{523E91FE-64DD-4477-AEC9-0B8B8ECD4731}" srcOrd="0" destOrd="0" presId="urn:microsoft.com/office/officeart/2005/8/layout/matrix1"/>
    <dgm:cxn modelId="{9BD70F2E-C8BC-4128-8AB4-CE7C39F0227B}" type="presParOf" srcId="{523E91FE-64DD-4477-AEC9-0B8B8ECD4731}" destId="{4F170DC5-2EEE-4A2D-A0CD-56E9146FCF15}" srcOrd="0" destOrd="0" presId="urn:microsoft.com/office/officeart/2005/8/layout/matrix1"/>
    <dgm:cxn modelId="{430D9B34-A4A8-4F9F-9506-0B3FCD632912}" type="presParOf" srcId="{523E91FE-64DD-4477-AEC9-0B8B8ECD4731}" destId="{86735F5F-3D67-4562-8A33-46446AC3D1BE}" srcOrd="1" destOrd="0" presId="urn:microsoft.com/office/officeart/2005/8/layout/matrix1"/>
    <dgm:cxn modelId="{96A11A2F-6DCB-4B26-B65D-1B80FED641B6}" type="presParOf" srcId="{523E91FE-64DD-4477-AEC9-0B8B8ECD4731}" destId="{4CC763A3-B5A3-4C1B-BB8E-F1224FE09D63}" srcOrd="2" destOrd="0" presId="urn:microsoft.com/office/officeart/2005/8/layout/matrix1"/>
    <dgm:cxn modelId="{391D9CC4-735B-4D36-A9BC-512732F75559}" type="presParOf" srcId="{523E91FE-64DD-4477-AEC9-0B8B8ECD4731}" destId="{2B1C9779-61A7-4565-A8D7-9387A648230E}" srcOrd="3" destOrd="0" presId="urn:microsoft.com/office/officeart/2005/8/layout/matrix1"/>
    <dgm:cxn modelId="{E9524292-D764-4CE5-8ABD-2B5C5A3E252C}" type="presParOf" srcId="{523E91FE-64DD-4477-AEC9-0B8B8ECD4731}" destId="{0D24A7F2-5A7F-4881-B223-57679B22E6D0}" srcOrd="4" destOrd="0" presId="urn:microsoft.com/office/officeart/2005/8/layout/matrix1"/>
    <dgm:cxn modelId="{E80509FB-DFE3-4297-9300-D3D6335DACF3}" type="presParOf" srcId="{523E91FE-64DD-4477-AEC9-0B8B8ECD4731}" destId="{9AE35FD7-9559-4F49-B011-C52F27300844}" srcOrd="5" destOrd="0" presId="urn:microsoft.com/office/officeart/2005/8/layout/matrix1"/>
    <dgm:cxn modelId="{28CEF49A-D4E7-40E6-95D1-142E3A17C087}" type="presParOf" srcId="{523E91FE-64DD-4477-AEC9-0B8B8ECD4731}" destId="{3BF85675-7F75-4368-B8A5-9CDB3FD236C1}" srcOrd="6" destOrd="0" presId="urn:microsoft.com/office/officeart/2005/8/layout/matrix1"/>
    <dgm:cxn modelId="{08584C13-820B-48DE-9006-BC4B573F3F35}" type="presParOf" srcId="{523E91FE-64DD-4477-AEC9-0B8B8ECD4731}" destId="{FE352831-9D3E-4C99-86D1-3461CC19426D}" srcOrd="7" destOrd="0" presId="urn:microsoft.com/office/officeart/2005/8/layout/matrix1"/>
    <dgm:cxn modelId="{FAF35AC5-4555-405D-983F-B4A0DB5AEFD7}" type="presParOf" srcId="{9BCE9C0A-E85E-4CB9-9877-AFEA8F86789B}" destId="{DCE47041-2B09-4295-B001-34A75C8ACFDD}"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B40F8-210D-4D12-A718-EB7FAACB6F66}" type="doc">
      <dgm:prSet loTypeId="urn:microsoft.com/office/officeart/2005/8/layout/list1" loCatId="list" qsTypeId="urn:microsoft.com/office/officeart/2005/8/quickstyle/3d2#1" qsCatId="3D" csTypeId="urn:microsoft.com/office/officeart/2005/8/colors/accent2_2" csCatId="accent2" phldr="1"/>
      <dgm:spPr/>
      <dgm:t>
        <a:bodyPr/>
        <a:lstStyle/>
        <a:p>
          <a:endParaRPr lang="en-US"/>
        </a:p>
      </dgm:t>
    </dgm:pt>
    <dgm:pt modelId="{DBDB3AB2-1783-4231-A215-D45D73186647}">
      <dgm:prSet phldrT="[Text]"/>
      <dgm:spPr>
        <a:solidFill>
          <a:srgbClr val="202452"/>
        </a:solidFill>
      </dgm:spPr>
      <dgm:t>
        <a:bodyPr/>
        <a:lstStyle/>
        <a:p>
          <a:r>
            <a:rPr lang="en-US" dirty="0"/>
            <a:t>Test of Adult Basic Education</a:t>
          </a:r>
        </a:p>
      </dgm:t>
    </dgm:pt>
    <dgm:pt modelId="{D3138CCC-2D0F-43EF-BB03-06FE8C46D2E0}" type="parTrans" cxnId="{88AC8BA8-0315-449A-9B26-044C4E59F384}">
      <dgm:prSet/>
      <dgm:spPr/>
      <dgm:t>
        <a:bodyPr/>
        <a:lstStyle/>
        <a:p>
          <a:endParaRPr lang="en-US"/>
        </a:p>
      </dgm:t>
    </dgm:pt>
    <dgm:pt modelId="{02763675-308D-487A-BC26-39B210789D71}" type="sibTrans" cxnId="{88AC8BA8-0315-449A-9B26-044C4E59F384}">
      <dgm:prSet/>
      <dgm:spPr/>
      <dgm:t>
        <a:bodyPr/>
        <a:lstStyle/>
        <a:p>
          <a:endParaRPr lang="en-US"/>
        </a:p>
      </dgm:t>
    </dgm:pt>
    <dgm:pt modelId="{D84754DC-1A9C-4748-BA79-18A91F6E8590}">
      <dgm:prSet phldrT="[Text]"/>
      <dgm:spPr>
        <a:solidFill>
          <a:srgbClr val="202452"/>
        </a:solidFill>
      </dgm:spPr>
      <dgm:t>
        <a:bodyPr/>
        <a:lstStyle/>
        <a:p>
          <a:r>
            <a:rPr lang="en-US" dirty="0"/>
            <a:t>Skills Assessment/Interest Inventory</a:t>
          </a:r>
        </a:p>
      </dgm:t>
    </dgm:pt>
    <dgm:pt modelId="{9EE1204A-728A-438F-B0A6-B6C7F0863E17}" type="parTrans" cxnId="{302A588F-F258-4B7A-A2E4-CB593F135989}">
      <dgm:prSet/>
      <dgm:spPr/>
      <dgm:t>
        <a:bodyPr/>
        <a:lstStyle/>
        <a:p>
          <a:endParaRPr lang="en-US"/>
        </a:p>
      </dgm:t>
    </dgm:pt>
    <dgm:pt modelId="{4E60A96F-5E07-4555-A957-E617DD568241}" type="sibTrans" cxnId="{302A588F-F258-4B7A-A2E4-CB593F135989}">
      <dgm:prSet/>
      <dgm:spPr/>
      <dgm:t>
        <a:bodyPr/>
        <a:lstStyle/>
        <a:p>
          <a:endParaRPr lang="en-US"/>
        </a:p>
      </dgm:t>
    </dgm:pt>
    <dgm:pt modelId="{B55DA46E-6756-4981-BD03-C02EF8386FBC}">
      <dgm:prSet phldrT="[Text]"/>
      <dgm:spPr>
        <a:solidFill>
          <a:srgbClr val="202452"/>
        </a:solidFill>
      </dgm:spPr>
      <dgm:t>
        <a:bodyPr/>
        <a:lstStyle/>
        <a:p>
          <a:r>
            <a:rPr lang="en-US" dirty="0"/>
            <a:t>Needs Assessment/Hidden Disabilities</a:t>
          </a:r>
        </a:p>
      </dgm:t>
    </dgm:pt>
    <dgm:pt modelId="{E24EDD5C-EA84-4C66-BE2D-C12275BE85B4}" type="parTrans" cxnId="{5431ED2E-BBC1-4349-B687-3F01B6C0158D}">
      <dgm:prSet/>
      <dgm:spPr/>
      <dgm:t>
        <a:bodyPr/>
        <a:lstStyle/>
        <a:p>
          <a:endParaRPr lang="en-US"/>
        </a:p>
      </dgm:t>
    </dgm:pt>
    <dgm:pt modelId="{DB28059B-C067-49C4-81F5-64B7EEB2444E}" type="sibTrans" cxnId="{5431ED2E-BBC1-4349-B687-3F01B6C0158D}">
      <dgm:prSet/>
      <dgm:spPr/>
      <dgm:t>
        <a:bodyPr/>
        <a:lstStyle/>
        <a:p>
          <a:endParaRPr lang="en-US"/>
        </a:p>
      </dgm:t>
    </dgm:pt>
    <dgm:pt modelId="{D5A0B21A-F16C-4DA3-9D9B-4945040DC85A}" type="pres">
      <dgm:prSet presAssocID="{345B40F8-210D-4D12-A718-EB7FAACB6F66}" presName="linear" presStyleCnt="0">
        <dgm:presLayoutVars>
          <dgm:dir/>
          <dgm:animLvl val="lvl"/>
          <dgm:resizeHandles val="exact"/>
        </dgm:presLayoutVars>
      </dgm:prSet>
      <dgm:spPr/>
    </dgm:pt>
    <dgm:pt modelId="{F4129FB8-A79C-4F42-9FBD-409C6B122599}" type="pres">
      <dgm:prSet presAssocID="{DBDB3AB2-1783-4231-A215-D45D73186647}" presName="parentLin" presStyleCnt="0"/>
      <dgm:spPr/>
    </dgm:pt>
    <dgm:pt modelId="{75E3A463-7318-4F9D-895D-CF591706E349}" type="pres">
      <dgm:prSet presAssocID="{DBDB3AB2-1783-4231-A215-D45D73186647}" presName="parentLeftMargin" presStyleLbl="node1" presStyleIdx="0" presStyleCnt="3"/>
      <dgm:spPr/>
    </dgm:pt>
    <dgm:pt modelId="{0C9867F3-C531-40FA-8276-1F955F89BAC5}" type="pres">
      <dgm:prSet presAssocID="{DBDB3AB2-1783-4231-A215-D45D73186647}" presName="parentText" presStyleLbl="node1" presStyleIdx="0" presStyleCnt="3" custLinFactNeighborX="-100000" custLinFactNeighborY="24159">
        <dgm:presLayoutVars>
          <dgm:chMax val="0"/>
          <dgm:bulletEnabled val="1"/>
        </dgm:presLayoutVars>
      </dgm:prSet>
      <dgm:spPr/>
    </dgm:pt>
    <dgm:pt modelId="{B370C46D-BB9A-40B1-96F8-35C369E02083}" type="pres">
      <dgm:prSet presAssocID="{DBDB3AB2-1783-4231-A215-D45D73186647}" presName="negativeSpace" presStyleCnt="0"/>
      <dgm:spPr/>
    </dgm:pt>
    <dgm:pt modelId="{3090095D-072B-4B4B-AC53-D1DF663BB571}" type="pres">
      <dgm:prSet presAssocID="{DBDB3AB2-1783-4231-A215-D45D73186647}" presName="childText" presStyleLbl="conFgAcc1" presStyleIdx="0" presStyleCnt="3" custLinFactY="1415" custLinFactNeighborY="100000">
        <dgm:presLayoutVars>
          <dgm:bulletEnabled val="1"/>
        </dgm:presLayoutVars>
      </dgm:prSet>
      <dgm:spPr>
        <a:solidFill>
          <a:srgbClr val="04A651">
            <a:alpha val="90000"/>
          </a:srgbClr>
        </a:solidFill>
        <a:ln>
          <a:solidFill>
            <a:srgbClr val="202452"/>
          </a:solidFill>
        </a:ln>
      </dgm:spPr>
    </dgm:pt>
    <dgm:pt modelId="{E40E9DAC-1CA0-4165-BF94-438857A1CA56}" type="pres">
      <dgm:prSet presAssocID="{02763675-308D-487A-BC26-39B210789D71}" presName="spaceBetweenRectangles" presStyleCnt="0"/>
      <dgm:spPr/>
    </dgm:pt>
    <dgm:pt modelId="{3166F396-8095-4E98-BCE5-0799EE25504B}" type="pres">
      <dgm:prSet presAssocID="{D84754DC-1A9C-4748-BA79-18A91F6E8590}" presName="parentLin" presStyleCnt="0"/>
      <dgm:spPr/>
    </dgm:pt>
    <dgm:pt modelId="{B05AA33A-544B-4760-A4D5-5086B9484B7B}" type="pres">
      <dgm:prSet presAssocID="{D84754DC-1A9C-4748-BA79-18A91F6E8590}" presName="parentLeftMargin" presStyleLbl="node1" presStyleIdx="0" presStyleCnt="3"/>
      <dgm:spPr/>
    </dgm:pt>
    <dgm:pt modelId="{00FBED2F-3C1B-4344-A907-0B7C4D7FBCFF}" type="pres">
      <dgm:prSet presAssocID="{D84754DC-1A9C-4748-BA79-18A91F6E8590}" presName="parentText" presStyleLbl="node1" presStyleIdx="1" presStyleCnt="3" custLinFactNeighborX="-100000" custLinFactNeighborY="6736">
        <dgm:presLayoutVars>
          <dgm:chMax val="0"/>
          <dgm:bulletEnabled val="1"/>
        </dgm:presLayoutVars>
      </dgm:prSet>
      <dgm:spPr/>
    </dgm:pt>
    <dgm:pt modelId="{2E92A32A-2C83-4534-9522-387B854733BB}" type="pres">
      <dgm:prSet presAssocID="{D84754DC-1A9C-4748-BA79-18A91F6E8590}" presName="negativeSpace" presStyleCnt="0"/>
      <dgm:spPr/>
    </dgm:pt>
    <dgm:pt modelId="{C9A5B0BF-23E4-4662-8E76-6C2F38F08EEE}" type="pres">
      <dgm:prSet presAssocID="{D84754DC-1A9C-4748-BA79-18A91F6E8590}" presName="childText" presStyleLbl="conFgAcc1" presStyleIdx="1" presStyleCnt="3">
        <dgm:presLayoutVars>
          <dgm:bulletEnabled val="1"/>
        </dgm:presLayoutVars>
      </dgm:prSet>
      <dgm:spPr>
        <a:solidFill>
          <a:srgbClr val="04A651">
            <a:alpha val="90000"/>
          </a:srgbClr>
        </a:solidFill>
        <a:ln>
          <a:solidFill>
            <a:srgbClr val="202452"/>
          </a:solidFill>
        </a:ln>
      </dgm:spPr>
    </dgm:pt>
    <dgm:pt modelId="{190F583F-B520-4301-B0C6-A26C1C239431}" type="pres">
      <dgm:prSet presAssocID="{4E60A96F-5E07-4555-A957-E617DD568241}" presName="spaceBetweenRectangles" presStyleCnt="0"/>
      <dgm:spPr/>
    </dgm:pt>
    <dgm:pt modelId="{2D554390-8193-48E4-8AB1-A9F38C3BA2BC}" type="pres">
      <dgm:prSet presAssocID="{B55DA46E-6756-4981-BD03-C02EF8386FBC}" presName="parentLin" presStyleCnt="0"/>
      <dgm:spPr/>
    </dgm:pt>
    <dgm:pt modelId="{0FDD76CE-5A5E-48EA-B6CD-987E3EC3F633}" type="pres">
      <dgm:prSet presAssocID="{B55DA46E-6756-4981-BD03-C02EF8386FBC}" presName="parentLeftMargin" presStyleLbl="node1" presStyleIdx="1" presStyleCnt="3"/>
      <dgm:spPr/>
    </dgm:pt>
    <dgm:pt modelId="{E408B92A-9095-4DA2-92FE-953CCA88D1FB}" type="pres">
      <dgm:prSet presAssocID="{B55DA46E-6756-4981-BD03-C02EF8386FBC}" presName="parentText" presStyleLbl="node1" presStyleIdx="2" presStyleCnt="3" custLinFactNeighborX="-100000" custLinFactNeighborY="3653">
        <dgm:presLayoutVars>
          <dgm:chMax val="0"/>
          <dgm:bulletEnabled val="1"/>
        </dgm:presLayoutVars>
      </dgm:prSet>
      <dgm:spPr/>
    </dgm:pt>
    <dgm:pt modelId="{3483DB02-AF13-42F4-AE85-10BA17D0FE15}" type="pres">
      <dgm:prSet presAssocID="{B55DA46E-6756-4981-BD03-C02EF8386FBC}" presName="negativeSpace" presStyleCnt="0"/>
      <dgm:spPr/>
    </dgm:pt>
    <dgm:pt modelId="{4197A59A-589F-40A7-A0FE-D8E9EB8EF9D8}" type="pres">
      <dgm:prSet presAssocID="{B55DA46E-6756-4981-BD03-C02EF8386FBC}" presName="childText" presStyleLbl="conFgAcc1" presStyleIdx="2" presStyleCnt="3">
        <dgm:presLayoutVars>
          <dgm:bulletEnabled val="1"/>
        </dgm:presLayoutVars>
      </dgm:prSet>
      <dgm:spPr>
        <a:solidFill>
          <a:srgbClr val="04A651">
            <a:alpha val="90000"/>
          </a:srgbClr>
        </a:solidFill>
        <a:ln>
          <a:solidFill>
            <a:srgbClr val="202452"/>
          </a:solidFill>
        </a:ln>
      </dgm:spPr>
    </dgm:pt>
  </dgm:ptLst>
  <dgm:cxnLst>
    <dgm:cxn modelId="{19C3430E-A2FC-40A7-BD04-3A843393948F}" type="presOf" srcId="{345B40F8-210D-4D12-A718-EB7FAACB6F66}" destId="{D5A0B21A-F16C-4DA3-9D9B-4945040DC85A}" srcOrd="0" destOrd="0" presId="urn:microsoft.com/office/officeart/2005/8/layout/list1"/>
    <dgm:cxn modelId="{D4518729-6AB4-49F0-8450-A892EEEDFCE6}" type="presOf" srcId="{D84754DC-1A9C-4748-BA79-18A91F6E8590}" destId="{B05AA33A-544B-4760-A4D5-5086B9484B7B}" srcOrd="0" destOrd="0" presId="urn:microsoft.com/office/officeart/2005/8/layout/list1"/>
    <dgm:cxn modelId="{5431ED2E-BBC1-4349-B687-3F01B6C0158D}" srcId="{345B40F8-210D-4D12-A718-EB7FAACB6F66}" destId="{B55DA46E-6756-4981-BD03-C02EF8386FBC}" srcOrd="2" destOrd="0" parTransId="{E24EDD5C-EA84-4C66-BE2D-C12275BE85B4}" sibTransId="{DB28059B-C067-49C4-81F5-64B7EEB2444E}"/>
    <dgm:cxn modelId="{C980646A-7640-4F2F-AAF6-01338CB3102E}" type="presOf" srcId="{B55DA46E-6756-4981-BD03-C02EF8386FBC}" destId="{E408B92A-9095-4DA2-92FE-953CCA88D1FB}" srcOrd="1" destOrd="0" presId="urn:microsoft.com/office/officeart/2005/8/layout/list1"/>
    <dgm:cxn modelId="{302A588F-F258-4B7A-A2E4-CB593F135989}" srcId="{345B40F8-210D-4D12-A718-EB7FAACB6F66}" destId="{D84754DC-1A9C-4748-BA79-18A91F6E8590}" srcOrd="1" destOrd="0" parTransId="{9EE1204A-728A-438F-B0A6-B6C7F0863E17}" sibTransId="{4E60A96F-5E07-4555-A957-E617DD568241}"/>
    <dgm:cxn modelId="{88AC8BA8-0315-449A-9B26-044C4E59F384}" srcId="{345B40F8-210D-4D12-A718-EB7FAACB6F66}" destId="{DBDB3AB2-1783-4231-A215-D45D73186647}" srcOrd="0" destOrd="0" parTransId="{D3138CCC-2D0F-43EF-BB03-06FE8C46D2E0}" sibTransId="{02763675-308D-487A-BC26-39B210789D71}"/>
    <dgm:cxn modelId="{F8C1B1B5-8E7A-4801-AE8B-EADAF43EFF93}" type="presOf" srcId="{DBDB3AB2-1783-4231-A215-D45D73186647}" destId="{0C9867F3-C531-40FA-8276-1F955F89BAC5}" srcOrd="1" destOrd="0" presId="urn:microsoft.com/office/officeart/2005/8/layout/list1"/>
    <dgm:cxn modelId="{ED6CE1BD-2254-4058-B2CD-987ACDAAFFD5}" type="presOf" srcId="{DBDB3AB2-1783-4231-A215-D45D73186647}" destId="{75E3A463-7318-4F9D-895D-CF591706E349}" srcOrd="0" destOrd="0" presId="urn:microsoft.com/office/officeart/2005/8/layout/list1"/>
    <dgm:cxn modelId="{AB27D0BF-7C75-40CA-B540-1046FE3BBED2}" type="presOf" srcId="{D84754DC-1A9C-4748-BA79-18A91F6E8590}" destId="{00FBED2F-3C1B-4344-A907-0B7C4D7FBCFF}" srcOrd="1" destOrd="0" presId="urn:microsoft.com/office/officeart/2005/8/layout/list1"/>
    <dgm:cxn modelId="{91F0A6FF-BEB0-4947-8208-9EE7A0AA7253}" type="presOf" srcId="{B55DA46E-6756-4981-BD03-C02EF8386FBC}" destId="{0FDD76CE-5A5E-48EA-B6CD-987E3EC3F633}" srcOrd="0" destOrd="0" presId="urn:microsoft.com/office/officeart/2005/8/layout/list1"/>
    <dgm:cxn modelId="{4D24CF25-0CEC-416C-97F3-61693E752F77}" type="presParOf" srcId="{D5A0B21A-F16C-4DA3-9D9B-4945040DC85A}" destId="{F4129FB8-A79C-4F42-9FBD-409C6B122599}" srcOrd="0" destOrd="0" presId="urn:microsoft.com/office/officeart/2005/8/layout/list1"/>
    <dgm:cxn modelId="{D0965676-C27B-4C9A-B497-C18712452AB6}" type="presParOf" srcId="{F4129FB8-A79C-4F42-9FBD-409C6B122599}" destId="{75E3A463-7318-4F9D-895D-CF591706E349}" srcOrd="0" destOrd="0" presId="urn:microsoft.com/office/officeart/2005/8/layout/list1"/>
    <dgm:cxn modelId="{7C0E3A4B-EF53-4E8E-BC08-95A2E4617FD6}" type="presParOf" srcId="{F4129FB8-A79C-4F42-9FBD-409C6B122599}" destId="{0C9867F3-C531-40FA-8276-1F955F89BAC5}" srcOrd="1" destOrd="0" presId="urn:microsoft.com/office/officeart/2005/8/layout/list1"/>
    <dgm:cxn modelId="{C42D9720-E7AC-45D3-934F-DEF73A4DD193}" type="presParOf" srcId="{D5A0B21A-F16C-4DA3-9D9B-4945040DC85A}" destId="{B370C46D-BB9A-40B1-96F8-35C369E02083}" srcOrd="1" destOrd="0" presId="urn:microsoft.com/office/officeart/2005/8/layout/list1"/>
    <dgm:cxn modelId="{496FE67E-8C7F-47C1-9D8F-D44B908AF9E4}" type="presParOf" srcId="{D5A0B21A-F16C-4DA3-9D9B-4945040DC85A}" destId="{3090095D-072B-4B4B-AC53-D1DF663BB571}" srcOrd="2" destOrd="0" presId="urn:microsoft.com/office/officeart/2005/8/layout/list1"/>
    <dgm:cxn modelId="{D277AE82-39E8-4F1F-B68B-837797ADB2B6}" type="presParOf" srcId="{D5A0B21A-F16C-4DA3-9D9B-4945040DC85A}" destId="{E40E9DAC-1CA0-4165-BF94-438857A1CA56}" srcOrd="3" destOrd="0" presId="urn:microsoft.com/office/officeart/2005/8/layout/list1"/>
    <dgm:cxn modelId="{9EC85753-709D-48C0-B6DA-2F5A819BB152}" type="presParOf" srcId="{D5A0B21A-F16C-4DA3-9D9B-4945040DC85A}" destId="{3166F396-8095-4E98-BCE5-0799EE25504B}" srcOrd="4" destOrd="0" presId="urn:microsoft.com/office/officeart/2005/8/layout/list1"/>
    <dgm:cxn modelId="{D753B6EC-9739-4F98-984D-B397CBA0022D}" type="presParOf" srcId="{3166F396-8095-4E98-BCE5-0799EE25504B}" destId="{B05AA33A-544B-4760-A4D5-5086B9484B7B}" srcOrd="0" destOrd="0" presId="urn:microsoft.com/office/officeart/2005/8/layout/list1"/>
    <dgm:cxn modelId="{CE56DA46-3CC5-4703-BEB0-5BA5C12A73AA}" type="presParOf" srcId="{3166F396-8095-4E98-BCE5-0799EE25504B}" destId="{00FBED2F-3C1B-4344-A907-0B7C4D7FBCFF}" srcOrd="1" destOrd="0" presId="urn:microsoft.com/office/officeart/2005/8/layout/list1"/>
    <dgm:cxn modelId="{B7B860E6-A90E-40A4-80A4-65C38EBB4B93}" type="presParOf" srcId="{D5A0B21A-F16C-4DA3-9D9B-4945040DC85A}" destId="{2E92A32A-2C83-4534-9522-387B854733BB}" srcOrd="5" destOrd="0" presId="urn:microsoft.com/office/officeart/2005/8/layout/list1"/>
    <dgm:cxn modelId="{82D08C21-FEC9-4C19-ADD0-EFCF7FF0E392}" type="presParOf" srcId="{D5A0B21A-F16C-4DA3-9D9B-4945040DC85A}" destId="{C9A5B0BF-23E4-4662-8E76-6C2F38F08EEE}" srcOrd="6" destOrd="0" presId="urn:microsoft.com/office/officeart/2005/8/layout/list1"/>
    <dgm:cxn modelId="{347EF9FE-1023-4420-9871-0981FCC0B105}" type="presParOf" srcId="{D5A0B21A-F16C-4DA3-9D9B-4945040DC85A}" destId="{190F583F-B520-4301-B0C6-A26C1C239431}" srcOrd="7" destOrd="0" presId="urn:microsoft.com/office/officeart/2005/8/layout/list1"/>
    <dgm:cxn modelId="{A7A5DA8C-CED6-4DB6-A589-962C35871EEA}" type="presParOf" srcId="{D5A0B21A-F16C-4DA3-9D9B-4945040DC85A}" destId="{2D554390-8193-48E4-8AB1-A9F38C3BA2BC}" srcOrd="8" destOrd="0" presId="urn:microsoft.com/office/officeart/2005/8/layout/list1"/>
    <dgm:cxn modelId="{F1BEE4B9-8675-4419-9312-911DC8223FAE}" type="presParOf" srcId="{2D554390-8193-48E4-8AB1-A9F38C3BA2BC}" destId="{0FDD76CE-5A5E-48EA-B6CD-987E3EC3F633}" srcOrd="0" destOrd="0" presId="urn:microsoft.com/office/officeart/2005/8/layout/list1"/>
    <dgm:cxn modelId="{3725490A-830D-4567-9FF6-9C5ED4627C33}" type="presParOf" srcId="{2D554390-8193-48E4-8AB1-A9F38C3BA2BC}" destId="{E408B92A-9095-4DA2-92FE-953CCA88D1FB}" srcOrd="1" destOrd="0" presId="urn:microsoft.com/office/officeart/2005/8/layout/list1"/>
    <dgm:cxn modelId="{AF536C05-9CDD-4B06-97FF-4AE2336A18C6}" type="presParOf" srcId="{D5A0B21A-F16C-4DA3-9D9B-4945040DC85A}" destId="{3483DB02-AF13-42F4-AE85-10BA17D0FE15}" srcOrd="9" destOrd="0" presId="urn:microsoft.com/office/officeart/2005/8/layout/list1"/>
    <dgm:cxn modelId="{DBAF2AF8-3017-4F1E-8ED1-090AC12D5D5B}" type="presParOf" srcId="{D5A0B21A-F16C-4DA3-9D9B-4945040DC85A}" destId="{4197A59A-589F-40A7-A0FE-D8E9EB8EF9D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36C370-E191-4B18-BE15-1BA44F35F415}" type="doc">
      <dgm:prSet loTypeId="urn:microsoft.com/office/officeart/2005/8/layout/vList6" loCatId="list" qsTypeId="urn:microsoft.com/office/officeart/2005/8/quickstyle/3d1" qsCatId="3D" csTypeId="urn:microsoft.com/office/officeart/2005/8/colors/accent2_2" csCatId="accent2" phldr="1"/>
      <dgm:spPr/>
      <dgm:t>
        <a:bodyPr/>
        <a:lstStyle/>
        <a:p>
          <a:endParaRPr lang="en-US"/>
        </a:p>
      </dgm:t>
    </dgm:pt>
    <dgm:pt modelId="{53643E79-4E7B-4531-9F69-373B2989E5AC}">
      <dgm:prSet phldrT="[Text]" custT="1"/>
      <dgm:spPr>
        <a:solidFill>
          <a:srgbClr val="202452"/>
        </a:solidFill>
      </dgm:spPr>
      <dgm:t>
        <a:bodyPr/>
        <a:lstStyle/>
        <a:p>
          <a:r>
            <a:rPr lang="en-US" sz="3600" dirty="0"/>
            <a:t>Goal</a:t>
          </a:r>
        </a:p>
      </dgm:t>
    </dgm:pt>
    <dgm:pt modelId="{BA6B70A7-1E84-4AA0-9893-924ADD218E16}" type="parTrans" cxnId="{F72CC482-A31E-4AEF-BB56-549A5A24BA5C}">
      <dgm:prSet/>
      <dgm:spPr/>
      <dgm:t>
        <a:bodyPr/>
        <a:lstStyle/>
        <a:p>
          <a:endParaRPr lang="en-US"/>
        </a:p>
      </dgm:t>
    </dgm:pt>
    <dgm:pt modelId="{A30FC62B-63D9-4CEB-919A-2244FFAFB7D4}" type="sibTrans" cxnId="{F72CC482-A31E-4AEF-BB56-549A5A24BA5C}">
      <dgm:prSet/>
      <dgm:spPr/>
      <dgm:t>
        <a:bodyPr/>
        <a:lstStyle/>
        <a:p>
          <a:endParaRPr lang="en-US"/>
        </a:p>
      </dgm:t>
    </dgm:pt>
    <dgm:pt modelId="{80C456B8-7215-4BD6-BDF2-C2D41262905F}">
      <dgm:prSet phldrT="[Text]" custT="1"/>
      <dgm:spPr>
        <a:solidFill>
          <a:srgbClr val="E2C549">
            <a:alpha val="90000"/>
          </a:srgbClr>
        </a:solidFill>
      </dgm:spPr>
      <dgm:t>
        <a:bodyPr/>
        <a:lstStyle/>
        <a:p>
          <a:r>
            <a:rPr lang="en-US" sz="4000" dirty="0">
              <a:solidFill>
                <a:srgbClr val="202452"/>
              </a:solidFill>
            </a:rPr>
            <a:t>Wants to be a Dentist</a:t>
          </a:r>
        </a:p>
      </dgm:t>
    </dgm:pt>
    <dgm:pt modelId="{A8F57D3C-8536-4585-B2E7-161BE81C865D}" type="parTrans" cxnId="{CB7B5A12-7B2F-476E-A7BD-472CCD63758B}">
      <dgm:prSet/>
      <dgm:spPr/>
      <dgm:t>
        <a:bodyPr/>
        <a:lstStyle/>
        <a:p>
          <a:endParaRPr lang="en-US"/>
        </a:p>
      </dgm:t>
    </dgm:pt>
    <dgm:pt modelId="{9B7C1939-F239-4A2E-9750-DE2D6F6F487E}" type="sibTrans" cxnId="{CB7B5A12-7B2F-476E-A7BD-472CCD63758B}">
      <dgm:prSet/>
      <dgm:spPr/>
      <dgm:t>
        <a:bodyPr/>
        <a:lstStyle/>
        <a:p>
          <a:endParaRPr lang="en-US"/>
        </a:p>
      </dgm:t>
    </dgm:pt>
    <dgm:pt modelId="{4BA1B10A-80B6-4592-8A98-5E4F4B85269D}">
      <dgm:prSet phldrT="[Text]" custT="1"/>
      <dgm:spPr>
        <a:solidFill>
          <a:srgbClr val="202452"/>
        </a:solidFill>
      </dgm:spPr>
      <dgm:t>
        <a:bodyPr/>
        <a:lstStyle/>
        <a:p>
          <a:r>
            <a:rPr lang="en-US" sz="3600" dirty="0"/>
            <a:t>Current Situation</a:t>
          </a:r>
        </a:p>
      </dgm:t>
    </dgm:pt>
    <dgm:pt modelId="{BEB20FF6-9C48-485E-8822-B18A0D3BAD8A}" type="parTrans" cxnId="{1190C57C-C96E-490C-8301-AA6F5BB1D46E}">
      <dgm:prSet/>
      <dgm:spPr/>
      <dgm:t>
        <a:bodyPr/>
        <a:lstStyle/>
        <a:p>
          <a:endParaRPr lang="en-US"/>
        </a:p>
      </dgm:t>
    </dgm:pt>
    <dgm:pt modelId="{C7CAF115-2615-4D55-9A26-8A4B4A11D5B2}" type="sibTrans" cxnId="{1190C57C-C96E-490C-8301-AA6F5BB1D46E}">
      <dgm:prSet/>
      <dgm:spPr/>
      <dgm:t>
        <a:bodyPr/>
        <a:lstStyle/>
        <a:p>
          <a:endParaRPr lang="en-US"/>
        </a:p>
      </dgm:t>
    </dgm:pt>
    <dgm:pt modelId="{FB2726C3-DE9C-4EBD-9597-C7D44C20A615}">
      <dgm:prSet phldrT="[Text]" custT="1"/>
      <dgm:spPr>
        <a:solidFill>
          <a:srgbClr val="E2C549">
            <a:alpha val="90000"/>
          </a:srgbClr>
        </a:solidFill>
      </dgm:spPr>
      <dgm:t>
        <a:bodyPr/>
        <a:lstStyle/>
        <a:p>
          <a:r>
            <a:rPr lang="en-US" sz="4000" dirty="0">
              <a:solidFill>
                <a:srgbClr val="202452"/>
              </a:solidFill>
            </a:rPr>
            <a:t>No High School Diploma or GED</a:t>
          </a:r>
        </a:p>
      </dgm:t>
    </dgm:pt>
    <dgm:pt modelId="{C92D4060-7B1C-4F6C-B4D9-A4C3406B4F3C}" type="parTrans" cxnId="{CF5DBDA7-868D-44F8-9D5C-CF11ED77E495}">
      <dgm:prSet/>
      <dgm:spPr/>
      <dgm:t>
        <a:bodyPr/>
        <a:lstStyle/>
        <a:p>
          <a:endParaRPr lang="en-US"/>
        </a:p>
      </dgm:t>
    </dgm:pt>
    <dgm:pt modelId="{9276D671-A7D7-420E-BF3E-C60D301C4330}" type="sibTrans" cxnId="{CF5DBDA7-868D-44F8-9D5C-CF11ED77E495}">
      <dgm:prSet/>
      <dgm:spPr/>
      <dgm:t>
        <a:bodyPr/>
        <a:lstStyle/>
        <a:p>
          <a:endParaRPr lang="en-US"/>
        </a:p>
      </dgm:t>
    </dgm:pt>
    <dgm:pt modelId="{7DB519C2-90ED-4635-A3E5-84565419C7B1}">
      <dgm:prSet phldrT="[Text]" custT="1"/>
      <dgm:spPr>
        <a:solidFill>
          <a:srgbClr val="202452"/>
        </a:solidFill>
      </dgm:spPr>
      <dgm:t>
        <a:bodyPr/>
        <a:lstStyle/>
        <a:p>
          <a:r>
            <a:rPr lang="en-US" sz="3600" dirty="0"/>
            <a:t>First Step</a:t>
          </a:r>
        </a:p>
      </dgm:t>
    </dgm:pt>
    <dgm:pt modelId="{AE8A6DDC-E1CC-4C20-86E1-0D03A4DF9FB1}" type="parTrans" cxnId="{60A15928-259F-4B00-8E8A-948639450DC5}">
      <dgm:prSet/>
      <dgm:spPr/>
      <dgm:t>
        <a:bodyPr/>
        <a:lstStyle/>
        <a:p>
          <a:endParaRPr lang="en-US"/>
        </a:p>
      </dgm:t>
    </dgm:pt>
    <dgm:pt modelId="{0503B82B-C0C9-4D83-ACBF-522D47D9CB53}" type="sibTrans" cxnId="{60A15928-259F-4B00-8E8A-948639450DC5}">
      <dgm:prSet/>
      <dgm:spPr/>
      <dgm:t>
        <a:bodyPr/>
        <a:lstStyle/>
        <a:p>
          <a:endParaRPr lang="en-US"/>
        </a:p>
      </dgm:t>
    </dgm:pt>
    <dgm:pt modelId="{75F0B320-AA9C-44C0-A124-333A7BF631AA}">
      <dgm:prSet phldrT="[Text]" custT="1"/>
      <dgm:spPr>
        <a:solidFill>
          <a:srgbClr val="E2C549">
            <a:alpha val="90000"/>
          </a:srgbClr>
        </a:solidFill>
      </dgm:spPr>
      <dgm:t>
        <a:bodyPr/>
        <a:lstStyle/>
        <a:p>
          <a:r>
            <a:rPr lang="en-US" sz="4000" dirty="0">
              <a:solidFill>
                <a:srgbClr val="202452"/>
              </a:solidFill>
            </a:rPr>
            <a:t>Educational Assessment</a:t>
          </a:r>
        </a:p>
      </dgm:t>
    </dgm:pt>
    <dgm:pt modelId="{EFB786BA-57C8-4B6E-84BE-88199DF751C6}" type="parTrans" cxnId="{CE4E9F37-6CAE-4AC9-A08E-7C0D702EF561}">
      <dgm:prSet/>
      <dgm:spPr/>
      <dgm:t>
        <a:bodyPr/>
        <a:lstStyle/>
        <a:p>
          <a:endParaRPr lang="en-US"/>
        </a:p>
      </dgm:t>
    </dgm:pt>
    <dgm:pt modelId="{C4794718-D920-428C-9D20-3E59BD4E7927}" type="sibTrans" cxnId="{CE4E9F37-6CAE-4AC9-A08E-7C0D702EF561}">
      <dgm:prSet/>
      <dgm:spPr/>
      <dgm:t>
        <a:bodyPr/>
        <a:lstStyle/>
        <a:p>
          <a:endParaRPr lang="en-US"/>
        </a:p>
      </dgm:t>
    </dgm:pt>
    <dgm:pt modelId="{682A716F-9E42-479C-80C5-6A201686F608}" type="pres">
      <dgm:prSet presAssocID="{C936C370-E191-4B18-BE15-1BA44F35F415}" presName="Name0" presStyleCnt="0">
        <dgm:presLayoutVars>
          <dgm:dir/>
          <dgm:animLvl val="lvl"/>
          <dgm:resizeHandles/>
        </dgm:presLayoutVars>
      </dgm:prSet>
      <dgm:spPr/>
    </dgm:pt>
    <dgm:pt modelId="{2841810B-F6AE-4492-90EC-7A5C4948009B}" type="pres">
      <dgm:prSet presAssocID="{53643E79-4E7B-4531-9F69-373B2989E5AC}" presName="linNode" presStyleCnt="0"/>
      <dgm:spPr/>
    </dgm:pt>
    <dgm:pt modelId="{836C2356-E10B-410A-B217-4111D43CE334}" type="pres">
      <dgm:prSet presAssocID="{53643E79-4E7B-4531-9F69-373B2989E5AC}" presName="parentShp" presStyleLbl="node1" presStyleIdx="0" presStyleCnt="3">
        <dgm:presLayoutVars>
          <dgm:bulletEnabled val="1"/>
        </dgm:presLayoutVars>
      </dgm:prSet>
      <dgm:spPr/>
    </dgm:pt>
    <dgm:pt modelId="{1DFFC13F-A24B-4605-AA23-FEFC4D5029FD}" type="pres">
      <dgm:prSet presAssocID="{53643E79-4E7B-4531-9F69-373B2989E5AC}" presName="childShp" presStyleLbl="bgAccFollowNode1" presStyleIdx="0" presStyleCnt="3">
        <dgm:presLayoutVars>
          <dgm:bulletEnabled val="1"/>
        </dgm:presLayoutVars>
      </dgm:prSet>
      <dgm:spPr/>
    </dgm:pt>
    <dgm:pt modelId="{26A5ED76-8861-4A07-AAE2-51C89A8E482A}" type="pres">
      <dgm:prSet presAssocID="{A30FC62B-63D9-4CEB-919A-2244FFAFB7D4}" presName="spacing" presStyleCnt="0"/>
      <dgm:spPr/>
    </dgm:pt>
    <dgm:pt modelId="{414AC137-6435-446D-A9AF-818D113D61E7}" type="pres">
      <dgm:prSet presAssocID="{4BA1B10A-80B6-4592-8A98-5E4F4B85269D}" presName="linNode" presStyleCnt="0"/>
      <dgm:spPr/>
    </dgm:pt>
    <dgm:pt modelId="{13E51322-797B-4EE5-A69F-61E2F46A8A8B}" type="pres">
      <dgm:prSet presAssocID="{4BA1B10A-80B6-4592-8A98-5E4F4B85269D}" presName="parentShp" presStyleLbl="node1" presStyleIdx="1" presStyleCnt="3">
        <dgm:presLayoutVars>
          <dgm:bulletEnabled val="1"/>
        </dgm:presLayoutVars>
      </dgm:prSet>
      <dgm:spPr/>
    </dgm:pt>
    <dgm:pt modelId="{F4E0FABF-B457-46CE-991D-5164EEF078D5}" type="pres">
      <dgm:prSet presAssocID="{4BA1B10A-80B6-4592-8A98-5E4F4B85269D}" presName="childShp" presStyleLbl="bgAccFollowNode1" presStyleIdx="1" presStyleCnt="3">
        <dgm:presLayoutVars>
          <dgm:bulletEnabled val="1"/>
        </dgm:presLayoutVars>
      </dgm:prSet>
      <dgm:spPr/>
    </dgm:pt>
    <dgm:pt modelId="{1A7E549F-A997-4799-9821-BAA6AADF7DD7}" type="pres">
      <dgm:prSet presAssocID="{C7CAF115-2615-4D55-9A26-8A4B4A11D5B2}" presName="spacing" presStyleCnt="0"/>
      <dgm:spPr/>
    </dgm:pt>
    <dgm:pt modelId="{B7AD93E3-935E-4A72-BE1E-96DDAFB5CC23}" type="pres">
      <dgm:prSet presAssocID="{7DB519C2-90ED-4635-A3E5-84565419C7B1}" presName="linNode" presStyleCnt="0"/>
      <dgm:spPr/>
    </dgm:pt>
    <dgm:pt modelId="{8B11A360-FE98-457F-81BE-79B433A54E6F}" type="pres">
      <dgm:prSet presAssocID="{7DB519C2-90ED-4635-A3E5-84565419C7B1}" presName="parentShp" presStyleLbl="node1" presStyleIdx="2" presStyleCnt="3">
        <dgm:presLayoutVars>
          <dgm:bulletEnabled val="1"/>
        </dgm:presLayoutVars>
      </dgm:prSet>
      <dgm:spPr/>
    </dgm:pt>
    <dgm:pt modelId="{9952D723-1610-4B29-A7DE-A56519DB0FEE}" type="pres">
      <dgm:prSet presAssocID="{7DB519C2-90ED-4635-A3E5-84565419C7B1}" presName="childShp" presStyleLbl="bgAccFollowNode1" presStyleIdx="2" presStyleCnt="3">
        <dgm:presLayoutVars>
          <dgm:bulletEnabled val="1"/>
        </dgm:presLayoutVars>
      </dgm:prSet>
      <dgm:spPr/>
    </dgm:pt>
  </dgm:ptLst>
  <dgm:cxnLst>
    <dgm:cxn modelId="{CB7B5A12-7B2F-476E-A7BD-472CCD63758B}" srcId="{53643E79-4E7B-4531-9F69-373B2989E5AC}" destId="{80C456B8-7215-4BD6-BDF2-C2D41262905F}" srcOrd="0" destOrd="0" parTransId="{A8F57D3C-8536-4585-B2E7-161BE81C865D}" sibTransId="{9B7C1939-F239-4A2E-9750-DE2D6F6F487E}"/>
    <dgm:cxn modelId="{236B5E14-81A3-43E7-91D4-7EB3E95ECD9E}" type="presOf" srcId="{FB2726C3-DE9C-4EBD-9597-C7D44C20A615}" destId="{F4E0FABF-B457-46CE-991D-5164EEF078D5}" srcOrd="0" destOrd="0" presId="urn:microsoft.com/office/officeart/2005/8/layout/vList6"/>
    <dgm:cxn modelId="{2FC5F81D-FA77-44A3-9963-1DB2422A55F2}" type="presOf" srcId="{53643E79-4E7B-4531-9F69-373B2989E5AC}" destId="{836C2356-E10B-410A-B217-4111D43CE334}" srcOrd="0" destOrd="0" presId="urn:microsoft.com/office/officeart/2005/8/layout/vList6"/>
    <dgm:cxn modelId="{60A15928-259F-4B00-8E8A-948639450DC5}" srcId="{C936C370-E191-4B18-BE15-1BA44F35F415}" destId="{7DB519C2-90ED-4635-A3E5-84565419C7B1}" srcOrd="2" destOrd="0" parTransId="{AE8A6DDC-E1CC-4C20-86E1-0D03A4DF9FB1}" sibTransId="{0503B82B-C0C9-4D83-ACBF-522D47D9CB53}"/>
    <dgm:cxn modelId="{CE4E9F37-6CAE-4AC9-A08E-7C0D702EF561}" srcId="{7DB519C2-90ED-4635-A3E5-84565419C7B1}" destId="{75F0B320-AA9C-44C0-A124-333A7BF631AA}" srcOrd="0" destOrd="0" parTransId="{EFB786BA-57C8-4B6E-84BE-88199DF751C6}" sibTransId="{C4794718-D920-428C-9D20-3E59BD4E7927}"/>
    <dgm:cxn modelId="{1190C57C-C96E-490C-8301-AA6F5BB1D46E}" srcId="{C936C370-E191-4B18-BE15-1BA44F35F415}" destId="{4BA1B10A-80B6-4592-8A98-5E4F4B85269D}" srcOrd="1" destOrd="0" parTransId="{BEB20FF6-9C48-485E-8822-B18A0D3BAD8A}" sibTransId="{C7CAF115-2615-4D55-9A26-8A4B4A11D5B2}"/>
    <dgm:cxn modelId="{F72CC482-A31E-4AEF-BB56-549A5A24BA5C}" srcId="{C936C370-E191-4B18-BE15-1BA44F35F415}" destId="{53643E79-4E7B-4531-9F69-373B2989E5AC}" srcOrd="0" destOrd="0" parTransId="{BA6B70A7-1E84-4AA0-9893-924ADD218E16}" sibTransId="{A30FC62B-63D9-4CEB-919A-2244FFAFB7D4}"/>
    <dgm:cxn modelId="{5E4A339A-485B-4B4D-AE67-042F181DCBFC}" type="presOf" srcId="{80C456B8-7215-4BD6-BDF2-C2D41262905F}" destId="{1DFFC13F-A24B-4605-AA23-FEFC4D5029FD}" srcOrd="0" destOrd="0" presId="urn:microsoft.com/office/officeart/2005/8/layout/vList6"/>
    <dgm:cxn modelId="{708AD3A0-7BD8-474A-9F81-50CB167D97CE}" type="presOf" srcId="{7DB519C2-90ED-4635-A3E5-84565419C7B1}" destId="{8B11A360-FE98-457F-81BE-79B433A54E6F}" srcOrd="0" destOrd="0" presId="urn:microsoft.com/office/officeart/2005/8/layout/vList6"/>
    <dgm:cxn modelId="{CF5DBDA7-868D-44F8-9D5C-CF11ED77E495}" srcId="{4BA1B10A-80B6-4592-8A98-5E4F4B85269D}" destId="{FB2726C3-DE9C-4EBD-9597-C7D44C20A615}" srcOrd="0" destOrd="0" parTransId="{C92D4060-7B1C-4F6C-B4D9-A4C3406B4F3C}" sibTransId="{9276D671-A7D7-420E-BF3E-C60D301C4330}"/>
    <dgm:cxn modelId="{E6EC08A9-34D0-48D9-80D7-39DEC19BB3D0}" type="presOf" srcId="{75F0B320-AA9C-44C0-A124-333A7BF631AA}" destId="{9952D723-1610-4B29-A7DE-A56519DB0FEE}" srcOrd="0" destOrd="0" presId="urn:microsoft.com/office/officeart/2005/8/layout/vList6"/>
    <dgm:cxn modelId="{969DDBC9-4AE8-4A07-8D56-DC069AE8FF2D}" type="presOf" srcId="{4BA1B10A-80B6-4592-8A98-5E4F4B85269D}" destId="{13E51322-797B-4EE5-A69F-61E2F46A8A8B}" srcOrd="0" destOrd="0" presId="urn:microsoft.com/office/officeart/2005/8/layout/vList6"/>
    <dgm:cxn modelId="{FDA4D4FD-CD10-41DC-BC0E-B17EE30AD092}" type="presOf" srcId="{C936C370-E191-4B18-BE15-1BA44F35F415}" destId="{682A716F-9E42-479C-80C5-6A201686F608}" srcOrd="0" destOrd="0" presId="urn:microsoft.com/office/officeart/2005/8/layout/vList6"/>
    <dgm:cxn modelId="{D1319F35-0182-4A49-AD83-14AB74F5D20E}" type="presParOf" srcId="{682A716F-9E42-479C-80C5-6A201686F608}" destId="{2841810B-F6AE-4492-90EC-7A5C4948009B}" srcOrd="0" destOrd="0" presId="urn:microsoft.com/office/officeart/2005/8/layout/vList6"/>
    <dgm:cxn modelId="{F298A424-3A48-4C97-B5C9-745A68D59B2D}" type="presParOf" srcId="{2841810B-F6AE-4492-90EC-7A5C4948009B}" destId="{836C2356-E10B-410A-B217-4111D43CE334}" srcOrd="0" destOrd="0" presId="urn:microsoft.com/office/officeart/2005/8/layout/vList6"/>
    <dgm:cxn modelId="{0CA2FF7C-99A8-4A64-AEEC-D3E105681CEA}" type="presParOf" srcId="{2841810B-F6AE-4492-90EC-7A5C4948009B}" destId="{1DFFC13F-A24B-4605-AA23-FEFC4D5029FD}" srcOrd="1" destOrd="0" presId="urn:microsoft.com/office/officeart/2005/8/layout/vList6"/>
    <dgm:cxn modelId="{E2404679-07B3-45C9-B878-E13DD9260F9B}" type="presParOf" srcId="{682A716F-9E42-479C-80C5-6A201686F608}" destId="{26A5ED76-8861-4A07-AAE2-51C89A8E482A}" srcOrd="1" destOrd="0" presId="urn:microsoft.com/office/officeart/2005/8/layout/vList6"/>
    <dgm:cxn modelId="{9D5D75F8-2BD0-4071-8E7E-EEB5FC512F16}" type="presParOf" srcId="{682A716F-9E42-479C-80C5-6A201686F608}" destId="{414AC137-6435-446D-A9AF-818D113D61E7}" srcOrd="2" destOrd="0" presId="urn:microsoft.com/office/officeart/2005/8/layout/vList6"/>
    <dgm:cxn modelId="{84FBA993-226E-4F65-9D54-33FB01BECD1F}" type="presParOf" srcId="{414AC137-6435-446D-A9AF-818D113D61E7}" destId="{13E51322-797B-4EE5-A69F-61E2F46A8A8B}" srcOrd="0" destOrd="0" presId="urn:microsoft.com/office/officeart/2005/8/layout/vList6"/>
    <dgm:cxn modelId="{F5C25EDE-0605-4AF2-BBD8-D2F2C5710436}" type="presParOf" srcId="{414AC137-6435-446D-A9AF-818D113D61E7}" destId="{F4E0FABF-B457-46CE-991D-5164EEF078D5}" srcOrd="1" destOrd="0" presId="urn:microsoft.com/office/officeart/2005/8/layout/vList6"/>
    <dgm:cxn modelId="{4A536903-8716-46FD-A7AB-3E50DB91B836}" type="presParOf" srcId="{682A716F-9E42-479C-80C5-6A201686F608}" destId="{1A7E549F-A997-4799-9821-BAA6AADF7DD7}" srcOrd="3" destOrd="0" presId="urn:microsoft.com/office/officeart/2005/8/layout/vList6"/>
    <dgm:cxn modelId="{1B12E2FB-2DC5-4EBA-80EE-EB4211FA8BE0}" type="presParOf" srcId="{682A716F-9E42-479C-80C5-6A201686F608}" destId="{B7AD93E3-935E-4A72-BE1E-96DDAFB5CC23}" srcOrd="4" destOrd="0" presId="urn:microsoft.com/office/officeart/2005/8/layout/vList6"/>
    <dgm:cxn modelId="{81843518-BA16-4D17-A921-9BAAF206C5B1}" type="presParOf" srcId="{B7AD93E3-935E-4A72-BE1E-96DDAFB5CC23}" destId="{8B11A360-FE98-457F-81BE-79B433A54E6F}" srcOrd="0" destOrd="0" presId="urn:microsoft.com/office/officeart/2005/8/layout/vList6"/>
    <dgm:cxn modelId="{242A2781-47CF-42FA-BAFC-7AAB8B32C424}" type="presParOf" srcId="{B7AD93E3-935E-4A72-BE1E-96DDAFB5CC23}" destId="{9952D723-1610-4B29-A7DE-A56519DB0FE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BBB823-74E9-4F01-BD44-09A641DDCC05}" type="doc">
      <dgm:prSet loTypeId="urn:microsoft.com/office/officeart/2005/8/layout/vProcess5" loCatId="process" qsTypeId="urn:microsoft.com/office/officeart/2005/8/quickstyle/3d2#2" qsCatId="3D" csTypeId="urn:microsoft.com/office/officeart/2005/8/colors/accent2_2" csCatId="accent2" phldr="1"/>
      <dgm:spPr/>
      <dgm:t>
        <a:bodyPr/>
        <a:lstStyle/>
        <a:p>
          <a:endParaRPr lang="en-US"/>
        </a:p>
      </dgm:t>
    </dgm:pt>
    <dgm:pt modelId="{BA3D260A-06E1-477C-9949-B7A6DB64766B}">
      <dgm:prSet phldrT="[Text]" custT="1"/>
      <dgm:spPr>
        <a:solidFill>
          <a:srgbClr val="202452"/>
        </a:solidFill>
      </dgm:spPr>
      <dgm:t>
        <a:bodyPr/>
        <a:lstStyle/>
        <a:p>
          <a:r>
            <a:rPr lang="en-US" sz="3200" dirty="0"/>
            <a:t>Goal: Start Working</a:t>
          </a:r>
        </a:p>
      </dgm:t>
    </dgm:pt>
    <dgm:pt modelId="{EFB3E7AD-19C2-4198-B8A0-2E604D0DF7E4}" type="parTrans" cxnId="{8219231B-5B4A-407A-8728-DE6CF0770D73}">
      <dgm:prSet/>
      <dgm:spPr/>
      <dgm:t>
        <a:bodyPr/>
        <a:lstStyle/>
        <a:p>
          <a:endParaRPr lang="en-US"/>
        </a:p>
      </dgm:t>
    </dgm:pt>
    <dgm:pt modelId="{78938756-E5CC-47CB-9F65-575A5E6E3056}" type="sibTrans" cxnId="{8219231B-5B4A-407A-8728-DE6CF0770D73}">
      <dgm:prSet/>
      <dgm:spPr>
        <a:solidFill>
          <a:srgbClr val="04A651">
            <a:alpha val="90000"/>
          </a:srgbClr>
        </a:solidFill>
      </dgm:spPr>
      <dgm:t>
        <a:bodyPr/>
        <a:lstStyle/>
        <a:p>
          <a:endParaRPr lang="en-US" dirty="0"/>
        </a:p>
      </dgm:t>
    </dgm:pt>
    <dgm:pt modelId="{5B9BF29C-AFF7-4B66-8523-DA6B9D117326}">
      <dgm:prSet phldrT="[Text]" custT="1"/>
      <dgm:spPr>
        <a:solidFill>
          <a:srgbClr val="202452"/>
        </a:solidFill>
      </dgm:spPr>
      <dgm:t>
        <a:bodyPr/>
        <a:lstStyle/>
        <a:p>
          <a:r>
            <a:rPr lang="en-US" sz="3000" dirty="0"/>
            <a:t>Objective: find a job</a:t>
          </a:r>
        </a:p>
      </dgm:t>
    </dgm:pt>
    <dgm:pt modelId="{14F402C7-9048-4630-99B9-4D7E65FF116E}" type="parTrans" cxnId="{E882FAC6-CD83-4C3F-9E24-7B0C380F9D04}">
      <dgm:prSet/>
      <dgm:spPr/>
      <dgm:t>
        <a:bodyPr/>
        <a:lstStyle/>
        <a:p>
          <a:endParaRPr lang="en-US"/>
        </a:p>
      </dgm:t>
    </dgm:pt>
    <dgm:pt modelId="{FE34B0DD-3B29-4A2D-8883-B02C981F5589}" type="sibTrans" cxnId="{E882FAC6-CD83-4C3F-9E24-7B0C380F9D04}">
      <dgm:prSet/>
      <dgm:spPr>
        <a:solidFill>
          <a:srgbClr val="04A651">
            <a:alpha val="90000"/>
          </a:srgbClr>
        </a:solidFill>
      </dgm:spPr>
      <dgm:t>
        <a:bodyPr/>
        <a:lstStyle/>
        <a:p>
          <a:endParaRPr lang="en-US" dirty="0"/>
        </a:p>
      </dgm:t>
    </dgm:pt>
    <dgm:pt modelId="{F6928C0A-CC36-40C7-B920-309BBE5D8972}">
      <dgm:prSet phldrT="[Text]"/>
      <dgm:spPr>
        <a:solidFill>
          <a:srgbClr val="202452"/>
        </a:solidFill>
      </dgm:spPr>
      <dgm:t>
        <a:bodyPr/>
        <a:lstStyle/>
        <a:p>
          <a:r>
            <a:rPr lang="en-US" dirty="0"/>
            <a:t>Steps</a:t>
          </a:r>
        </a:p>
      </dgm:t>
    </dgm:pt>
    <dgm:pt modelId="{970EF124-003C-49B4-8FA3-D498D9D2D440}" type="parTrans" cxnId="{91FD2AE3-621B-4976-98B0-51EA503C09D0}">
      <dgm:prSet/>
      <dgm:spPr/>
      <dgm:t>
        <a:bodyPr/>
        <a:lstStyle/>
        <a:p>
          <a:endParaRPr lang="en-US"/>
        </a:p>
      </dgm:t>
    </dgm:pt>
    <dgm:pt modelId="{4A7892E8-80C1-4326-AF47-5733467E756A}" type="sibTrans" cxnId="{91FD2AE3-621B-4976-98B0-51EA503C09D0}">
      <dgm:prSet/>
      <dgm:spPr/>
      <dgm:t>
        <a:bodyPr/>
        <a:lstStyle/>
        <a:p>
          <a:endParaRPr lang="en-US"/>
        </a:p>
      </dgm:t>
    </dgm:pt>
    <dgm:pt modelId="{0E7CE88F-2D82-423C-9344-4828153FF71F}">
      <dgm:prSet phldrT="[Text]"/>
      <dgm:spPr>
        <a:solidFill>
          <a:srgbClr val="202452"/>
        </a:solidFill>
      </dgm:spPr>
      <dgm:t>
        <a:bodyPr/>
        <a:lstStyle/>
        <a:p>
          <a:r>
            <a:rPr lang="en-US" dirty="0"/>
            <a:t>Participate 40 hours per week</a:t>
          </a:r>
        </a:p>
      </dgm:t>
    </dgm:pt>
    <dgm:pt modelId="{D6FC0B6B-A02E-4539-B57A-319469DF0D98}" type="parTrans" cxnId="{DA8E2F56-9021-4CFC-9E2C-0D6D204C3B2C}">
      <dgm:prSet/>
      <dgm:spPr/>
      <dgm:t>
        <a:bodyPr/>
        <a:lstStyle/>
        <a:p>
          <a:endParaRPr lang="en-US"/>
        </a:p>
      </dgm:t>
    </dgm:pt>
    <dgm:pt modelId="{16E7472D-5193-4D75-B158-566907C2F41C}" type="sibTrans" cxnId="{DA8E2F56-9021-4CFC-9E2C-0D6D204C3B2C}">
      <dgm:prSet/>
      <dgm:spPr/>
      <dgm:t>
        <a:bodyPr/>
        <a:lstStyle/>
        <a:p>
          <a:endParaRPr lang="en-US"/>
        </a:p>
      </dgm:t>
    </dgm:pt>
    <dgm:pt modelId="{FE31400C-43BC-4C31-A9E8-F567E1BC2D52}">
      <dgm:prSet phldrT="[Text]"/>
      <dgm:spPr>
        <a:solidFill>
          <a:srgbClr val="202452"/>
        </a:solidFill>
      </dgm:spPr>
      <dgm:t>
        <a:bodyPr/>
        <a:lstStyle/>
        <a:p>
          <a:r>
            <a:rPr lang="en-US" dirty="0"/>
            <a:t>Complete job applications</a:t>
          </a:r>
        </a:p>
      </dgm:t>
    </dgm:pt>
    <dgm:pt modelId="{CE94A9B8-53A5-4EB5-9A4D-DE25EBF45DE1}" type="parTrans" cxnId="{7A484CD5-0335-4E89-B468-5497B5834AF8}">
      <dgm:prSet/>
      <dgm:spPr/>
      <dgm:t>
        <a:bodyPr/>
        <a:lstStyle/>
        <a:p>
          <a:endParaRPr lang="en-US"/>
        </a:p>
      </dgm:t>
    </dgm:pt>
    <dgm:pt modelId="{C1877C2F-B412-4E54-A505-16F040A7F454}" type="sibTrans" cxnId="{7A484CD5-0335-4E89-B468-5497B5834AF8}">
      <dgm:prSet/>
      <dgm:spPr/>
      <dgm:t>
        <a:bodyPr/>
        <a:lstStyle/>
        <a:p>
          <a:endParaRPr lang="en-US"/>
        </a:p>
      </dgm:t>
    </dgm:pt>
    <dgm:pt modelId="{BC51D49E-0787-4E6B-90C8-83A556F2FC3A}">
      <dgm:prSet phldrT="[Text]"/>
      <dgm:spPr>
        <a:solidFill>
          <a:srgbClr val="202452"/>
        </a:solidFill>
      </dgm:spPr>
      <dgm:t>
        <a:bodyPr/>
        <a:lstStyle/>
        <a:p>
          <a:r>
            <a:rPr lang="en-US" dirty="0"/>
            <a:t>Call me if you need a gas card</a:t>
          </a:r>
        </a:p>
      </dgm:t>
    </dgm:pt>
    <dgm:pt modelId="{47E73F28-4FB5-4CB7-B00F-6756BF9A4A7C}" type="parTrans" cxnId="{A8C08883-82B3-4967-A273-11574F8C1F3D}">
      <dgm:prSet/>
      <dgm:spPr/>
      <dgm:t>
        <a:bodyPr/>
        <a:lstStyle/>
        <a:p>
          <a:endParaRPr lang="en-US"/>
        </a:p>
      </dgm:t>
    </dgm:pt>
    <dgm:pt modelId="{33B9EC28-EAF0-4782-8414-3BE95C95FE0E}" type="sibTrans" cxnId="{A8C08883-82B3-4967-A273-11574F8C1F3D}">
      <dgm:prSet/>
      <dgm:spPr/>
      <dgm:t>
        <a:bodyPr/>
        <a:lstStyle/>
        <a:p>
          <a:endParaRPr lang="en-US"/>
        </a:p>
      </dgm:t>
    </dgm:pt>
    <dgm:pt modelId="{E58E4ECC-5CDB-4C46-9601-250FCF178DF2}">
      <dgm:prSet phldrT="[Text]"/>
      <dgm:spPr>
        <a:solidFill>
          <a:srgbClr val="202452"/>
        </a:solidFill>
      </dgm:spPr>
      <dgm:t>
        <a:bodyPr/>
        <a:lstStyle/>
        <a:p>
          <a:r>
            <a:rPr lang="en-US" dirty="0"/>
            <a:t>Turn in job search log</a:t>
          </a:r>
        </a:p>
      </dgm:t>
    </dgm:pt>
    <dgm:pt modelId="{14856C3C-0033-4491-A743-D52EC52C3954}" type="parTrans" cxnId="{DE28F81B-021E-45E0-8998-C3F1E54657AF}">
      <dgm:prSet/>
      <dgm:spPr/>
      <dgm:t>
        <a:bodyPr/>
        <a:lstStyle/>
        <a:p>
          <a:endParaRPr lang="en-US"/>
        </a:p>
      </dgm:t>
    </dgm:pt>
    <dgm:pt modelId="{93AC7F19-41FC-4B09-8D70-1D5936A6B342}" type="sibTrans" cxnId="{DE28F81B-021E-45E0-8998-C3F1E54657AF}">
      <dgm:prSet/>
      <dgm:spPr/>
      <dgm:t>
        <a:bodyPr/>
        <a:lstStyle/>
        <a:p>
          <a:endParaRPr lang="en-US"/>
        </a:p>
      </dgm:t>
    </dgm:pt>
    <dgm:pt modelId="{D3955B1C-2F33-4BAF-AF4A-58CFED9B3CB9}">
      <dgm:prSet phldrT="[Text]"/>
      <dgm:spPr>
        <a:solidFill>
          <a:srgbClr val="202452"/>
        </a:solidFill>
      </dgm:spPr>
      <dgm:t>
        <a:bodyPr/>
        <a:lstStyle/>
        <a:p>
          <a:r>
            <a:rPr lang="en-US" dirty="0"/>
            <a:t>Turn in proof of employment</a:t>
          </a:r>
        </a:p>
      </dgm:t>
    </dgm:pt>
    <dgm:pt modelId="{7590AA03-C6F6-4B6E-AB5F-346B4E36A01F}" type="parTrans" cxnId="{A8E9E065-CDB4-4781-8E0B-58051335C74B}">
      <dgm:prSet/>
      <dgm:spPr/>
      <dgm:t>
        <a:bodyPr/>
        <a:lstStyle/>
        <a:p>
          <a:endParaRPr lang="en-US"/>
        </a:p>
      </dgm:t>
    </dgm:pt>
    <dgm:pt modelId="{05F39A7E-214E-4CEE-88EF-CF9D8D8EFD1F}" type="sibTrans" cxnId="{A8E9E065-CDB4-4781-8E0B-58051335C74B}">
      <dgm:prSet/>
      <dgm:spPr/>
      <dgm:t>
        <a:bodyPr/>
        <a:lstStyle/>
        <a:p>
          <a:endParaRPr lang="en-US"/>
        </a:p>
      </dgm:t>
    </dgm:pt>
    <dgm:pt modelId="{774D8636-D346-44CE-9492-2ED6C7F9E1E0}" type="pres">
      <dgm:prSet presAssocID="{17BBB823-74E9-4F01-BD44-09A641DDCC05}" presName="outerComposite" presStyleCnt="0">
        <dgm:presLayoutVars>
          <dgm:chMax val="5"/>
          <dgm:dir/>
          <dgm:resizeHandles val="exact"/>
        </dgm:presLayoutVars>
      </dgm:prSet>
      <dgm:spPr/>
    </dgm:pt>
    <dgm:pt modelId="{0191C40C-F152-4390-BA37-C29FD11737B9}" type="pres">
      <dgm:prSet presAssocID="{17BBB823-74E9-4F01-BD44-09A641DDCC05}" presName="dummyMaxCanvas" presStyleCnt="0">
        <dgm:presLayoutVars/>
      </dgm:prSet>
      <dgm:spPr/>
    </dgm:pt>
    <dgm:pt modelId="{50B0BF02-81B9-455C-AE2C-304192A254C0}" type="pres">
      <dgm:prSet presAssocID="{17BBB823-74E9-4F01-BD44-09A641DDCC05}" presName="ThreeNodes_1" presStyleLbl="node1" presStyleIdx="0" presStyleCnt="3" custScaleX="117647" custScaleY="50000" custLinFactNeighborX="8823" custLinFactNeighborY="-580">
        <dgm:presLayoutVars>
          <dgm:bulletEnabled val="1"/>
        </dgm:presLayoutVars>
      </dgm:prSet>
      <dgm:spPr/>
    </dgm:pt>
    <dgm:pt modelId="{60E4D164-39F8-4156-A6D7-9467EEA33CF9}" type="pres">
      <dgm:prSet presAssocID="{17BBB823-74E9-4F01-BD44-09A641DDCC05}" presName="ThreeNodes_2" presStyleLbl="node1" presStyleIdx="1" presStyleCnt="3" custScaleX="117647" custScaleY="55556" custLinFactNeighborX="-9289" custLinFactNeighborY="-49792">
        <dgm:presLayoutVars>
          <dgm:bulletEnabled val="1"/>
        </dgm:presLayoutVars>
      </dgm:prSet>
      <dgm:spPr/>
    </dgm:pt>
    <dgm:pt modelId="{44371B21-594A-4ED2-AF59-A995058397FF}" type="pres">
      <dgm:prSet presAssocID="{17BBB823-74E9-4F01-BD44-09A641DDCC05}" presName="ThreeNodes_3" presStyleLbl="node1" presStyleIdx="2" presStyleCnt="3" custScaleX="117647" custScaleY="177778" custLinFactNeighborX="-15397" custLinFactNeighborY="-25000">
        <dgm:presLayoutVars>
          <dgm:bulletEnabled val="1"/>
        </dgm:presLayoutVars>
      </dgm:prSet>
      <dgm:spPr/>
    </dgm:pt>
    <dgm:pt modelId="{7FCD8B83-79A6-4DFE-9AF5-71DA24CEFD01}" type="pres">
      <dgm:prSet presAssocID="{17BBB823-74E9-4F01-BD44-09A641DDCC05}" presName="ThreeConn_1-2" presStyleLbl="fgAccFollowNode1" presStyleIdx="0" presStyleCnt="2" custScaleX="39789" custScaleY="59830" custLinFactNeighborX="-88532" custLinFactNeighborY="-60913">
        <dgm:presLayoutVars>
          <dgm:bulletEnabled val="1"/>
        </dgm:presLayoutVars>
      </dgm:prSet>
      <dgm:spPr/>
    </dgm:pt>
    <dgm:pt modelId="{384C12B9-FA21-412F-9804-FC044C6A0695}" type="pres">
      <dgm:prSet presAssocID="{17BBB823-74E9-4F01-BD44-09A641DDCC05}" presName="ThreeConn_2-3" presStyleLbl="fgAccFollowNode1" presStyleIdx="1" presStyleCnt="2" custScaleX="43129" custScaleY="54865" custLinFactX="-48489" custLinFactY="-11738" custLinFactNeighborX="-100000" custLinFactNeighborY="-100000">
        <dgm:presLayoutVars>
          <dgm:bulletEnabled val="1"/>
        </dgm:presLayoutVars>
      </dgm:prSet>
      <dgm:spPr/>
    </dgm:pt>
    <dgm:pt modelId="{85886F0C-24BA-4F86-B7FB-7ED1388D133F}" type="pres">
      <dgm:prSet presAssocID="{17BBB823-74E9-4F01-BD44-09A641DDCC05}" presName="ThreeNodes_1_text" presStyleLbl="node1" presStyleIdx="2" presStyleCnt="3">
        <dgm:presLayoutVars>
          <dgm:bulletEnabled val="1"/>
        </dgm:presLayoutVars>
      </dgm:prSet>
      <dgm:spPr/>
    </dgm:pt>
    <dgm:pt modelId="{330ACFF7-E7AB-46D1-A74A-3F973F5EC41D}" type="pres">
      <dgm:prSet presAssocID="{17BBB823-74E9-4F01-BD44-09A641DDCC05}" presName="ThreeNodes_2_text" presStyleLbl="node1" presStyleIdx="2" presStyleCnt="3">
        <dgm:presLayoutVars>
          <dgm:bulletEnabled val="1"/>
        </dgm:presLayoutVars>
      </dgm:prSet>
      <dgm:spPr/>
    </dgm:pt>
    <dgm:pt modelId="{EA19F114-330F-4009-95D3-691B3F546196}" type="pres">
      <dgm:prSet presAssocID="{17BBB823-74E9-4F01-BD44-09A641DDCC05}" presName="ThreeNodes_3_text" presStyleLbl="node1" presStyleIdx="2" presStyleCnt="3">
        <dgm:presLayoutVars>
          <dgm:bulletEnabled val="1"/>
        </dgm:presLayoutVars>
      </dgm:prSet>
      <dgm:spPr/>
    </dgm:pt>
  </dgm:ptLst>
  <dgm:cxnLst>
    <dgm:cxn modelId="{3C2AFC03-8CF5-412F-A94B-6BB59781D3F3}" type="presOf" srcId="{E58E4ECC-5CDB-4C46-9601-250FCF178DF2}" destId="{44371B21-594A-4ED2-AF59-A995058397FF}" srcOrd="0" destOrd="4" presId="urn:microsoft.com/office/officeart/2005/8/layout/vProcess5"/>
    <dgm:cxn modelId="{8219231B-5B4A-407A-8728-DE6CF0770D73}" srcId="{17BBB823-74E9-4F01-BD44-09A641DDCC05}" destId="{BA3D260A-06E1-477C-9949-B7A6DB64766B}" srcOrd="0" destOrd="0" parTransId="{EFB3E7AD-19C2-4198-B8A0-2E604D0DF7E4}" sibTransId="{78938756-E5CC-47CB-9F65-575A5E6E3056}"/>
    <dgm:cxn modelId="{DE28F81B-021E-45E0-8998-C3F1E54657AF}" srcId="{F6928C0A-CC36-40C7-B920-309BBE5D8972}" destId="{E58E4ECC-5CDB-4C46-9601-250FCF178DF2}" srcOrd="3" destOrd="0" parTransId="{14856C3C-0033-4491-A743-D52EC52C3954}" sibTransId="{93AC7F19-41FC-4B09-8D70-1D5936A6B342}"/>
    <dgm:cxn modelId="{D6AFBE2D-B926-4B5C-9391-435F55653DF6}" type="presOf" srcId="{5B9BF29C-AFF7-4B66-8523-DA6B9D117326}" destId="{330ACFF7-E7AB-46D1-A74A-3F973F5EC41D}" srcOrd="1" destOrd="0" presId="urn:microsoft.com/office/officeart/2005/8/layout/vProcess5"/>
    <dgm:cxn modelId="{568ED635-6109-4A86-B7EA-2CFABD89152A}" type="presOf" srcId="{BC51D49E-0787-4E6B-90C8-83A556F2FC3A}" destId="{44371B21-594A-4ED2-AF59-A995058397FF}" srcOrd="0" destOrd="3" presId="urn:microsoft.com/office/officeart/2005/8/layout/vProcess5"/>
    <dgm:cxn modelId="{67AC4244-42FC-4A29-A571-B87E2E19B5AA}" type="presOf" srcId="{0E7CE88F-2D82-423C-9344-4828153FF71F}" destId="{44371B21-594A-4ED2-AF59-A995058397FF}" srcOrd="0" destOrd="1" presId="urn:microsoft.com/office/officeart/2005/8/layout/vProcess5"/>
    <dgm:cxn modelId="{A8E9E065-CDB4-4781-8E0B-58051335C74B}" srcId="{F6928C0A-CC36-40C7-B920-309BBE5D8972}" destId="{D3955B1C-2F33-4BAF-AF4A-58CFED9B3CB9}" srcOrd="4" destOrd="0" parTransId="{7590AA03-C6F6-4B6E-AB5F-346B4E36A01F}" sibTransId="{05F39A7E-214E-4CEE-88EF-CF9D8D8EFD1F}"/>
    <dgm:cxn modelId="{47E4A566-F915-4DAA-8021-DBDAFFBC8AC3}" type="presOf" srcId="{BC51D49E-0787-4E6B-90C8-83A556F2FC3A}" destId="{EA19F114-330F-4009-95D3-691B3F546196}" srcOrd="1" destOrd="3" presId="urn:microsoft.com/office/officeart/2005/8/layout/vProcess5"/>
    <dgm:cxn modelId="{1DA82C4B-05FA-445C-B753-48079916E4A6}" type="presOf" srcId="{78938756-E5CC-47CB-9F65-575A5E6E3056}" destId="{7FCD8B83-79A6-4DFE-9AF5-71DA24CEFD01}" srcOrd="0" destOrd="0" presId="urn:microsoft.com/office/officeart/2005/8/layout/vProcess5"/>
    <dgm:cxn modelId="{93984071-25B9-4E7D-A302-6DCB81263D41}" type="presOf" srcId="{F6928C0A-CC36-40C7-B920-309BBE5D8972}" destId="{44371B21-594A-4ED2-AF59-A995058397FF}" srcOrd="0" destOrd="0" presId="urn:microsoft.com/office/officeart/2005/8/layout/vProcess5"/>
    <dgm:cxn modelId="{DA8E2F56-9021-4CFC-9E2C-0D6D204C3B2C}" srcId="{F6928C0A-CC36-40C7-B920-309BBE5D8972}" destId="{0E7CE88F-2D82-423C-9344-4828153FF71F}" srcOrd="0" destOrd="0" parTransId="{D6FC0B6B-A02E-4539-B57A-319469DF0D98}" sibTransId="{16E7472D-5193-4D75-B158-566907C2F41C}"/>
    <dgm:cxn modelId="{9677A676-621E-46DF-B8FA-43C31EE8E6DF}" type="presOf" srcId="{BA3D260A-06E1-477C-9949-B7A6DB64766B}" destId="{85886F0C-24BA-4F86-B7FB-7ED1388D133F}" srcOrd="1" destOrd="0" presId="urn:microsoft.com/office/officeart/2005/8/layout/vProcess5"/>
    <dgm:cxn modelId="{A0AC037C-11A8-4899-AA52-911D7535DE1B}" type="presOf" srcId="{17BBB823-74E9-4F01-BD44-09A641DDCC05}" destId="{774D8636-D346-44CE-9492-2ED6C7F9E1E0}" srcOrd="0" destOrd="0" presId="urn:microsoft.com/office/officeart/2005/8/layout/vProcess5"/>
    <dgm:cxn modelId="{A8C08883-82B3-4967-A273-11574F8C1F3D}" srcId="{F6928C0A-CC36-40C7-B920-309BBE5D8972}" destId="{BC51D49E-0787-4E6B-90C8-83A556F2FC3A}" srcOrd="2" destOrd="0" parTransId="{47E73F28-4FB5-4CB7-B00F-6756BF9A4A7C}" sibTransId="{33B9EC28-EAF0-4782-8414-3BE95C95FE0E}"/>
    <dgm:cxn modelId="{96254C9E-B93A-48CC-B5A4-E41C96AF6DF9}" type="presOf" srcId="{F6928C0A-CC36-40C7-B920-309BBE5D8972}" destId="{EA19F114-330F-4009-95D3-691B3F546196}" srcOrd="1" destOrd="0" presId="urn:microsoft.com/office/officeart/2005/8/layout/vProcess5"/>
    <dgm:cxn modelId="{E882FAC6-CD83-4C3F-9E24-7B0C380F9D04}" srcId="{17BBB823-74E9-4F01-BD44-09A641DDCC05}" destId="{5B9BF29C-AFF7-4B66-8523-DA6B9D117326}" srcOrd="1" destOrd="0" parTransId="{14F402C7-9048-4630-99B9-4D7E65FF116E}" sibTransId="{FE34B0DD-3B29-4A2D-8883-B02C981F5589}"/>
    <dgm:cxn modelId="{A3DFF1CB-B949-443F-8655-0981CE145370}" type="presOf" srcId="{BA3D260A-06E1-477C-9949-B7A6DB64766B}" destId="{50B0BF02-81B9-455C-AE2C-304192A254C0}" srcOrd="0" destOrd="0" presId="urn:microsoft.com/office/officeart/2005/8/layout/vProcess5"/>
    <dgm:cxn modelId="{7A484CD5-0335-4E89-B468-5497B5834AF8}" srcId="{F6928C0A-CC36-40C7-B920-309BBE5D8972}" destId="{FE31400C-43BC-4C31-A9E8-F567E1BC2D52}" srcOrd="1" destOrd="0" parTransId="{CE94A9B8-53A5-4EB5-9A4D-DE25EBF45DE1}" sibTransId="{C1877C2F-B412-4E54-A505-16F040A7F454}"/>
    <dgm:cxn modelId="{1DBAB8D5-5457-4E00-B79F-5A2C1D64FBEA}" type="presOf" srcId="{FE34B0DD-3B29-4A2D-8883-B02C981F5589}" destId="{384C12B9-FA21-412F-9804-FC044C6A0695}" srcOrd="0" destOrd="0" presId="urn:microsoft.com/office/officeart/2005/8/layout/vProcess5"/>
    <dgm:cxn modelId="{2C38FCDA-3FB8-4F03-AEDC-4D6B9C9C3420}" type="presOf" srcId="{0E7CE88F-2D82-423C-9344-4828153FF71F}" destId="{EA19F114-330F-4009-95D3-691B3F546196}" srcOrd="1" destOrd="1" presId="urn:microsoft.com/office/officeart/2005/8/layout/vProcess5"/>
    <dgm:cxn modelId="{019DD2E2-B856-47BA-B847-ECB514603494}" type="presOf" srcId="{FE31400C-43BC-4C31-A9E8-F567E1BC2D52}" destId="{44371B21-594A-4ED2-AF59-A995058397FF}" srcOrd="0" destOrd="2" presId="urn:microsoft.com/office/officeart/2005/8/layout/vProcess5"/>
    <dgm:cxn modelId="{91FD2AE3-621B-4976-98B0-51EA503C09D0}" srcId="{17BBB823-74E9-4F01-BD44-09A641DDCC05}" destId="{F6928C0A-CC36-40C7-B920-309BBE5D8972}" srcOrd="2" destOrd="0" parTransId="{970EF124-003C-49B4-8FA3-D498D9D2D440}" sibTransId="{4A7892E8-80C1-4326-AF47-5733467E756A}"/>
    <dgm:cxn modelId="{D9AE18E7-8E69-4517-AF1B-6C8EABCE1FCA}" type="presOf" srcId="{FE31400C-43BC-4C31-A9E8-F567E1BC2D52}" destId="{EA19F114-330F-4009-95D3-691B3F546196}" srcOrd="1" destOrd="2" presId="urn:microsoft.com/office/officeart/2005/8/layout/vProcess5"/>
    <dgm:cxn modelId="{C63CC3F8-1204-4A7A-AE99-62DF6D2B432E}" type="presOf" srcId="{D3955B1C-2F33-4BAF-AF4A-58CFED9B3CB9}" destId="{44371B21-594A-4ED2-AF59-A995058397FF}" srcOrd="0" destOrd="5" presId="urn:microsoft.com/office/officeart/2005/8/layout/vProcess5"/>
    <dgm:cxn modelId="{0B168AFB-3EF9-4A3D-AEFD-1E2007C7B0DF}" type="presOf" srcId="{5B9BF29C-AFF7-4B66-8523-DA6B9D117326}" destId="{60E4D164-39F8-4156-A6D7-9467EEA33CF9}" srcOrd="0" destOrd="0" presId="urn:microsoft.com/office/officeart/2005/8/layout/vProcess5"/>
    <dgm:cxn modelId="{423CDBFB-5272-427D-B95E-6CA460FAD8C1}" type="presOf" srcId="{E58E4ECC-5CDB-4C46-9601-250FCF178DF2}" destId="{EA19F114-330F-4009-95D3-691B3F546196}" srcOrd="1" destOrd="4" presId="urn:microsoft.com/office/officeart/2005/8/layout/vProcess5"/>
    <dgm:cxn modelId="{CD81B2FD-8453-4359-B01B-2A0555925573}" type="presOf" srcId="{D3955B1C-2F33-4BAF-AF4A-58CFED9B3CB9}" destId="{EA19F114-330F-4009-95D3-691B3F546196}" srcOrd="1" destOrd="5" presId="urn:microsoft.com/office/officeart/2005/8/layout/vProcess5"/>
    <dgm:cxn modelId="{B4E65367-BD61-4F81-9239-0F857904ED83}" type="presParOf" srcId="{774D8636-D346-44CE-9492-2ED6C7F9E1E0}" destId="{0191C40C-F152-4390-BA37-C29FD11737B9}" srcOrd="0" destOrd="0" presId="urn:microsoft.com/office/officeart/2005/8/layout/vProcess5"/>
    <dgm:cxn modelId="{9BE73851-51BA-4A00-94B8-AC72C0ECD7E4}" type="presParOf" srcId="{774D8636-D346-44CE-9492-2ED6C7F9E1E0}" destId="{50B0BF02-81B9-455C-AE2C-304192A254C0}" srcOrd="1" destOrd="0" presId="urn:microsoft.com/office/officeart/2005/8/layout/vProcess5"/>
    <dgm:cxn modelId="{9F0F4D20-E7C8-4CEE-8B12-C00620E48F93}" type="presParOf" srcId="{774D8636-D346-44CE-9492-2ED6C7F9E1E0}" destId="{60E4D164-39F8-4156-A6D7-9467EEA33CF9}" srcOrd="2" destOrd="0" presId="urn:microsoft.com/office/officeart/2005/8/layout/vProcess5"/>
    <dgm:cxn modelId="{EF881AEF-D848-4B84-A2DA-9861D2ECDB9E}" type="presParOf" srcId="{774D8636-D346-44CE-9492-2ED6C7F9E1E0}" destId="{44371B21-594A-4ED2-AF59-A995058397FF}" srcOrd="3" destOrd="0" presId="urn:microsoft.com/office/officeart/2005/8/layout/vProcess5"/>
    <dgm:cxn modelId="{3DA4BC01-5C84-4F13-9AB5-7F2CE072A8F7}" type="presParOf" srcId="{774D8636-D346-44CE-9492-2ED6C7F9E1E0}" destId="{7FCD8B83-79A6-4DFE-9AF5-71DA24CEFD01}" srcOrd="4" destOrd="0" presId="urn:microsoft.com/office/officeart/2005/8/layout/vProcess5"/>
    <dgm:cxn modelId="{9126B62C-546E-49AA-892E-4850EF12A97D}" type="presParOf" srcId="{774D8636-D346-44CE-9492-2ED6C7F9E1E0}" destId="{384C12B9-FA21-412F-9804-FC044C6A0695}" srcOrd="5" destOrd="0" presId="urn:microsoft.com/office/officeart/2005/8/layout/vProcess5"/>
    <dgm:cxn modelId="{8D968B5C-D957-404E-AC10-5CFC47B7A83C}" type="presParOf" srcId="{774D8636-D346-44CE-9492-2ED6C7F9E1E0}" destId="{85886F0C-24BA-4F86-B7FB-7ED1388D133F}" srcOrd="6" destOrd="0" presId="urn:microsoft.com/office/officeart/2005/8/layout/vProcess5"/>
    <dgm:cxn modelId="{83E8794B-3062-48A4-99B5-9AA67F6E3A52}" type="presParOf" srcId="{774D8636-D346-44CE-9492-2ED6C7F9E1E0}" destId="{330ACFF7-E7AB-46D1-A74A-3F973F5EC41D}" srcOrd="7" destOrd="0" presId="urn:microsoft.com/office/officeart/2005/8/layout/vProcess5"/>
    <dgm:cxn modelId="{2846EC5F-51A6-41C3-907A-A2400D8CAA8B}" type="presParOf" srcId="{774D8636-D346-44CE-9492-2ED6C7F9E1E0}" destId="{EA19F114-330F-4009-95D3-691B3F54619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BBB823-74E9-4F01-BD44-09A641DDCC05}" type="doc">
      <dgm:prSet loTypeId="urn:microsoft.com/office/officeart/2005/8/layout/vProcess5" loCatId="process" qsTypeId="urn:microsoft.com/office/officeart/2005/8/quickstyle/3d2#3" qsCatId="3D" csTypeId="urn:microsoft.com/office/officeart/2005/8/colors/accent2_2" csCatId="accent2" phldr="1"/>
      <dgm:spPr/>
      <dgm:t>
        <a:bodyPr/>
        <a:lstStyle/>
        <a:p>
          <a:endParaRPr lang="en-US"/>
        </a:p>
      </dgm:t>
    </dgm:pt>
    <dgm:pt modelId="{BA3D260A-06E1-477C-9949-B7A6DB64766B}">
      <dgm:prSet phldrT="[Text]" custT="1"/>
      <dgm:spPr>
        <a:solidFill>
          <a:srgbClr val="202452"/>
        </a:solidFill>
      </dgm:spPr>
      <dgm:t>
        <a:bodyPr/>
        <a:lstStyle/>
        <a:p>
          <a:r>
            <a:rPr lang="en-US" sz="3200" dirty="0"/>
            <a:t>Goal: Get</a:t>
          </a:r>
          <a:r>
            <a:rPr lang="en-US" sz="3200" i="1" dirty="0"/>
            <a:t> my GED</a:t>
          </a:r>
          <a:endParaRPr lang="en-US" sz="3200" dirty="0"/>
        </a:p>
      </dgm:t>
    </dgm:pt>
    <dgm:pt modelId="{EFB3E7AD-19C2-4198-B8A0-2E604D0DF7E4}" type="parTrans" cxnId="{8219231B-5B4A-407A-8728-DE6CF0770D73}">
      <dgm:prSet/>
      <dgm:spPr/>
      <dgm:t>
        <a:bodyPr/>
        <a:lstStyle/>
        <a:p>
          <a:endParaRPr lang="en-US"/>
        </a:p>
      </dgm:t>
    </dgm:pt>
    <dgm:pt modelId="{78938756-E5CC-47CB-9F65-575A5E6E3056}" type="sibTrans" cxnId="{8219231B-5B4A-407A-8728-DE6CF0770D73}">
      <dgm:prSet/>
      <dgm:spPr>
        <a:solidFill>
          <a:srgbClr val="04A651">
            <a:alpha val="90000"/>
          </a:srgbClr>
        </a:solidFill>
      </dgm:spPr>
      <dgm:t>
        <a:bodyPr/>
        <a:lstStyle/>
        <a:p>
          <a:endParaRPr lang="en-US" dirty="0"/>
        </a:p>
      </dgm:t>
    </dgm:pt>
    <dgm:pt modelId="{5B9BF29C-AFF7-4B66-8523-DA6B9D117326}">
      <dgm:prSet phldrT="[Text]" custT="1"/>
      <dgm:spPr>
        <a:solidFill>
          <a:srgbClr val="202452"/>
        </a:solidFill>
      </dgm:spPr>
      <dgm:t>
        <a:bodyPr/>
        <a:lstStyle/>
        <a:p>
          <a:r>
            <a:rPr lang="en-US" sz="3000" dirty="0"/>
            <a:t>Objective: Take the TABE Test</a:t>
          </a:r>
        </a:p>
      </dgm:t>
    </dgm:pt>
    <dgm:pt modelId="{14F402C7-9048-4630-99B9-4D7E65FF116E}" type="parTrans" cxnId="{E882FAC6-CD83-4C3F-9E24-7B0C380F9D04}">
      <dgm:prSet/>
      <dgm:spPr/>
      <dgm:t>
        <a:bodyPr/>
        <a:lstStyle/>
        <a:p>
          <a:endParaRPr lang="en-US"/>
        </a:p>
      </dgm:t>
    </dgm:pt>
    <dgm:pt modelId="{FE34B0DD-3B29-4A2D-8883-B02C981F5589}" type="sibTrans" cxnId="{E882FAC6-CD83-4C3F-9E24-7B0C380F9D04}">
      <dgm:prSet/>
      <dgm:spPr>
        <a:solidFill>
          <a:srgbClr val="04A651">
            <a:alpha val="90000"/>
          </a:srgbClr>
        </a:solidFill>
      </dgm:spPr>
      <dgm:t>
        <a:bodyPr/>
        <a:lstStyle/>
        <a:p>
          <a:endParaRPr lang="en-US" dirty="0"/>
        </a:p>
      </dgm:t>
    </dgm:pt>
    <dgm:pt modelId="{F6928C0A-CC36-40C7-B920-309BBE5D8972}">
      <dgm:prSet phldrT="[Text]" custT="1"/>
      <dgm:spPr>
        <a:solidFill>
          <a:srgbClr val="202452"/>
        </a:solidFill>
      </dgm:spPr>
      <dgm:t>
        <a:bodyPr/>
        <a:lstStyle/>
        <a:p>
          <a:pPr>
            <a:lnSpc>
              <a:spcPct val="90000"/>
            </a:lnSpc>
          </a:pPr>
          <a:r>
            <a:rPr lang="en-US" sz="2400" dirty="0"/>
            <a:t>Steps</a:t>
          </a:r>
        </a:p>
      </dgm:t>
    </dgm:pt>
    <dgm:pt modelId="{970EF124-003C-49B4-8FA3-D498D9D2D440}" type="parTrans" cxnId="{91FD2AE3-621B-4976-98B0-51EA503C09D0}">
      <dgm:prSet/>
      <dgm:spPr/>
      <dgm:t>
        <a:bodyPr/>
        <a:lstStyle/>
        <a:p>
          <a:endParaRPr lang="en-US"/>
        </a:p>
      </dgm:t>
    </dgm:pt>
    <dgm:pt modelId="{4A7892E8-80C1-4326-AF47-5733467E756A}" type="sibTrans" cxnId="{91FD2AE3-621B-4976-98B0-51EA503C09D0}">
      <dgm:prSet/>
      <dgm:spPr/>
      <dgm:t>
        <a:bodyPr/>
        <a:lstStyle/>
        <a:p>
          <a:endParaRPr lang="en-US"/>
        </a:p>
      </dgm:t>
    </dgm:pt>
    <dgm:pt modelId="{0E7CE88F-2D82-423C-9344-4828153FF71F}">
      <dgm:prSet phldrT="[Text]" custT="1"/>
      <dgm:spPr>
        <a:solidFill>
          <a:srgbClr val="202452"/>
        </a:solidFill>
      </dgm:spPr>
      <dgm:t>
        <a:bodyPr/>
        <a:lstStyle/>
        <a:p>
          <a:pPr>
            <a:lnSpc>
              <a:spcPct val="100000"/>
            </a:lnSpc>
          </a:pPr>
          <a:r>
            <a:rPr lang="en-US" sz="1900" dirty="0"/>
            <a:t>Show up to the Career Center located at 123 Main Street, room A, on January 7, 2013 at 9:40am</a:t>
          </a:r>
        </a:p>
      </dgm:t>
    </dgm:pt>
    <dgm:pt modelId="{D6FC0B6B-A02E-4539-B57A-319469DF0D98}" type="parTrans" cxnId="{DA8E2F56-9021-4CFC-9E2C-0D6D204C3B2C}">
      <dgm:prSet/>
      <dgm:spPr/>
      <dgm:t>
        <a:bodyPr/>
        <a:lstStyle/>
        <a:p>
          <a:endParaRPr lang="en-US"/>
        </a:p>
      </dgm:t>
    </dgm:pt>
    <dgm:pt modelId="{16E7472D-5193-4D75-B158-566907C2F41C}" type="sibTrans" cxnId="{DA8E2F56-9021-4CFC-9E2C-0D6D204C3B2C}">
      <dgm:prSet/>
      <dgm:spPr/>
      <dgm:t>
        <a:bodyPr/>
        <a:lstStyle/>
        <a:p>
          <a:endParaRPr lang="en-US"/>
        </a:p>
      </dgm:t>
    </dgm:pt>
    <dgm:pt modelId="{572E053F-FC89-4D42-BA07-F0FBCA7E8927}">
      <dgm:prSet phldrT="[Text]" custT="1"/>
      <dgm:spPr>
        <a:solidFill>
          <a:srgbClr val="202452"/>
        </a:solidFill>
      </dgm:spPr>
      <dgm:t>
        <a:bodyPr/>
        <a:lstStyle/>
        <a:p>
          <a:pPr>
            <a:lnSpc>
              <a:spcPct val="100000"/>
            </a:lnSpc>
          </a:pPr>
          <a:r>
            <a:rPr lang="en-US" sz="1900" dirty="0"/>
            <a:t>Bring a copy of your appointment card and give it to the test administrator</a:t>
          </a:r>
        </a:p>
      </dgm:t>
    </dgm:pt>
    <dgm:pt modelId="{F930F25F-BDE9-43EE-BEFA-74CCA877EDA9}" type="parTrans" cxnId="{545B2532-736B-4E02-B694-69521E94DE5F}">
      <dgm:prSet/>
      <dgm:spPr/>
      <dgm:t>
        <a:bodyPr/>
        <a:lstStyle/>
        <a:p>
          <a:endParaRPr lang="en-US"/>
        </a:p>
      </dgm:t>
    </dgm:pt>
    <dgm:pt modelId="{B67B10C4-771B-4E6F-9209-19DED657FBA3}" type="sibTrans" cxnId="{545B2532-736B-4E02-B694-69521E94DE5F}">
      <dgm:prSet/>
      <dgm:spPr/>
      <dgm:t>
        <a:bodyPr/>
        <a:lstStyle/>
        <a:p>
          <a:endParaRPr lang="en-US"/>
        </a:p>
      </dgm:t>
    </dgm:pt>
    <dgm:pt modelId="{00F19868-EBD0-4A45-87B7-A6BF8BB3A5D1}">
      <dgm:prSet phldrT="[Text]" custT="1"/>
      <dgm:spPr>
        <a:solidFill>
          <a:srgbClr val="202452"/>
        </a:solidFill>
      </dgm:spPr>
      <dgm:t>
        <a:bodyPr/>
        <a:lstStyle/>
        <a:p>
          <a:pPr>
            <a:lnSpc>
              <a:spcPct val="100000"/>
            </a:lnSpc>
          </a:pPr>
          <a:r>
            <a:rPr lang="en-US" sz="1900" dirty="0"/>
            <a:t>Attend a follow up appointment with your career advisor on January 11, 2013 at 10:30am to discuss test results and next steps.</a:t>
          </a:r>
        </a:p>
      </dgm:t>
    </dgm:pt>
    <dgm:pt modelId="{BE6D8E5F-C8E7-4398-BAB1-4964FBF94EC2}" type="parTrans" cxnId="{08D4E064-B9E2-4E74-8858-85C59B8B733D}">
      <dgm:prSet/>
      <dgm:spPr/>
      <dgm:t>
        <a:bodyPr/>
        <a:lstStyle/>
        <a:p>
          <a:endParaRPr lang="en-US"/>
        </a:p>
      </dgm:t>
    </dgm:pt>
    <dgm:pt modelId="{D5802287-8831-4E53-A513-45C2AF2C6BB9}" type="sibTrans" cxnId="{08D4E064-B9E2-4E74-8858-85C59B8B733D}">
      <dgm:prSet/>
      <dgm:spPr/>
      <dgm:t>
        <a:bodyPr/>
        <a:lstStyle/>
        <a:p>
          <a:endParaRPr lang="en-US"/>
        </a:p>
      </dgm:t>
    </dgm:pt>
    <dgm:pt modelId="{774D8636-D346-44CE-9492-2ED6C7F9E1E0}" type="pres">
      <dgm:prSet presAssocID="{17BBB823-74E9-4F01-BD44-09A641DDCC05}" presName="outerComposite" presStyleCnt="0">
        <dgm:presLayoutVars>
          <dgm:chMax val="5"/>
          <dgm:dir/>
          <dgm:resizeHandles val="exact"/>
        </dgm:presLayoutVars>
      </dgm:prSet>
      <dgm:spPr/>
    </dgm:pt>
    <dgm:pt modelId="{0191C40C-F152-4390-BA37-C29FD11737B9}" type="pres">
      <dgm:prSet presAssocID="{17BBB823-74E9-4F01-BD44-09A641DDCC05}" presName="dummyMaxCanvas" presStyleCnt="0">
        <dgm:presLayoutVars/>
      </dgm:prSet>
      <dgm:spPr/>
    </dgm:pt>
    <dgm:pt modelId="{50B0BF02-81B9-455C-AE2C-304192A254C0}" type="pres">
      <dgm:prSet presAssocID="{17BBB823-74E9-4F01-BD44-09A641DDCC05}" presName="ThreeNodes_1" presStyleLbl="node1" presStyleIdx="0" presStyleCnt="3" custScaleX="117647" custScaleY="50000" custLinFactNeighborX="8823" custLinFactNeighborY="-580">
        <dgm:presLayoutVars>
          <dgm:bulletEnabled val="1"/>
        </dgm:presLayoutVars>
      </dgm:prSet>
      <dgm:spPr/>
    </dgm:pt>
    <dgm:pt modelId="{60E4D164-39F8-4156-A6D7-9467EEA33CF9}" type="pres">
      <dgm:prSet presAssocID="{17BBB823-74E9-4F01-BD44-09A641DDCC05}" presName="ThreeNodes_2" presStyleLbl="node1" presStyleIdx="1" presStyleCnt="3" custScaleX="117647" custScaleY="55556" custLinFactNeighborX="-9289" custLinFactNeighborY="-49792">
        <dgm:presLayoutVars>
          <dgm:bulletEnabled val="1"/>
        </dgm:presLayoutVars>
      </dgm:prSet>
      <dgm:spPr/>
    </dgm:pt>
    <dgm:pt modelId="{44371B21-594A-4ED2-AF59-A995058397FF}" type="pres">
      <dgm:prSet presAssocID="{17BBB823-74E9-4F01-BD44-09A641DDCC05}" presName="ThreeNodes_3" presStyleLbl="node1" presStyleIdx="2" presStyleCnt="3" custScaleX="117647" custScaleY="177778" custLinFactNeighborX="-15397" custLinFactNeighborY="-25000">
        <dgm:presLayoutVars>
          <dgm:bulletEnabled val="1"/>
        </dgm:presLayoutVars>
      </dgm:prSet>
      <dgm:spPr/>
    </dgm:pt>
    <dgm:pt modelId="{7FCD8B83-79A6-4DFE-9AF5-71DA24CEFD01}" type="pres">
      <dgm:prSet presAssocID="{17BBB823-74E9-4F01-BD44-09A641DDCC05}" presName="ThreeConn_1-2" presStyleLbl="fgAccFollowNode1" presStyleIdx="0" presStyleCnt="2" custScaleX="39789" custScaleY="59830" custLinFactNeighborX="-88532" custLinFactNeighborY="-60913">
        <dgm:presLayoutVars>
          <dgm:bulletEnabled val="1"/>
        </dgm:presLayoutVars>
      </dgm:prSet>
      <dgm:spPr/>
    </dgm:pt>
    <dgm:pt modelId="{384C12B9-FA21-412F-9804-FC044C6A0695}" type="pres">
      <dgm:prSet presAssocID="{17BBB823-74E9-4F01-BD44-09A641DDCC05}" presName="ThreeConn_2-3" presStyleLbl="fgAccFollowNode1" presStyleIdx="1" presStyleCnt="2" custScaleX="43129" custScaleY="54865" custLinFactX="-48489" custLinFactY="-11738" custLinFactNeighborX="-100000" custLinFactNeighborY="-100000">
        <dgm:presLayoutVars>
          <dgm:bulletEnabled val="1"/>
        </dgm:presLayoutVars>
      </dgm:prSet>
      <dgm:spPr/>
    </dgm:pt>
    <dgm:pt modelId="{85886F0C-24BA-4F86-B7FB-7ED1388D133F}" type="pres">
      <dgm:prSet presAssocID="{17BBB823-74E9-4F01-BD44-09A641DDCC05}" presName="ThreeNodes_1_text" presStyleLbl="node1" presStyleIdx="2" presStyleCnt="3">
        <dgm:presLayoutVars>
          <dgm:bulletEnabled val="1"/>
        </dgm:presLayoutVars>
      </dgm:prSet>
      <dgm:spPr/>
    </dgm:pt>
    <dgm:pt modelId="{330ACFF7-E7AB-46D1-A74A-3F973F5EC41D}" type="pres">
      <dgm:prSet presAssocID="{17BBB823-74E9-4F01-BD44-09A641DDCC05}" presName="ThreeNodes_2_text" presStyleLbl="node1" presStyleIdx="2" presStyleCnt="3">
        <dgm:presLayoutVars>
          <dgm:bulletEnabled val="1"/>
        </dgm:presLayoutVars>
      </dgm:prSet>
      <dgm:spPr/>
    </dgm:pt>
    <dgm:pt modelId="{EA19F114-330F-4009-95D3-691B3F546196}" type="pres">
      <dgm:prSet presAssocID="{17BBB823-74E9-4F01-BD44-09A641DDCC05}" presName="ThreeNodes_3_text" presStyleLbl="node1" presStyleIdx="2" presStyleCnt="3">
        <dgm:presLayoutVars>
          <dgm:bulletEnabled val="1"/>
        </dgm:presLayoutVars>
      </dgm:prSet>
      <dgm:spPr/>
    </dgm:pt>
  </dgm:ptLst>
  <dgm:cxnLst>
    <dgm:cxn modelId="{8219231B-5B4A-407A-8728-DE6CF0770D73}" srcId="{17BBB823-74E9-4F01-BD44-09A641DDCC05}" destId="{BA3D260A-06E1-477C-9949-B7A6DB64766B}" srcOrd="0" destOrd="0" parTransId="{EFB3E7AD-19C2-4198-B8A0-2E604D0DF7E4}" sibTransId="{78938756-E5CC-47CB-9F65-575A5E6E3056}"/>
    <dgm:cxn modelId="{545B2532-736B-4E02-B694-69521E94DE5F}" srcId="{F6928C0A-CC36-40C7-B920-309BBE5D8972}" destId="{572E053F-FC89-4D42-BA07-F0FBCA7E8927}" srcOrd="1" destOrd="0" parTransId="{F930F25F-BDE9-43EE-BEFA-74CCA877EDA9}" sibTransId="{B67B10C4-771B-4E6F-9209-19DED657FBA3}"/>
    <dgm:cxn modelId="{F428573D-9B5E-4F8D-B55A-75E784E204C4}" type="presOf" srcId="{F6928C0A-CC36-40C7-B920-309BBE5D8972}" destId="{EA19F114-330F-4009-95D3-691B3F546196}" srcOrd="1" destOrd="0" presId="urn:microsoft.com/office/officeart/2005/8/layout/vProcess5"/>
    <dgm:cxn modelId="{FABFD641-AAB7-4B4D-AC70-3CF90872D6EA}" type="presOf" srcId="{00F19868-EBD0-4A45-87B7-A6BF8BB3A5D1}" destId="{44371B21-594A-4ED2-AF59-A995058397FF}" srcOrd="0" destOrd="3" presId="urn:microsoft.com/office/officeart/2005/8/layout/vProcess5"/>
    <dgm:cxn modelId="{B08DA943-59C1-4183-8E6D-8BF2E387DE8D}" type="presOf" srcId="{F6928C0A-CC36-40C7-B920-309BBE5D8972}" destId="{44371B21-594A-4ED2-AF59-A995058397FF}" srcOrd="0" destOrd="0" presId="urn:microsoft.com/office/officeart/2005/8/layout/vProcess5"/>
    <dgm:cxn modelId="{08D4E064-B9E2-4E74-8858-85C59B8B733D}" srcId="{F6928C0A-CC36-40C7-B920-309BBE5D8972}" destId="{00F19868-EBD0-4A45-87B7-A6BF8BB3A5D1}" srcOrd="2" destOrd="0" parTransId="{BE6D8E5F-C8E7-4398-BAB1-4964FBF94EC2}" sibTransId="{D5802287-8831-4E53-A513-45C2AF2C6BB9}"/>
    <dgm:cxn modelId="{FA1FDD6F-8C21-4C26-8959-F5E6BADAA16E}" type="presOf" srcId="{78938756-E5CC-47CB-9F65-575A5E6E3056}" destId="{7FCD8B83-79A6-4DFE-9AF5-71DA24CEFD01}" srcOrd="0" destOrd="0" presId="urn:microsoft.com/office/officeart/2005/8/layout/vProcess5"/>
    <dgm:cxn modelId="{BB07E150-C6E0-4A08-8294-F73BC92D3D30}" type="presOf" srcId="{572E053F-FC89-4D42-BA07-F0FBCA7E8927}" destId="{44371B21-594A-4ED2-AF59-A995058397FF}" srcOrd="0" destOrd="2" presId="urn:microsoft.com/office/officeart/2005/8/layout/vProcess5"/>
    <dgm:cxn modelId="{DA8E2F56-9021-4CFC-9E2C-0D6D204C3B2C}" srcId="{F6928C0A-CC36-40C7-B920-309BBE5D8972}" destId="{0E7CE88F-2D82-423C-9344-4828153FF71F}" srcOrd="0" destOrd="0" parTransId="{D6FC0B6B-A02E-4539-B57A-319469DF0D98}" sibTransId="{16E7472D-5193-4D75-B158-566907C2F41C}"/>
    <dgm:cxn modelId="{DD86AF59-E024-4C83-874E-5FA2AD502B24}" type="presOf" srcId="{572E053F-FC89-4D42-BA07-F0FBCA7E8927}" destId="{EA19F114-330F-4009-95D3-691B3F546196}" srcOrd="1" destOrd="2" presId="urn:microsoft.com/office/officeart/2005/8/layout/vProcess5"/>
    <dgm:cxn modelId="{9768307C-0E27-4650-8073-28CCA008CEBA}" type="presOf" srcId="{0E7CE88F-2D82-423C-9344-4828153FF71F}" destId="{EA19F114-330F-4009-95D3-691B3F546196}" srcOrd="1" destOrd="1" presId="urn:microsoft.com/office/officeart/2005/8/layout/vProcess5"/>
    <dgm:cxn modelId="{6FA7E28E-6473-46E9-8C00-9856612DA35C}" type="presOf" srcId="{5B9BF29C-AFF7-4B66-8523-DA6B9D117326}" destId="{330ACFF7-E7AB-46D1-A74A-3F973F5EC41D}" srcOrd="1" destOrd="0" presId="urn:microsoft.com/office/officeart/2005/8/layout/vProcess5"/>
    <dgm:cxn modelId="{0DD9519D-DA2C-45C6-BDCF-2C3882BA82F0}" type="presOf" srcId="{5B9BF29C-AFF7-4B66-8523-DA6B9D117326}" destId="{60E4D164-39F8-4156-A6D7-9467EEA33CF9}" srcOrd="0" destOrd="0" presId="urn:microsoft.com/office/officeart/2005/8/layout/vProcess5"/>
    <dgm:cxn modelId="{65A55EA8-394C-4540-A703-9834823529AB}" type="presOf" srcId="{00F19868-EBD0-4A45-87B7-A6BF8BB3A5D1}" destId="{EA19F114-330F-4009-95D3-691B3F546196}" srcOrd="1" destOrd="3" presId="urn:microsoft.com/office/officeart/2005/8/layout/vProcess5"/>
    <dgm:cxn modelId="{A929D4B8-1AC5-445A-BA66-C15DB4F3736D}" type="presOf" srcId="{FE34B0DD-3B29-4A2D-8883-B02C981F5589}" destId="{384C12B9-FA21-412F-9804-FC044C6A0695}" srcOrd="0" destOrd="0" presId="urn:microsoft.com/office/officeart/2005/8/layout/vProcess5"/>
    <dgm:cxn modelId="{E882FAC6-CD83-4C3F-9E24-7B0C380F9D04}" srcId="{17BBB823-74E9-4F01-BD44-09A641DDCC05}" destId="{5B9BF29C-AFF7-4B66-8523-DA6B9D117326}" srcOrd="1" destOrd="0" parTransId="{14F402C7-9048-4630-99B9-4D7E65FF116E}" sibTransId="{FE34B0DD-3B29-4A2D-8883-B02C981F5589}"/>
    <dgm:cxn modelId="{A2A35AD1-E746-4C22-AF95-0E37FEA478B4}" type="presOf" srcId="{17BBB823-74E9-4F01-BD44-09A641DDCC05}" destId="{774D8636-D346-44CE-9492-2ED6C7F9E1E0}" srcOrd="0" destOrd="0" presId="urn:microsoft.com/office/officeart/2005/8/layout/vProcess5"/>
    <dgm:cxn modelId="{D167FFD6-C91D-478F-862C-BCE98AECC21E}" type="presOf" srcId="{0E7CE88F-2D82-423C-9344-4828153FF71F}" destId="{44371B21-594A-4ED2-AF59-A995058397FF}" srcOrd="0" destOrd="1" presId="urn:microsoft.com/office/officeart/2005/8/layout/vProcess5"/>
    <dgm:cxn modelId="{91FD2AE3-621B-4976-98B0-51EA503C09D0}" srcId="{17BBB823-74E9-4F01-BD44-09A641DDCC05}" destId="{F6928C0A-CC36-40C7-B920-309BBE5D8972}" srcOrd="2" destOrd="0" parTransId="{970EF124-003C-49B4-8FA3-D498D9D2D440}" sibTransId="{4A7892E8-80C1-4326-AF47-5733467E756A}"/>
    <dgm:cxn modelId="{C673A5F0-F1F0-41A7-889C-35527D74DDF4}" type="presOf" srcId="{BA3D260A-06E1-477C-9949-B7A6DB64766B}" destId="{50B0BF02-81B9-455C-AE2C-304192A254C0}" srcOrd="0" destOrd="0" presId="urn:microsoft.com/office/officeart/2005/8/layout/vProcess5"/>
    <dgm:cxn modelId="{E411D5F9-E26A-46DC-9886-F86C2559D24B}" type="presOf" srcId="{BA3D260A-06E1-477C-9949-B7A6DB64766B}" destId="{85886F0C-24BA-4F86-B7FB-7ED1388D133F}" srcOrd="1" destOrd="0" presId="urn:microsoft.com/office/officeart/2005/8/layout/vProcess5"/>
    <dgm:cxn modelId="{BADA1F99-521C-443F-850C-AA8BE11E6E28}" type="presParOf" srcId="{774D8636-D346-44CE-9492-2ED6C7F9E1E0}" destId="{0191C40C-F152-4390-BA37-C29FD11737B9}" srcOrd="0" destOrd="0" presId="urn:microsoft.com/office/officeart/2005/8/layout/vProcess5"/>
    <dgm:cxn modelId="{6D266625-8EE5-4598-876B-4BB6A43BE59E}" type="presParOf" srcId="{774D8636-D346-44CE-9492-2ED6C7F9E1E0}" destId="{50B0BF02-81B9-455C-AE2C-304192A254C0}" srcOrd="1" destOrd="0" presId="urn:microsoft.com/office/officeart/2005/8/layout/vProcess5"/>
    <dgm:cxn modelId="{18C97573-ADF3-4338-B1ED-95025F49075B}" type="presParOf" srcId="{774D8636-D346-44CE-9492-2ED6C7F9E1E0}" destId="{60E4D164-39F8-4156-A6D7-9467EEA33CF9}" srcOrd="2" destOrd="0" presId="urn:microsoft.com/office/officeart/2005/8/layout/vProcess5"/>
    <dgm:cxn modelId="{51BC7CDB-31A4-4C81-8330-88F82E36BEA7}" type="presParOf" srcId="{774D8636-D346-44CE-9492-2ED6C7F9E1E0}" destId="{44371B21-594A-4ED2-AF59-A995058397FF}" srcOrd="3" destOrd="0" presId="urn:microsoft.com/office/officeart/2005/8/layout/vProcess5"/>
    <dgm:cxn modelId="{50B1F68B-1411-480E-8AA5-1FE084C79D44}" type="presParOf" srcId="{774D8636-D346-44CE-9492-2ED6C7F9E1E0}" destId="{7FCD8B83-79A6-4DFE-9AF5-71DA24CEFD01}" srcOrd="4" destOrd="0" presId="urn:microsoft.com/office/officeart/2005/8/layout/vProcess5"/>
    <dgm:cxn modelId="{A448EAE6-B12D-4B8C-9F38-2A85613A98C5}" type="presParOf" srcId="{774D8636-D346-44CE-9492-2ED6C7F9E1E0}" destId="{384C12B9-FA21-412F-9804-FC044C6A0695}" srcOrd="5" destOrd="0" presId="urn:microsoft.com/office/officeart/2005/8/layout/vProcess5"/>
    <dgm:cxn modelId="{42571178-89EC-4028-A0A4-208A82FBF3D2}" type="presParOf" srcId="{774D8636-D346-44CE-9492-2ED6C7F9E1E0}" destId="{85886F0C-24BA-4F86-B7FB-7ED1388D133F}" srcOrd="6" destOrd="0" presId="urn:microsoft.com/office/officeart/2005/8/layout/vProcess5"/>
    <dgm:cxn modelId="{976EE83A-AEE5-4EB8-95FB-45973B6FC36F}" type="presParOf" srcId="{774D8636-D346-44CE-9492-2ED6C7F9E1E0}" destId="{330ACFF7-E7AB-46D1-A74A-3F973F5EC41D}" srcOrd="7" destOrd="0" presId="urn:microsoft.com/office/officeart/2005/8/layout/vProcess5"/>
    <dgm:cxn modelId="{EB801A23-6113-4EFB-818A-667A371E394B}" type="presParOf" srcId="{774D8636-D346-44CE-9492-2ED6C7F9E1E0}" destId="{EA19F114-330F-4009-95D3-691B3F54619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8C194D-B37D-429D-B87B-67DADD1F8A0C}" type="doc">
      <dgm:prSet loTypeId="urn:microsoft.com/office/officeart/2005/8/layout/bProcess4" loCatId="process" qsTypeId="urn:microsoft.com/office/officeart/2005/8/quickstyle/3d7" qsCatId="3D" csTypeId="urn:microsoft.com/office/officeart/2005/8/colors/accent2_2" csCatId="accent2" phldr="1"/>
      <dgm:spPr>
        <a:scene3d>
          <a:camera prst="isometricOffAxis1Right" zoom="91000"/>
          <a:lightRig rig="threePt" dir="t">
            <a:rot lat="0" lon="0" rev="20640000"/>
          </a:lightRig>
        </a:scene3d>
      </dgm:spPr>
      <dgm:t>
        <a:bodyPr/>
        <a:lstStyle/>
        <a:p>
          <a:endParaRPr lang="en-US"/>
        </a:p>
      </dgm:t>
    </dgm:pt>
    <dgm:pt modelId="{CB0339D1-E41B-416D-8102-A8EDDE3F296F}">
      <dgm:prSet phldrT="[Text]"/>
      <dgm:spPr>
        <a:solidFill>
          <a:srgbClr val="202452"/>
        </a:solidFill>
      </dgm:spPr>
      <dgm:t>
        <a:bodyPr/>
        <a:lstStyle/>
        <a:p>
          <a:r>
            <a:rPr lang="en-US" dirty="0">
              <a:solidFill>
                <a:schemeClr val="bg1"/>
              </a:solidFill>
            </a:rPr>
            <a:t>Failure occurs</a:t>
          </a:r>
        </a:p>
      </dgm:t>
    </dgm:pt>
    <dgm:pt modelId="{48943670-90B6-4A6C-92B5-3F386D640FB2}" type="parTrans" cxnId="{E243D569-58E7-4617-A204-BE8DD069F07C}">
      <dgm:prSet/>
      <dgm:spPr/>
      <dgm:t>
        <a:bodyPr/>
        <a:lstStyle/>
        <a:p>
          <a:endParaRPr lang="en-US"/>
        </a:p>
      </dgm:t>
    </dgm:pt>
    <dgm:pt modelId="{671D8D0E-D3E9-4A2B-B789-051DB07DFD1E}" type="sibTrans" cxnId="{E243D569-58E7-4617-A204-BE8DD069F07C}">
      <dgm:prSet/>
      <dgm:spPr>
        <a:solidFill>
          <a:srgbClr val="04A651"/>
        </a:solidFill>
      </dgm:spPr>
      <dgm:t>
        <a:bodyPr/>
        <a:lstStyle/>
        <a:p>
          <a:endParaRPr lang="en-US" dirty="0"/>
        </a:p>
      </dgm:t>
    </dgm:pt>
    <dgm:pt modelId="{D5B1ACF6-17AE-4796-805F-081310F74752}">
      <dgm:prSet phldrT="[Text]"/>
      <dgm:spPr>
        <a:solidFill>
          <a:srgbClr val="202452"/>
        </a:solidFill>
      </dgm:spPr>
      <dgm:t>
        <a:bodyPr/>
        <a:lstStyle/>
        <a:p>
          <a:r>
            <a:rPr lang="en-US" dirty="0">
              <a:solidFill>
                <a:schemeClr val="bg1"/>
              </a:solidFill>
            </a:rPr>
            <a:t>Mail DEO-WTP form 2290</a:t>
          </a:r>
        </a:p>
      </dgm:t>
    </dgm:pt>
    <dgm:pt modelId="{29730FC6-C118-4997-BE7A-51F4908D47FA}" type="parTrans" cxnId="{AB3B7C09-4627-404E-A91D-162AC24BCB0E}">
      <dgm:prSet/>
      <dgm:spPr/>
      <dgm:t>
        <a:bodyPr/>
        <a:lstStyle/>
        <a:p>
          <a:endParaRPr lang="en-US"/>
        </a:p>
      </dgm:t>
    </dgm:pt>
    <dgm:pt modelId="{1C7CA8E5-E05E-40BF-A239-11D872C9A3B8}" type="sibTrans" cxnId="{AB3B7C09-4627-404E-A91D-162AC24BCB0E}">
      <dgm:prSet/>
      <dgm:spPr>
        <a:solidFill>
          <a:srgbClr val="04A651"/>
        </a:solidFill>
      </dgm:spPr>
      <dgm:t>
        <a:bodyPr/>
        <a:lstStyle/>
        <a:p>
          <a:endParaRPr lang="en-US" dirty="0"/>
        </a:p>
      </dgm:t>
    </dgm:pt>
    <dgm:pt modelId="{C24D2125-72FE-4DFD-A6D2-2317285E211B}">
      <dgm:prSet phldrT="[Text]"/>
      <dgm:spPr>
        <a:solidFill>
          <a:srgbClr val="202452"/>
        </a:solidFill>
      </dgm:spPr>
      <dgm:t>
        <a:bodyPr/>
        <a:lstStyle/>
        <a:p>
          <a:r>
            <a:rPr lang="en-US" dirty="0">
              <a:solidFill>
                <a:schemeClr val="bg1"/>
              </a:solidFill>
            </a:rPr>
            <a:t>Make an oral attempt</a:t>
          </a:r>
        </a:p>
      </dgm:t>
    </dgm:pt>
    <dgm:pt modelId="{8AC44A11-FFFF-47FC-83A0-1E4D1FC840AE}" type="parTrans" cxnId="{B5E814FC-9BCD-4E4B-A4E9-DBFF0E5E758C}">
      <dgm:prSet/>
      <dgm:spPr/>
      <dgm:t>
        <a:bodyPr/>
        <a:lstStyle/>
        <a:p>
          <a:endParaRPr lang="en-US"/>
        </a:p>
      </dgm:t>
    </dgm:pt>
    <dgm:pt modelId="{60842FC5-049C-40FB-998F-7D15707052F2}" type="sibTrans" cxnId="{B5E814FC-9BCD-4E4B-A4E9-DBFF0E5E758C}">
      <dgm:prSet/>
      <dgm:spPr>
        <a:solidFill>
          <a:srgbClr val="04A651"/>
        </a:solidFill>
      </dgm:spPr>
      <dgm:t>
        <a:bodyPr/>
        <a:lstStyle/>
        <a:p>
          <a:endParaRPr lang="en-US" dirty="0"/>
        </a:p>
      </dgm:t>
    </dgm:pt>
    <dgm:pt modelId="{4E1EE6FC-8C32-4C29-91D0-8FFD641950A6}">
      <dgm:prSet phldrT="[Text]"/>
      <dgm:spPr>
        <a:solidFill>
          <a:srgbClr val="202452"/>
        </a:solidFill>
      </dgm:spPr>
      <dgm:t>
        <a:bodyPr/>
        <a:lstStyle/>
        <a:p>
          <a:r>
            <a:rPr lang="en-US" dirty="0">
              <a:solidFill>
                <a:schemeClr val="bg1"/>
              </a:solidFill>
            </a:rPr>
            <a:t>Oral attempt </a:t>
          </a:r>
          <a:r>
            <a:rPr lang="en-US" b="1" i="1" dirty="0">
              <a:solidFill>
                <a:schemeClr val="bg1"/>
              </a:solidFill>
            </a:rPr>
            <a:t>is not </a:t>
          </a:r>
          <a:r>
            <a:rPr lang="en-US" dirty="0">
              <a:solidFill>
                <a:schemeClr val="bg1"/>
              </a:solidFill>
            </a:rPr>
            <a:t>successful</a:t>
          </a:r>
        </a:p>
      </dgm:t>
    </dgm:pt>
    <dgm:pt modelId="{DE0B7F7A-39F3-4764-892A-48E5F88CE015}" type="parTrans" cxnId="{73B7B64B-CFFF-4844-8E56-7B70FB323C95}">
      <dgm:prSet/>
      <dgm:spPr/>
      <dgm:t>
        <a:bodyPr/>
        <a:lstStyle/>
        <a:p>
          <a:endParaRPr lang="en-US"/>
        </a:p>
      </dgm:t>
    </dgm:pt>
    <dgm:pt modelId="{DB83AA09-C853-4675-B6A8-74A0EFEDDF64}" type="sibTrans" cxnId="{73B7B64B-CFFF-4844-8E56-7B70FB323C95}">
      <dgm:prSet/>
      <dgm:spPr>
        <a:solidFill>
          <a:srgbClr val="04A651"/>
        </a:solidFill>
      </dgm:spPr>
      <dgm:t>
        <a:bodyPr/>
        <a:lstStyle/>
        <a:p>
          <a:endParaRPr lang="en-US" dirty="0"/>
        </a:p>
      </dgm:t>
    </dgm:pt>
    <dgm:pt modelId="{1BB40EC3-E8AC-42F4-B240-51267D3B845C}">
      <dgm:prSet phldrT="[Text]"/>
      <dgm:spPr>
        <a:solidFill>
          <a:srgbClr val="202452"/>
        </a:solidFill>
      </dgm:spPr>
      <dgm:t>
        <a:bodyPr/>
        <a:lstStyle/>
        <a:p>
          <a:r>
            <a:rPr lang="en-US" dirty="0">
              <a:solidFill>
                <a:schemeClr val="bg1"/>
              </a:solidFill>
            </a:rPr>
            <a:t>Wait 10 days from the 2290 mail date</a:t>
          </a:r>
        </a:p>
      </dgm:t>
    </dgm:pt>
    <dgm:pt modelId="{B0F1C1B9-8C97-42D8-9D25-674C6911BC37}" type="parTrans" cxnId="{558BE120-06E6-418D-BC44-88FD6435E390}">
      <dgm:prSet/>
      <dgm:spPr/>
      <dgm:t>
        <a:bodyPr/>
        <a:lstStyle/>
        <a:p>
          <a:endParaRPr lang="en-US"/>
        </a:p>
      </dgm:t>
    </dgm:pt>
    <dgm:pt modelId="{2316C8E4-C9FC-470D-BCC5-A7587F319ACA}" type="sibTrans" cxnId="{558BE120-06E6-418D-BC44-88FD6435E390}">
      <dgm:prSet/>
      <dgm:spPr>
        <a:solidFill>
          <a:srgbClr val="04A651"/>
        </a:solidFill>
      </dgm:spPr>
      <dgm:t>
        <a:bodyPr/>
        <a:lstStyle/>
        <a:p>
          <a:endParaRPr lang="en-US" dirty="0"/>
        </a:p>
      </dgm:t>
    </dgm:pt>
    <dgm:pt modelId="{134AEE64-2E4B-418F-BE65-ED3632A18B44}">
      <dgm:prSet phldrT="[Text]"/>
      <dgm:spPr>
        <a:solidFill>
          <a:srgbClr val="202452"/>
        </a:solidFill>
      </dgm:spPr>
      <dgm:t>
        <a:bodyPr/>
        <a:lstStyle/>
        <a:p>
          <a:r>
            <a:rPr lang="en-US" dirty="0">
              <a:solidFill>
                <a:schemeClr val="bg1"/>
              </a:solidFill>
            </a:rPr>
            <a:t>Is there contact from the customer before the 10 days are over?</a:t>
          </a:r>
        </a:p>
      </dgm:t>
    </dgm:pt>
    <dgm:pt modelId="{6EC707CD-D7F8-47E6-95BF-88B736F8A922}" type="parTrans" cxnId="{0DABFD44-741F-4981-B003-8D554AE63DC7}">
      <dgm:prSet/>
      <dgm:spPr/>
      <dgm:t>
        <a:bodyPr/>
        <a:lstStyle/>
        <a:p>
          <a:endParaRPr lang="en-US"/>
        </a:p>
      </dgm:t>
    </dgm:pt>
    <dgm:pt modelId="{3F0BD039-98FF-4C79-BE5B-1629ADED9F0B}" type="sibTrans" cxnId="{0DABFD44-741F-4981-B003-8D554AE63DC7}">
      <dgm:prSet/>
      <dgm:spPr>
        <a:solidFill>
          <a:srgbClr val="04A651"/>
        </a:solidFill>
      </dgm:spPr>
      <dgm:t>
        <a:bodyPr/>
        <a:lstStyle/>
        <a:p>
          <a:endParaRPr lang="en-US" dirty="0"/>
        </a:p>
      </dgm:t>
    </dgm:pt>
    <dgm:pt modelId="{1C98030E-412D-468D-BAD0-CC37196681BF}">
      <dgm:prSet phldrT="[Text]"/>
      <dgm:spPr>
        <a:solidFill>
          <a:srgbClr val="202452"/>
        </a:solidFill>
      </dgm:spPr>
      <dgm:t>
        <a:bodyPr/>
        <a:lstStyle/>
        <a:p>
          <a:r>
            <a:rPr lang="en-US" dirty="0">
              <a:solidFill>
                <a:schemeClr val="bg1"/>
              </a:solidFill>
            </a:rPr>
            <a:t>NO!</a:t>
          </a:r>
        </a:p>
      </dgm:t>
    </dgm:pt>
    <dgm:pt modelId="{C2C5AE2D-E603-4C85-9D35-71144AD31D2B}" type="parTrans" cxnId="{293E9A29-7FB1-4C1D-A4BC-37B490A96925}">
      <dgm:prSet/>
      <dgm:spPr/>
      <dgm:t>
        <a:bodyPr/>
        <a:lstStyle/>
        <a:p>
          <a:endParaRPr lang="en-US"/>
        </a:p>
      </dgm:t>
    </dgm:pt>
    <dgm:pt modelId="{79CE99D8-BD8A-4EB9-87E0-7FD730CE0FB7}" type="sibTrans" cxnId="{293E9A29-7FB1-4C1D-A4BC-37B490A96925}">
      <dgm:prSet/>
      <dgm:spPr>
        <a:solidFill>
          <a:srgbClr val="04A651"/>
        </a:solidFill>
      </dgm:spPr>
      <dgm:t>
        <a:bodyPr/>
        <a:lstStyle/>
        <a:p>
          <a:endParaRPr lang="en-US" dirty="0"/>
        </a:p>
      </dgm:t>
    </dgm:pt>
    <dgm:pt modelId="{E5251EB1-539F-4A41-B863-DF7C9B8CD777}">
      <dgm:prSet phldrT="[Text]"/>
      <dgm:spPr>
        <a:solidFill>
          <a:srgbClr val="202452"/>
        </a:solidFill>
      </dgm:spPr>
      <dgm:t>
        <a:bodyPr/>
        <a:lstStyle/>
        <a:p>
          <a:r>
            <a:rPr lang="en-US" dirty="0">
              <a:solidFill>
                <a:schemeClr val="bg1"/>
              </a:solidFill>
            </a:rPr>
            <a:t>Request the sanction on the alternative plan screen</a:t>
          </a:r>
        </a:p>
      </dgm:t>
    </dgm:pt>
    <dgm:pt modelId="{6DA3BD2B-3DC8-4B6A-BA10-A2620BB9FF40}" type="parTrans" cxnId="{7B80FCF6-B0D0-4FF9-AD2F-C891D8A82966}">
      <dgm:prSet/>
      <dgm:spPr/>
      <dgm:t>
        <a:bodyPr/>
        <a:lstStyle/>
        <a:p>
          <a:endParaRPr lang="en-US"/>
        </a:p>
      </dgm:t>
    </dgm:pt>
    <dgm:pt modelId="{DD4E1370-C170-431A-8025-A312AAC81F0E}" type="sibTrans" cxnId="{7B80FCF6-B0D0-4FF9-AD2F-C891D8A82966}">
      <dgm:prSet/>
      <dgm:spPr/>
      <dgm:t>
        <a:bodyPr/>
        <a:lstStyle/>
        <a:p>
          <a:endParaRPr lang="en-US"/>
        </a:p>
      </dgm:t>
    </dgm:pt>
    <dgm:pt modelId="{75C06C3F-934B-42BF-8F9F-E0AEF3B90507}" type="pres">
      <dgm:prSet presAssocID="{CB8C194D-B37D-429D-B87B-67DADD1F8A0C}" presName="Name0" presStyleCnt="0">
        <dgm:presLayoutVars>
          <dgm:dir/>
          <dgm:resizeHandles/>
        </dgm:presLayoutVars>
      </dgm:prSet>
      <dgm:spPr/>
    </dgm:pt>
    <dgm:pt modelId="{B9AF076D-EE8C-4C22-A33E-993C7CCE6B24}" type="pres">
      <dgm:prSet presAssocID="{CB0339D1-E41B-416D-8102-A8EDDE3F296F}" presName="compNode" presStyleCnt="0"/>
      <dgm:spPr/>
    </dgm:pt>
    <dgm:pt modelId="{5F8B55B4-E0E5-4EBC-944C-37B4E3A539EB}" type="pres">
      <dgm:prSet presAssocID="{CB0339D1-E41B-416D-8102-A8EDDE3F296F}" presName="dummyConnPt" presStyleCnt="0"/>
      <dgm:spPr/>
    </dgm:pt>
    <dgm:pt modelId="{C7778BED-6767-4ED0-990F-7CCE05B8316C}" type="pres">
      <dgm:prSet presAssocID="{CB0339D1-E41B-416D-8102-A8EDDE3F296F}" presName="node" presStyleLbl="node1" presStyleIdx="0" presStyleCnt="8" custLinFactNeighborX="-3426" custLinFactNeighborY="-16830">
        <dgm:presLayoutVars>
          <dgm:bulletEnabled val="1"/>
        </dgm:presLayoutVars>
      </dgm:prSet>
      <dgm:spPr/>
    </dgm:pt>
    <dgm:pt modelId="{1FF55917-FA90-42A1-9A99-41A02E4BC9F8}" type="pres">
      <dgm:prSet presAssocID="{671D8D0E-D3E9-4A2B-B789-051DB07DFD1E}" presName="sibTrans" presStyleLbl="bgSibTrans2D1" presStyleIdx="0" presStyleCnt="7"/>
      <dgm:spPr/>
    </dgm:pt>
    <dgm:pt modelId="{3326CDE1-A3F4-47B3-946D-0E1C0823C3EE}" type="pres">
      <dgm:prSet presAssocID="{D5B1ACF6-17AE-4796-805F-081310F74752}" presName="compNode" presStyleCnt="0"/>
      <dgm:spPr/>
    </dgm:pt>
    <dgm:pt modelId="{CE7E35EC-6311-477C-8F9B-5A63ADBEBC42}" type="pres">
      <dgm:prSet presAssocID="{D5B1ACF6-17AE-4796-805F-081310F74752}" presName="dummyConnPt" presStyleCnt="0"/>
      <dgm:spPr/>
    </dgm:pt>
    <dgm:pt modelId="{9313CCFA-A122-4301-8D35-D1F00200A327}" type="pres">
      <dgm:prSet presAssocID="{D5B1ACF6-17AE-4796-805F-081310F74752}" presName="node" presStyleLbl="node1" presStyleIdx="1" presStyleCnt="8">
        <dgm:presLayoutVars>
          <dgm:bulletEnabled val="1"/>
        </dgm:presLayoutVars>
      </dgm:prSet>
      <dgm:spPr/>
    </dgm:pt>
    <dgm:pt modelId="{402983BF-31F3-4BDF-B775-AAA751A01D6A}" type="pres">
      <dgm:prSet presAssocID="{1C7CA8E5-E05E-40BF-A239-11D872C9A3B8}" presName="sibTrans" presStyleLbl="bgSibTrans2D1" presStyleIdx="1" presStyleCnt="7"/>
      <dgm:spPr/>
    </dgm:pt>
    <dgm:pt modelId="{ACD15CE2-3158-489B-8715-592AD8E64046}" type="pres">
      <dgm:prSet presAssocID="{C24D2125-72FE-4DFD-A6D2-2317285E211B}" presName="compNode" presStyleCnt="0"/>
      <dgm:spPr/>
    </dgm:pt>
    <dgm:pt modelId="{C40BF1D2-6189-4937-93F4-5708C804D166}" type="pres">
      <dgm:prSet presAssocID="{C24D2125-72FE-4DFD-A6D2-2317285E211B}" presName="dummyConnPt" presStyleCnt="0"/>
      <dgm:spPr/>
    </dgm:pt>
    <dgm:pt modelId="{FBF58058-0694-4E07-894D-D2D7E677F1FF}" type="pres">
      <dgm:prSet presAssocID="{C24D2125-72FE-4DFD-A6D2-2317285E211B}" presName="node" presStyleLbl="node1" presStyleIdx="2" presStyleCnt="8">
        <dgm:presLayoutVars>
          <dgm:bulletEnabled val="1"/>
        </dgm:presLayoutVars>
      </dgm:prSet>
      <dgm:spPr/>
    </dgm:pt>
    <dgm:pt modelId="{620B5C45-FFD6-4BA2-BBA6-FD4E6911B1A0}" type="pres">
      <dgm:prSet presAssocID="{60842FC5-049C-40FB-998F-7D15707052F2}" presName="sibTrans" presStyleLbl="bgSibTrans2D1" presStyleIdx="2" presStyleCnt="7"/>
      <dgm:spPr/>
    </dgm:pt>
    <dgm:pt modelId="{7FF94FD9-420E-4CAE-B797-D24939BCF86B}" type="pres">
      <dgm:prSet presAssocID="{4E1EE6FC-8C32-4C29-91D0-8FFD641950A6}" presName="compNode" presStyleCnt="0"/>
      <dgm:spPr/>
    </dgm:pt>
    <dgm:pt modelId="{6156652D-B716-49B6-995B-E82260D9B01C}" type="pres">
      <dgm:prSet presAssocID="{4E1EE6FC-8C32-4C29-91D0-8FFD641950A6}" presName="dummyConnPt" presStyleCnt="0"/>
      <dgm:spPr/>
    </dgm:pt>
    <dgm:pt modelId="{CD8C8469-B044-4E81-A7FA-F9BFA9D85133}" type="pres">
      <dgm:prSet presAssocID="{4E1EE6FC-8C32-4C29-91D0-8FFD641950A6}" presName="node" presStyleLbl="node1" presStyleIdx="3" presStyleCnt="8">
        <dgm:presLayoutVars>
          <dgm:bulletEnabled val="1"/>
        </dgm:presLayoutVars>
      </dgm:prSet>
      <dgm:spPr/>
    </dgm:pt>
    <dgm:pt modelId="{525260C6-5509-4084-B5E7-BFCF001349DF}" type="pres">
      <dgm:prSet presAssocID="{DB83AA09-C853-4675-B6A8-74A0EFEDDF64}" presName="sibTrans" presStyleLbl="bgSibTrans2D1" presStyleIdx="3" presStyleCnt="7"/>
      <dgm:spPr/>
    </dgm:pt>
    <dgm:pt modelId="{A5754959-BF22-4002-AAAE-9C2E7789D45C}" type="pres">
      <dgm:prSet presAssocID="{1BB40EC3-E8AC-42F4-B240-51267D3B845C}" presName="compNode" presStyleCnt="0"/>
      <dgm:spPr/>
    </dgm:pt>
    <dgm:pt modelId="{F9C96BBE-00BA-4145-A6C3-960FF0C8A1D3}" type="pres">
      <dgm:prSet presAssocID="{1BB40EC3-E8AC-42F4-B240-51267D3B845C}" presName="dummyConnPt" presStyleCnt="0"/>
      <dgm:spPr/>
    </dgm:pt>
    <dgm:pt modelId="{E0A37C02-3345-4515-81BE-51313228534F}" type="pres">
      <dgm:prSet presAssocID="{1BB40EC3-E8AC-42F4-B240-51267D3B845C}" presName="node" presStyleLbl="node1" presStyleIdx="4" presStyleCnt="8">
        <dgm:presLayoutVars>
          <dgm:bulletEnabled val="1"/>
        </dgm:presLayoutVars>
      </dgm:prSet>
      <dgm:spPr/>
    </dgm:pt>
    <dgm:pt modelId="{5A86650A-B0D4-40A7-897F-6DFEB4B02A78}" type="pres">
      <dgm:prSet presAssocID="{2316C8E4-C9FC-470D-BCC5-A7587F319ACA}" presName="sibTrans" presStyleLbl="bgSibTrans2D1" presStyleIdx="4" presStyleCnt="7"/>
      <dgm:spPr/>
    </dgm:pt>
    <dgm:pt modelId="{07F0416E-31A5-4A50-A3FF-711B667BBDC0}" type="pres">
      <dgm:prSet presAssocID="{134AEE64-2E4B-418F-BE65-ED3632A18B44}" presName="compNode" presStyleCnt="0"/>
      <dgm:spPr/>
    </dgm:pt>
    <dgm:pt modelId="{C0F6B559-EA4F-49AB-820A-33AEC7994796}" type="pres">
      <dgm:prSet presAssocID="{134AEE64-2E4B-418F-BE65-ED3632A18B44}" presName="dummyConnPt" presStyleCnt="0"/>
      <dgm:spPr/>
    </dgm:pt>
    <dgm:pt modelId="{6756AD3D-7ACD-4976-8C1C-C129EA10AAE1}" type="pres">
      <dgm:prSet presAssocID="{134AEE64-2E4B-418F-BE65-ED3632A18B44}" presName="node" presStyleLbl="node1" presStyleIdx="5" presStyleCnt="8">
        <dgm:presLayoutVars>
          <dgm:bulletEnabled val="1"/>
        </dgm:presLayoutVars>
      </dgm:prSet>
      <dgm:spPr/>
    </dgm:pt>
    <dgm:pt modelId="{924C79FD-E0AF-44D3-A65B-6ACADAB6BD11}" type="pres">
      <dgm:prSet presAssocID="{3F0BD039-98FF-4C79-BE5B-1629ADED9F0B}" presName="sibTrans" presStyleLbl="bgSibTrans2D1" presStyleIdx="5" presStyleCnt="7"/>
      <dgm:spPr/>
    </dgm:pt>
    <dgm:pt modelId="{70374AD0-9026-44ED-BF44-F391E9A32235}" type="pres">
      <dgm:prSet presAssocID="{1C98030E-412D-468D-BAD0-CC37196681BF}" presName="compNode" presStyleCnt="0"/>
      <dgm:spPr/>
    </dgm:pt>
    <dgm:pt modelId="{2623BB0A-6783-40AA-8939-D7A2D671A3C5}" type="pres">
      <dgm:prSet presAssocID="{1C98030E-412D-468D-BAD0-CC37196681BF}" presName="dummyConnPt" presStyleCnt="0"/>
      <dgm:spPr/>
    </dgm:pt>
    <dgm:pt modelId="{58E9D9A8-DE56-452B-BACD-1EF7241EE81A}" type="pres">
      <dgm:prSet presAssocID="{1C98030E-412D-468D-BAD0-CC37196681BF}" presName="node" presStyleLbl="node1" presStyleIdx="6" presStyleCnt="8">
        <dgm:presLayoutVars>
          <dgm:bulletEnabled val="1"/>
        </dgm:presLayoutVars>
      </dgm:prSet>
      <dgm:spPr/>
    </dgm:pt>
    <dgm:pt modelId="{1A53C615-FA57-434E-BCC2-C4188AC4B90B}" type="pres">
      <dgm:prSet presAssocID="{79CE99D8-BD8A-4EB9-87E0-7FD730CE0FB7}" presName="sibTrans" presStyleLbl="bgSibTrans2D1" presStyleIdx="6" presStyleCnt="7"/>
      <dgm:spPr/>
    </dgm:pt>
    <dgm:pt modelId="{1AE54A2E-4ED2-4264-A2EC-356042B5B80C}" type="pres">
      <dgm:prSet presAssocID="{E5251EB1-539F-4A41-B863-DF7C9B8CD777}" presName="compNode" presStyleCnt="0"/>
      <dgm:spPr/>
    </dgm:pt>
    <dgm:pt modelId="{B1B22FB8-1EE3-44ED-9C47-AC427B38BA11}" type="pres">
      <dgm:prSet presAssocID="{E5251EB1-539F-4A41-B863-DF7C9B8CD777}" presName="dummyConnPt" presStyleCnt="0"/>
      <dgm:spPr/>
    </dgm:pt>
    <dgm:pt modelId="{65DD8832-451B-4E6A-B5EB-F2CF74C28A49}" type="pres">
      <dgm:prSet presAssocID="{E5251EB1-539F-4A41-B863-DF7C9B8CD777}" presName="node" presStyleLbl="node1" presStyleIdx="7" presStyleCnt="8">
        <dgm:presLayoutVars>
          <dgm:bulletEnabled val="1"/>
        </dgm:presLayoutVars>
      </dgm:prSet>
      <dgm:spPr/>
    </dgm:pt>
  </dgm:ptLst>
  <dgm:cxnLst>
    <dgm:cxn modelId="{05061802-6D4C-43F4-8968-D7C8EE8657B0}" type="presOf" srcId="{C24D2125-72FE-4DFD-A6D2-2317285E211B}" destId="{FBF58058-0694-4E07-894D-D2D7E677F1FF}" srcOrd="0" destOrd="0" presId="urn:microsoft.com/office/officeart/2005/8/layout/bProcess4"/>
    <dgm:cxn modelId="{AB3B7C09-4627-404E-A91D-162AC24BCB0E}" srcId="{CB8C194D-B37D-429D-B87B-67DADD1F8A0C}" destId="{D5B1ACF6-17AE-4796-805F-081310F74752}" srcOrd="1" destOrd="0" parTransId="{29730FC6-C118-4997-BE7A-51F4908D47FA}" sibTransId="{1C7CA8E5-E05E-40BF-A239-11D872C9A3B8}"/>
    <dgm:cxn modelId="{F7290E10-F6FF-4D6E-A099-5B95E6F3068C}" type="presOf" srcId="{D5B1ACF6-17AE-4796-805F-081310F74752}" destId="{9313CCFA-A122-4301-8D35-D1F00200A327}" srcOrd="0" destOrd="0" presId="urn:microsoft.com/office/officeart/2005/8/layout/bProcess4"/>
    <dgm:cxn modelId="{704D6A13-E01B-48A3-B1BD-9B4636A97900}" type="presOf" srcId="{CB8C194D-B37D-429D-B87B-67DADD1F8A0C}" destId="{75C06C3F-934B-42BF-8F9F-E0AEF3B90507}" srcOrd="0" destOrd="0" presId="urn:microsoft.com/office/officeart/2005/8/layout/bProcess4"/>
    <dgm:cxn modelId="{A95B6E1B-3B6B-43B1-9E22-CD5C428E009A}" type="presOf" srcId="{1C7CA8E5-E05E-40BF-A239-11D872C9A3B8}" destId="{402983BF-31F3-4BDF-B775-AAA751A01D6A}" srcOrd="0" destOrd="0" presId="urn:microsoft.com/office/officeart/2005/8/layout/bProcess4"/>
    <dgm:cxn modelId="{72C9AE1D-4912-41E1-990F-FCD2D40973DE}" type="presOf" srcId="{CB0339D1-E41B-416D-8102-A8EDDE3F296F}" destId="{C7778BED-6767-4ED0-990F-7CCE05B8316C}" srcOrd="0" destOrd="0" presId="urn:microsoft.com/office/officeart/2005/8/layout/bProcess4"/>
    <dgm:cxn modelId="{558BE120-06E6-418D-BC44-88FD6435E390}" srcId="{CB8C194D-B37D-429D-B87B-67DADD1F8A0C}" destId="{1BB40EC3-E8AC-42F4-B240-51267D3B845C}" srcOrd="4" destOrd="0" parTransId="{B0F1C1B9-8C97-42D8-9D25-674C6911BC37}" sibTransId="{2316C8E4-C9FC-470D-BCC5-A7587F319ACA}"/>
    <dgm:cxn modelId="{293E9A29-7FB1-4C1D-A4BC-37B490A96925}" srcId="{CB8C194D-B37D-429D-B87B-67DADD1F8A0C}" destId="{1C98030E-412D-468D-BAD0-CC37196681BF}" srcOrd="6" destOrd="0" parTransId="{C2C5AE2D-E603-4C85-9D35-71144AD31D2B}" sibTransId="{79CE99D8-BD8A-4EB9-87E0-7FD730CE0FB7}"/>
    <dgm:cxn modelId="{BFD94760-ABC7-493C-81C4-7A773203A10C}" type="presOf" srcId="{671D8D0E-D3E9-4A2B-B789-051DB07DFD1E}" destId="{1FF55917-FA90-42A1-9A99-41A02E4BC9F8}" srcOrd="0" destOrd="0" presId="urn:microsoft.com/office/officeart/2005/8/layout/bProcess4"/>
    <dgm:cxn modelId="{0DABFD44-741F-4981-B003-8D554AE63DC7}" srcId="{CB8C194D-B37D-429D-B87B-67DADD1F8A0C}" destId="{134AEE64-2E4B-418F-BE65-ED3632A18B44}" srcOrd="5" destOrd="0" parTransId="{6EC707CD-D7F8-47E6-95BF-88B736F8A922}" sibTransId="{3F0BD039-98FF-4C79-BE5B-1629ADED9F0B}"/>
    <dgm:cxn modelId="{E243D569-58E7-4617-A204-BE8DD069F07C}" srcId="{CB8C194D-B37D-429D-B87B-67DADD1F8A0C}" destId="{CB0339D1-E41B-416D-8102-A8EDDE3F296F}" srcOrd="0" destOrd="0" parTransId="{48943670-90B6-4A6C-92B5-3F386D640FB2}" sibTransId="{671D8D0E-D3E9-4A2B-B789-051DB07DFD1E}"/>
    <dgm:cxn modelId="{73B7B64B-CFFF-4844-8E56-7B70FB323C95}" srcId="{CB8C194D-B37D-429D-B87B-67DADD1F8A0C}" destId="{4E1EE6FC-8C32-4C29-91D0-8FFD641950A6}" srcOrd="3" destOrd="0" parTransId="{DE0B7F7A-39F3-4764-892A-48E5F88CE015}" sibTransId="{DB83AA09-C853-4675-B6A8-74A0EFEDDF64}"/>
    <dgm:cxn modelId="{CD6FB958-4AFF-4BA2-A582-E7E8268E8324}" type="presOf" srcId="{1BB40EC3-E8AC-42F4-B240-51267D3B845C}" destId="{E0A37C02-3345-4515-81BE-51313228534F}" srcOrd="0" destOrd="0" presId="urn:microsoft.com/office/officeart/2005/8/layout/bProcess4"/>
    <dgm:cxn modelId="{38ACE978-4CDD-4168-90AA-D8D95E1120EA}" type="presOf" srcId="{79CE99D8-BD8A-4EB9-87E0-7FD730CE0FB7}" destId="{1A53C615-FA57-434E-BCC2-C4188AC4B90B}" srcOrd="0" destOrd="0" presId="urn:microsoft.com/office/officeart/2005/8/layout/bProcess4"/>
    <dgm:cxn modelId="{40E49F8E-B34F-4620-AA0D-D35DC5B66D8A}" type="presOf" srcId="{1C98030E-412D-468D-BAD0-CC37196681BF}" destId="{58E9D9A8-DE56-452B-BACD-1EF7241EE81A}" srcOrd="0" destOrd="0" presId="urn:microsoft.com/office/officeart/2005/8/layout/bProcess4"/>
    <dgm:cxn modelId="{2BF712A0-9D52-4B54-8BBF-45BA078AA8C3}" type="presOf" srcId="{3F0BD039-98FF-4C79-BE5B-1629ADED9F0B}" destId="{924C79FD-E0AF-44D3-A65B-6ACADAB6BD11}" srcOrd="0" destOrd="0" presId="urn:microsoft.com/office/officeart/2005/8/layout/bProcess4"/>
    <dgm:cxn modelId="{05C187A1-6184-48A2-A2E6-4F971E7EAFCA}" type="presOf" srcId="{60842FC5-049C-40FB-998F-7D15707052F2}" destId="{620B5C45-FFD6-4BA2-BBA6-FD4E6911B1A0}" srcOrd="0" destOrd="0" presId="urn:microsoft.com/office/officeart/2005/8/layout/bProcess4"/>
    <dgm:cxn modelId="{15B032A9-1AEC-4F6E-8E4A-81A11791F0E9}" type="presOf" srcId="{4E1EE6FC-8C32-4C29-91D0-8FFD641950A6}" destId="{CD8C8469-B044-4E81-A7FA-F9BFA9D85133}" srcOrd="0" destOrd="0" presId="urn:microsoft.com/office/officeart/2005/8/layout/bProcess4"/>
    <dgm:cxn modelId="{2653DFC0-3158-4A0C-B552-062C42005069}" type="presOf" srcId="{134AEE64-2E4B-418F-BE65-ED3632A18B44}" destId="{6756AD3D-7ACD-4976-8C1C-C129EA10AAE1}" srcOrd="0" destOrd="0" presId="urn:microsoft.com/office/officeart/2005/8/layout/bProcess4"/>
    <dgm:cxn modelId="{56E113C2-E765-4FF0-9401-9E401CDFCE76}" type="presOf" srcId="{DB83AA09-C853-4675-B6A8-74A0EFEDDF64}" destId="{525260C6-5509-4084-B5E7-BFCF001349DF}" srcOrd="0" destOrd="0" presId="urn:microsoft.com/office/officeart/2005/8/layout/bProcess4"/>
    <dgm:cxn modelId="{3A9CF6F6-229D-4823-B5A1-31123E1D9CEF}" type="presOf" srcId="{E5251EB1-539F-4A41-B863-DF7C9B8CD777}" destId="{65DD8832-451B-4E6A-B5EB-F2CF74C28A49}" srcOrd="0" destOrd="0" presId="urn:microsoft.com/office/officeart/2005/8/layout/bProcess4"/>
    <dgm:cxn modelId="{7B80FCF6-B0D0-4FF9-AD2F-C891D8A82966}" srcId="{CB8C194D-B37D-429D-B87B-67DADD1F8A0C}" destId="{E5251EB1-539F-4A41-B863-DF7C9B8CD777}" srcOrd="7" destOrd="0" parTransId="{6DA3BD2B-3DC8-4B6A-BA10-A2620BB9FF40}" sibTransId="{DD4E1370-C170-431A-8025-A312AAC81F0E}"/>
    <dgm:cxn modelId="{25EE8FF7-3195-4978-B236-D9FE3AFE3F05}" type="presOf" srcId="{2316C8E4-C9FC-470D-BCC5-A7587F319ACA}" destId="{5A86650A-B0D4-40A7-897F-6DFEB4B02A78}" srcOrd="0" destOrd="0" presId="urn:microsoft.com/office/officeart/2005/8/layout/bProcess4"/>
    <dgm:cxn modelId="{B5E814FC-9BCD-4E4B-A4E9-DBFF0E5E758C}" srcId="{CB8C194D-B37D-429D-B87B-67DADD1F8A0C}" destId="{C24D2125-72FE-4DFD-A6D2-2317285E211B}" srcOrd="2" destOrd="0" parTransId="{8AC44A11-FFFF-47FC-83A0-1E4D1FC840AE}" sibTransId="{60842FC5-049C-40FB-998F-7D15707052F2}"/>
    <dgm:cxn modelId="{C29DFAA3-1198-48D1-8D48-C95A77E6057B}" type="presParOf" srcId="{75C06C3F-934B-42BF-8F9F-E0AEF3B90507}" destId="{B9AF076D-EE8C-4C22-A33E-993C7CCE6B24}" srcOrd="0" destOrd="0" presId="urn:microsoft.com/office/officeart/2005/8/layout/bProcess4"/>
    <dgm:cxn modelId="{33974573-94BE-4844-8514-99AF0A6DD529}" type="presParOf" srcId="{B9AF076D-EE8C-4C22-A33E-993C7CCE6B24}" destId="{5F8B55B4-E0E5-4EBC-944C-37B4E3A539EB}" srcOrd="0" destOrd="0" presId="urn:microsoft.com/office/officeart/2005/8/layout/bProcess4"/>
    <dgm:cxn modelId="{5A008871-4C70-4AFB-8D3B-93958F822774}" type="presParOf" srcId="{B9AF076D-EE8C-4C22-A33E-993C7CCE6B24}" destId="{C7778BED-6767-4ED0-990F-7CCE05B8316C}" srcOrd="1" destOrd="0" presId="urn:microsoft.com/office/officeart/2005/8/layout/bProcess4"/>
    <dgm:cxn modelId="{210C52A6-28FA-460F-BD08-635634C8A3DC}" type="presParOf" srcId="{75C06C3F-934B-42BF-8F9F-E0AEF3B90507}" destId="{1FF55917-FA90-42A1-9A99-41A02E4BC9F8}" srcOrd="1" destOrd="0" presId="urn:microsoft.com/office/officeart/2005/8/layout/bProcess4"/>
    <dgm:cxn modelId="{29D8D4BA-31C2-4BB8-B7A8-BFD91E89C8B1}" type="presParOf" srcId="{75C06C3F-934B-42BF-8F9F-E0AEF3B90507}" destId="{3326CDE1-A3F4-47B3-946D-0E1C0823C3EE}" srcOrd="2" destOrd="0" presId="urn:microsoft.com/office/officeart/2005/8/layout/bProcess4"/>
    <dgm:cxn modelId="{F6180E13-3234-4AB1-96CA-DA60A0321436}" type="presParOf" srcId="{3326CDE1-A3F4-47B3-946D-0E1C0823C3EE}" destId="{CE7E35EC-6311-477C-8F9B-5A63ADBEBC42}" srcOrd="0" destOrd="0" presId="urn:microsoft.com/office/officeart/2005/8/layout/bProcess4"/>
    <dgm:cxn modelId="{AE82A59B-8643-48BC-B66A-63A5AEC4CE8A}" type="presParOf" srcId="{3326CDE1-A3F4-47B3-946D-0E1C0823C3EE}" destId="{9313CCFA-A122-4301-8D35-D1F00200A327}" srcOrd="1" destOrd="0" presId="urn:microsoft.com/office/officeart/2005/8/layout/bProcess4"/>
    <dgm:cxn modelId="{3CA3199F-0742-4460-92AE-635EB25A8A05}" type="presParOf" srcId="{75C06C3F-934B-42BF-8F9F-E0AEF3B90507}" destId="{402983BF-31F3-4BDF-B775-AAA751A01D6A}" srcOrd="3" destOrd="0" presId="urn:microsoft.com/office/officeart/2005/8/layout/bProcess4"/>
    <dgm:cxn modelId="{F59FB213-584D-4841-ACEB-F49154DE6E77}" type="presParOf" srcId="{75C06C3F-934B-42BF-8F9F-E0AEF3B90507}" destId="{ACD15CE2-3158-489B-8715-592AD8E64046}" srcOrd="4" destOrd="0" presId="urn:microsoft.com/office/officeart/2005/8/layout/bProcess4"/>
    <dgm:cxn modelId="{E0BCAFD7-8946-4790-B738-13131A1749CA}" type="presParOf" srcId="{ACD15CE2-3158-489B-8715-592AD8E64046}" destId="{C40BF1D2-6189-4937-93F4-5708C804D166}" srcOrd="0" destOrd="0" presId="urn:microsoft.com/office/officeart/2005/8/layout/bProcess4"/>
    <dgm:cxn modelId="{62E0E1B6-04B9-4DB3-AE5E-9197A9FAD1EF}" type="presParOf" srcId="{ACD15CE2-3158-489B-8715-592AD8E64046}" destId="{FBF58058-0694-4E07-894D-D2D7E677F1FF}" srcOrd="1" destOrd="0" presId="urn:microsoft.com/office/officeart/2005/8/layout/bProcess4"/>
    <dgm:cxn modelId="{7D2FAAFB-5EC0-47B3-8AE3-4AC9040282BE}" type="presParOf" srcId="{75C06C3F-934B-42BF-8F9F-E0AEF3B90507}" destId="{620B5C45-FFD6-4BA2-BBA6-FD4E6911B1A0}" srcOrd="5" destOrd="0" presId="urn:microsoft.com/office/officeart/2005/8/layout/bProcess4"/>
    <dgm:cxn modelId="{CAD68ED0-52E5-477B-BD26-7E504A81E546}" type="presParOf" srcId="{75C06C3F-934B-42BF-8F9F-E0AEF3B90507}" destId="{7FF94FD9-420E-4CAE-B797-D24939BCF86B}" srcOrd="6" destOrd="0" presId="urn:microsoft.com/office/officeart/2005/8/layout/bProcess4"/>
    <dgm:cxn modelId="{976F855C-11F5-48A2-ACB8-18EBCF4F5973}" type="presParOf" srcId="{7FF94FD9-420E-4CAE-B797-D24939BCF86B}" destId="{6156652D-B716-49B6-995B-E82260D9B01C}" srcOrd="0" destOrd="0" presId="urn:microsoft.com/office/officeart/2005/8/layout/bProcess4"/>
    <dgm:cxn modelId="{4267430D-91F2-4D92-AB32-7B5EB46D813C}" type="presParOf" srcId="{7FF94FD9-420E-4CAE-B797-D24939BCF86B}" destId="{CD8C8469-B044-4E81-A7FA-F9BFA9D85133}" srcOrd="1" destOrd="0" presId="urn:microsoft.com/office/officeart/2005/8/layout/bProcess4"/>
    <dgm:cxn modelId="{84C076E5-8E73-486B-A3C1-FD91DECF0C3F}" type="presParOf" srcId="{75C06C3F-934B-42BF-8F9F-E0AEF3B90507}" destId="{525260C6-5509-4084-B5E7-BFCF001349DF}" srcOrd="7" destOrd="0" presId="urn:microsoft.com/office/officeart/2005/8/layout/bProcess4"/>
    <dgm:cxn modelId="{302072D0-00CF-4152-A78A-04FA81CE2AE6}" type="presParOf" srcId="{75C06C3F-934B-42BF-8F9F-E0AEF3B90507}" destId="{A5754959-BF22-4002-AAAE-9C2E7789D45C}" srcOrd="8" destOrd="0" presId="urn:microsoft.com/office/officeart/2005/8/layout/bProcess4"/>
    <dgm:cxn modelId="{A433A80B-11A7-4911-90E7-633F32432D0B}" type="presParOf" srcId="{A5754959-BF22-4002-AAAE-9C2E7789D45C}" destId="{F9C96BBE-00BA-4145-A6C3-960FF0C8A1D3}" srcOrd="0" destOrd="0" presId="urn:microsoft.com/office/officeart/2005/8/layout/bProcess4"/>
    <dgm:cxn modelId="{4E61982B-1EDA-4EE3-A3BB-EB91A1AE5E1C}" type="presParOf" srcId="{A5754959-BF22-4002-AAAE-9C2E7789D45C}" destId="{E0A37C02-3345-4515-81BE-51313228534F}" srcOrd="1" destOrd="0" presId="urn:microsoft.com/office/officeart/2005/8/layout/bProcess4"/>
    <dgm:cxn modelId="{BB54CE65-39E5-4871-BC6C-EB68C9EAFD7D}" type="presParOf" srcId="{75C06C3F-934B-42BF-8F9F-E0AEF3B90507}" destId="{5A86650A-B0D4-40A7-897F-6DFEB4B02A78}" srcOrd="9" destOrd="0" presId="urn:microsoft.com/office/officeart/2005/8/layout/bProcess4"/>
    <dgm:cxn modelId="{120A97A7-F0EC-4D79-8884-1E8FF6EE6F2E}" type="presParOf" srcId="{75C06C3F-934B-42BF-8F9F-E0AEF3B90507}" destId="{07F0416E-31A5-4A50-A3FF-711B667BBDC0}" srcOrd="10" destOrd="0" presId="urn:microsoft.com/office/officeart/2005/8/layout/bProcess4"/>
    <dgm:cxn modelId="{E743D37C-663C-4B14-8B55-0D9211931BB3}" type="presParOf" srcId="{07F0416E-31A5-4A50-A3FF-711B667BBDC0}" destId="{C0F6B559-EA4F-49AB-820A-33AEC7994796}" srcOrd="0" destOrd="0" presId="urn:microsoft.com/office/officeart/2005/8/layout/bProcess4"/>
    <dgm:cxn modelId="{5EE8C837-815E-4FCE-8BB0-57CC0E8CDEF1}" type="presParOf" srcId="{07F0416E-31A5-4A50-A3FF-711B667BBDC0}" destId="{6756AD3D-7ACD-4976-8C1C-C129EA10AAE1}" srcOrd="1" destOrd="0" presId="urn:microsoft.com/office/officeart/2005/8/layout/bProcess4"/>
    <dgm:cxn modelId="{3776857B-7A5D-4747-A24D-0EE2F5AA24E9}" type="presParOf" srcId="{75C06C3F-934B-42BF-8F9F-E0AEF3B90507}" destId="{924C79FD-E0AF-44D3-A65B-6ACADAB6BD11}" srcOrd="11" destOrd="0" presId="urn:microsoft.com/office/officeart/2005/8/layout/bProcess4"/>
    <dgm:cxn modelId="{DAB35EDB-A1BD-47C5-8876-729F8429974D}" type="presParOf" srcId="{75C06C3F-934B-42BF-8F9F-E0AEF3B90507}" destId="{70374AD0-9026-44ED-BF44-F391E9A32235}" srcOrd="12" destOrd="0" presId="urn:microsoft.com/office/officeart/2005/8/layout/bProcess4"/>
    <dgm:cxn modelId="{AB11A462-E64B-4EC4-8BD3-3920083C6612}" type="presParOf" srcId="{70374AD0-9026-44ED-BF44-F391E9A32235}" destId="{2623BB0A-6783-40AA-8939-D7A2D671A3C5}" srcOrd="0" destOrd="0" presId="urn:microsoft.com/office/officeart/2005/8/layout/bProcess4"/>
    <dgm:cxn modelId="{435E808F-F534-44CB-BB4A-097B0A6B30E1}" type="presParOf" srcId="{70374AD0-9026-44ED-BF44-F391E9A32235}" destId="{58E9D9A8-DE56-452B-BACD-1EF7241EE81A}" srcOrd="1" destOrd="0" presId="urn:microsoft.com/office/officeart/2005/8/layout/bProcess4"/>
    <dgm:cxn modelId="{BD722060-15EC-4A96-A3B8-D01990A096D4}" type="presParOf" srcId="{75C06C3F-934B-42BF-8F9F-E0AEF3B90507}" destId="{1A53C615-FA57-434E-BCC2-C4188AC4B90B}" srcOrd="13" destOrd="0" presId="urn:microsoft.com/office/officeart/2005/8/layout/bProcess4"/>
    <dgm:cxn modelId="{287F2EC6-CACA-4928-8CB2-C82BF9A1CCBB}" type="presParOf" srcId="{75C06C3F-934B-42BF-8F9F-E0AEF3B90507}" destId="{1AE54A2E-4ED2-4264-A2EC-356042B5B80C}" srcOrd="14" destOrd="0" presId="urn:microsoft.com/office/officeart/2005/8/layout/bProcess4"/>
    <dgm:cxn modelId="{E48238DE-52BD-4A8D-8D0B-84C28E568B77}" type="presParOf" srcId="{1AE54A2E-4ED2-4264-A2EC-356042B5B80C}" destId="{B1B22FB8-1EE3-44ED-9C47-AC427B38BA11}" srcOrd="0" destOrd="0" presId="urn:microsoft.com/office/officeart/2005/8/layout/bProcess4"/>
    <dgm:cxn modelId="{3BD0F26C-E9E4-4074-BDB3-959B94B55787}" type="presParOf" srcId="{1AE54A2E-4ED2-4264-A2EC-356042B5B80C}" destId="{65DD8832-451B-4E6A-B5EB-F2CF74C28A49}"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70DC5-2EEE-4A2D-A0CD-56E9146FCF15}">
      <dsp:nvSpPr>
        <dsp:cNvPr id="0" name=""/>
        <dsp:cNvSpPr/>
      </dsp:nvSpPr>
      <dsp:spPr>
        <a:xfrm rot="16200000">
          <a:off x="571500" y="-571500"/>
          <a:ext cx="3429000" cy="4572000"/>
        </a:xfrm>
        <a:prstGeom prst="round1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Proper and In-depth Assessment</a:t>
          </a:r>
        </a:p>
      </dsp:txBody>
      <dsp:txXfrm rot="5400000">
        <a:off x="-1" y="1"/>
        <a:ext cx="4572000" cy="2571750"/>
      </dsp:txXfrm>
    </dsp:sp>
    <dsp:sp modelId="{4CC763A3-B5A3-4C1B-BB8E-F1224FE09D63}">
      <dsp:nvSpPr>
        <dsp:cNvPr id="0" name=""/>
        <dsp:cNvSpPr/>
      </dsp:nvSpPr>
      <dsp:spPr>
        <a:xfrm>
          <a:off x="4572000" y="0"/>
          <a:ext cx="4572000" cy="3429000"/>
        </a:xfrm>
        <a:prstGeom prst="round1Rect">
          <a:avLst/>
        </a:prstGeom>
        <a:solidFill>
          <a:srgbClr val="9C9E9D"/>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Defined Goals</a:t>
          </a:r>
        </a:p>
      </dsp:txBody>
      <dsp:txXfrm>
        <a:off x="4572000" y="0"/>
        <a:ext cx="4572000" cy="2571750"/>
      </dsp:txXfrm>
    </dsp:sp>
    <dsp:sp modelId="{0D24A7F2-5A7F-4881-B223-57679B22E6D0}">
      <dsp:nvSpPr>
        <dsp:cNvPr id="0" name=""/>
        <dsp:cNvSpPr/>
      </dsp:nvSpPr>
      <dsp:spPr>
        <a:xfrm rot="10800000">
          <a:off x="0" y="3429000"/>
          <a:ext cx="4572000" cy="3429000"/>
        </a:xfrm>
        <a:prstGeom prst="round1Rect">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Clear Plan</a:t>
          </a:r>
        </a:p>
      </dsp:txBody>
      <dsp:txXfrm rot="10800000">
        <a:off x="0" y="4286249"/>
        <a:ext cx="4572000" cy="2571750"/>
      </dsp:txXfrm>
    </dsp:sp>
    <dsp:sp modelId="{3BF85675-7F75-4368-B8A5-9CDB3FD236C1}">
      <dsp:nvSpPr>
        <dsp:cNvPr id="0" name=""/>
        <dsp:cNvSpPr/>
      </dsp:nvSpPr>
      <dsp:spPr>
        <a:xfrm rot="5400000">
          <a:off x="5143500" y="2833977"/>
          <a:ext cx="3429000" cy="4572000"/>
        </a:xfrm>
        <a:prstGeom prst="round1Rect">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Accountability</a:t>
          </a:r>
        </a:p>
      </dsp:txBody>
      <dsp:txXfrm rot="-5400000">
        <a:off x="4572000" y="4262727"/>
        <a:ext cx="4572000" cy="2571750"/>
      </dsp:txXfrm>
    </dsp:sp>
    <dsp:sp modelId="{DCE47041-2B09-4295-B001-34A75C8ACFDD}">
      <dsp:nvSpPr>
        <dsp:cNvPr id="0" name=""/>
        <dsp:cNvSpPr/>
      </dsp:nvSpPr>
      <dsp:spPr>
        <a:xfrm>
          <a:off x="2971795" y="2571750"/>
          <a:ext cx="3200409" cy="1714500"/>
        </a:xfrm>
        <a:prstGeom prst="roundRect">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Successful Engagement</a:t>
          </a:r>
        </a:p>
      </dsp:txBody>
      <dsp:txXfrm>
        <a:off x="3055490" y="2655445"/>
        <a:ext cx="3033019" cy="1547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0095D-072B-4B4B-AC53-D1DF663BB571}">
      <dsp:nvSpPr>
        <dsp:cNvPr id="0" name=""/>
        <dsp:cNvSpPr/>
      </dsp:nvSpPr>
      <dsp:spPr>
        <a:xfrm>
          <a:off x="0" y="1147239"/>
          <a:ext cx="9310253" cy="756000"/>
        </a:xfrm>
        <a:prstGeom prst="rect">
          <a:avLst/>
        </a:prstGeom>
        <a:solidFill>
          <a:srgbClr val="04A651">
            <a:alpha val="90000"/>
          </a:srgbClr>
        </a:solidFill>
        <a:ln w="6350" cap="flat" cmpd="sng" algn="ctr">
          <a:solidFill>
            <a:srgbClr val="202452"/>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C9867F3-C531-40FA-8276-1F955F89BAC5}">
      <dsp:nvSpPr>
        <dsp:cNvPr id="0" name=""/>
        <dsp:cNvSpPr/>
      </dsp:nvSpPr>
      <dsp:spPr>
        <a:xfrm>
          <a:off x="0" y="745694"/>
          <a:ext cx="6517177" cy="885600"/>
        </a:xfrm>
        <a:prstGeom prst="roundRect">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6334" tIns="0" rIns="246334" bIns="0" numCol="1" spcCol="1270" anchor="ctr" anchorCtr="0">
          <a:noAutofit/>
        </a:bodyPr>
        <a:lstStyle/>
        <a:p>
          <a:pPr marL="0" lvl="0" indent="0" algn="l" defTabSz="1333500">
            <a:lnSpc>
              <a:spcPct val="90000"/>
            </a:lnSpc>
            <a:spcBef>
              <a:spcPct val="0"/>
            </a:spcBef>
            <a:spcAft>
              <a:spcPct val="35000"/>
            </a:spcAft>
            <a:buNone/>
          </a:pPr>
          <a:r>
            <a:rPr lang="en-US" sz="3000" kern="1200" dirty="0"/>
            <a:t>Test of Adult Basic Education</a:t>
          </a:r>
        </a:p>
      </dsp:txBody>
      <dsp:txXfrm>
        <a:off x="43231" y="788925"/>
        <a:ext cx="6430715" cy="799138"/>
      </dsp:txXfrm>
    </dsp:sp>
    <dsp:sp modelId="{C9A5B0BF-23E4-4662-8E76-6C2F38F08EEE}">
      <dsp:nvSpPr>
        <dsp:cNvPr id="0" name=""/>
        <dsp:cNvSpPr/>
      </dsp:nvSpPr>
      <dsp:spPr>
        <a:xfrm>
          <a:off x="0" y="2335342"/>
          <a:ext cx="9310253" cy="756000"/>
        </a:xfrm>
        <a:prstGeom prst="rect">
          <a:avLst/>
        </a:prstGeom>
        <a:solidFill>
          <a:srgbClr val="04A651">
            <a:alpha val="90000"/>
          </a:srgbClr>
        </a:solidFill>
        <a:ln w="6350" cap="flat" cmpd="sng" algn="ctr">
          <a:solidFill>
            <a:srgbClr val="202452"/>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0FBED2F-3C1B-4344-A907-0B7C4D7FBCFF}">
      <dsp:nvSpPr>
        <dsp:cNvPr id="0" name=""/>
        <dsp:cNvSpPr/>
      </dsp:nvSpPr>
      <dsp:spPr>
        <a:xfrm>
          <a:off x="0" y="1952196"/>
          <a:ext cx="6517177" cy="885600"/>
        </a:xfrm>
        <a:prstGeom prst="roundRect">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6334" tIns="0" rIns="246334" bIns="0" numCol="1" spcCol="1270" anchor="ctr" anchorCtr="0">
          <a:noAutofit/>
        </a:bodyPr>
        <a:lstStyle/>
        <a:p>
          <a:pPr marL="0" lvl="0" indent="0" algn="l" defTabSz="1333500">
            <a:lnSpc>
              <a:spcPct val="90000"/>
            </a:lnSpc>
            <a:spcBef>
              <a:spcPct val="0"/>
            </a:spcBef>
            <a:spcAft>
              <a:spcPct val="35000"/>
            </a:spcAft>
            <a:buNone/>
          </a:pPr>
          <a:r>
            <a:rPr lang="en-US" sz="3000" kern="1200" dirty="0"/>
            <a:t>Skills Assessment/Interest Inventory</a:t>
          </a:r>
        </a:p>
      </dsp:txBody>
      <dsp:txXfrm>
        <a:off x="43231" y="1995427"/>
        <a:ext cx="6430715" cy="799138"/>
      </dsp:txXfrm>
    </dsp:sp>
    <dsp:sp modelId="{4197A59A-589F-40A7-A0FE-D8E9EB8EF9D8}">
      <dsp:nvSpPr>
        <dsp:cNvPr id="0" name=""/>
        <dsp:cNvSpPr/>
      </dsp:nvSpPr>
      <dsp:spPr>
        <a:xfrm>
          <a:off x="0" y="3696142"/>
          <a:ext cx="9310253" cy="756000"/>
        </a:xfrm>
        <a:prstGeom prst="rect">
          <a:avLst/>
        </a:prstGeom>
        <a:solidFill>
          <a:srgbClr val="04A651">
            <a:alpha val="90000"/>
          </a:srgbClr>
        </a:solidFill>
        <a:ln w="6350" cap="flat" cmpd="sng" algn="ctr">
          <a:solidFill>
            <a:srgbClr val="202452"/>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408B92A-9095-4DA2-92FE-953CCA88D1FB}">
      <dsp:nvSpPr>
        <dsp:cNvPr id="0" name=""/>
        <dsp:cNvSpPr/>
      </dsp:nvSpPr>
      <dsp:spPr>
        <a:xfrm>
          <a:off x="0" y="3285693"/>
          <a:ext cx="6517177" cy="885600"/>
        </a:xfrm>
        <a:prstGeom prst="roundRect">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6334" tIns="0" rIns="246334" bIns="0" numCol="1" spcCol="1270" anchor="ctr" anchorCtr="0">
          <a:noAutofit/>
        </a:bodyPr>
        <a:lstStyle/>
        <a:p>
          <a:pPr marL="0" lvl="0" indent="0" algn="l" defTabSz="1333500">
            <a:lnSpc>
              <a:spcPct val="90000"/>
            </a:lnSpc>
            <a:spcBef>
              <a:spcPct val="0"/>
            </a:spcBef>
            <a:spcAft>
              <a:spcPct val="35000"/>
            </a:spcAft>
            <a:buNone/>
          </a:pPr>
          <a:r>
            <a:rPr lang="en-US" sz="3000" kern="1200" dirty="0"/>
            <a:t>Needs Assessment/Hidden Disabilities</a:t>
          </a:r>
        </a:p>
      </dsp:txBody>
      <dsp:txXfrm>
        <a:off x="43231" y="3328924"/>
        <a:ext cx="6430715"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FC13F-A24B-4605-AA23-FEFC4D5029FD}">
      <dsp:nvSpPr>
        <dsp:cNvPr id="0" name=""/>
        <dsp:cNvSpPr/>
      </dsp:nvSpPr>
      <dsp:spPr>
        <a:xfrm>
          <a:off x="3261359" y="0"/>
          <a:ext cx="4892040" cy="1547812"/>
        </a:xfrm>
        <a:prstGeom prst="rightArrow">
          <a:avLst>
            <a:gd name="adj1" fmla="val 75000"/>
            <a:gd name="adj2" fmla="val 50000"/>
          </a:avLst>
        </a:prstGeom>
        <a:solidFill>
          <a:srgbClr val="E2C549">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solidFill>
                <a:srgbClr val="202452"/>
              </a:solidFill>
            </a:rPr>
            <a:t>Wants to be a Dentist</a:t>
          </a:r>
        </a:p>
      </dsp:txBody>
      <dsp:txXfrm>
        <a:off x="3261359" y="193477"/>
        <a:ext cx="4311611" cy="1160859"/>
      </dsp:txXfrm>
    </dsp:sp>
    <dsp:sp modelId="{836C2356-E10B-410A-B217-4111D43CE334}">
      <dsp:nvSpPr>
        <dsp:cNvPr id="0" name=""/>
        <dsp:cNvSpPr/>
      </dsp:nvSpPr>
      <dsp:spPr>
        <a:xfrm>
          <a:off x="0" y="0"/>
          <a:ext cx="3261360" cy="1547812"/>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Goal</a:t>
          </a:r>
        </a:p>
      </dsp:txBody>
      <dsp:txXfrm>
        <a:off x="75558" y="75558"/>
        <a:ext cx="3110244" cy="1396696"/>
      </dsp:txXfrm>
    </dsp:sp>
    <dsp:sp modelId="{F4E0FABF-B457-46CE-991D-5164EEF078D5}">
      <dsp:nvSpPr>
        <dsp:cNvPr id="0" name=""/>
        <dsp:cNvSpPr/>
      </dsp:nvSpPr>
      <dsp:spPr>
        <a:xfrm>
          <a:off x="3261359" y="1702593"/>
          <a:ext cx="4892040" cy="1547812"/>
        </a:xfrm>
        <a:prstGeom prst="rightArrow">
          <a:avLst>
            <a:gd name="adj1" fmla="val 75000"/>
            <a:gd name="adj2" fmla="val 50000"/>
          </a:avLst>
        </a:prstGeom>
        <a:solidFill>
          <a:srgbClr val="E2C549">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solidFill>
                <a:srgbClr val="202452"/>
              </a:solidFill>
            </a:rPr>
            <a:t>No High School Diploma or GED</a:t>
          </a:r>
        </a:p>
      </dsp:txBody>
      <dsp:txXfrm>
        <a:off x="3261359" y="1896070"/>
        <a:ext cx="4311611" cy="1160859"/>
      </dsp:txXfrm>
    </dsp:sp>
    <dsp:sp modelId="{13E51322-797B-4EE5-A69F-61E2F46A8A8B}">
      <dsp:nvSpPr>
        <dsp:cNvPr id="0" name=""/>
        <dsp:cNvSpPr/>
      </dsp:nvSpPr>
      <dsp:spPr>
        <a:xfrm>
          <a:off x="0" y="1702593"/>
          <a:ext cx="3261360" cy="1547812"/>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Current Situation</a:t>
          </a:r>
        </a:p>
      </dsp:txBody>
      <dsp:txXfrm>
        <a:off x="75558" y="1778151"/>
        <a:ext cx="3110244" cy="1396696"/>
      </dsp:txXfrm>
    </dsp:sp>
    <dsp:sp modelId="{9952D723-1610-4B29-A7DE-A56519DB0FEE}">
      <dsp:nvSpPr>
        <dsp:cNvPr id="0" name=""/>
        <dsp:cNvSpPr/>
      </dsp:nvSpPr>
      <dsp:spPr>
        <a:xfrm>
          <a:off x="3261359" y="3405187"/>
          <a:ext cx="4892040" cy="1547812"/>
        </a:xfrm>
        <a:prstGeom prst="rightArrow">
          <a:avLst>
            <a:gd name="adj1" fmla="val 75000"/>
            <a:gd name="adj2" fmla="val 50000"/>
          </a:avLst>
        </a:prstGeom>
        <a:solidFill>
          <a:srgbClr val="E2C549">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solidFill>
                <a:srgbClr val="202452"/>
              </a:solidFill>
            </a:rPr>
            <a:t>Educational Assessment</a:t>
          </a:r>
        </a:p>
      </dsp:txBody>
      <dsp:txXfrm>
        <a:off x="3261359" y="3598664"/>
        <a:ext cx="4311611" cy="1160859"/>
      </dsp:txXfrm>
    </dsp:sp>
    <dsp:sp modelId="{8B11A360-FE98-457F-81BE-79B433A54E6F}">
      <dsp:nvSpPr>
        <dsp:cNvPr id="0" name=""/>
        <dsp:cNvSpPr/>
      </dsp:nvSpPr>
      <dsp:spPr>
        <a:xfrm>
          <a:off x="0" y="3405187"/>
          <a:ext cx="3261360" cy="1547812"/>
        </a:xfrm>
        <a:prstGeom prst="roundRect">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First Step</a:t>
          </a:r>
        </a:p>
      </dsp:txBody>
      <dsp:txXfrm>
        <a:off x="75558" y="3480745"/>
        <a:ext cx="3110244" cy="13966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0BF02-81B9-455C-AE2C-304192A254C0}">
      <dsp:nvSpPr>
        <dsp:cNvPr id="0" name=""/>
        <dsp:cNvSpPr/>
      </dsp:nvSpPr>
      <dsp:spPr>
        <a:xfrm>
          <a:off x="-35" y="76205"/>
          <a:ext cx="8381995" cy="765810"/>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Goal: Start Working</a:t>
          </a:r>
        </a:p>
      </dsp:txBody>
      <dsp:txXfrm>
        <a:off x="22395" y="98635"/>
        <a:ext cx="6498291" cy="720950"/>
      </dsp:txXfrm>
    </dsp:sp>
    <dsp:sp modelId="{60E4D164-39F8-4156-A6D7-9467EEA33CF9}">
      <dsp:nvSpPr>
        <dsp:cNvPr id="0" name=""/>
        <dsp:cNvSpPr/>
      </dsp:nvSpPr>
      <dsp:spPr>
        <a:xfrm>
          <a:off x="0" y="1066806"/>
          <a:ext cx="8381995" cy="850906"/>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Objective: find a job</a:t>
          </a:r>
        </a:p>
      </dsp:txBody>
      <dsp:txXfrm>
        <a:off x="24922" y="1091728"/>
        <a:ext cx="6421325" cy="801062"/>
      </dsp:txXfrm>
    </dsp:sp>
    <dsp:sp modelId="{44371B21-594A-4ED2-AF59-A995058397FF}">
      <dsp:nvSpPr>
        <dsp:cNvPr id="0" name=""/>
        <dsp:cNvSpPr/>
      </dsp:nvSpPr>
      <dsp:spPr>
        <a:xfrm>
          <a:off x="0" y="2297427"/>
          <a:ext cx="8381995" cy="2722883"/>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Steps</a:t>
          </a:r>
        </a:p>
        <a:p>
          <a:pPr marL="228600" lvl="1" indent="-228600" algn="l" defTabSz="977900">
            <a:lnSpc>
              <a:spcPct val="90000"/>
            </a:lnSpc>
            <a:spcBef>
              <a:spcPct val="0"/>
            </a:spcBef>
            <a:spcAft>
              <a:spcPct val="15000"/>
            </a:spcAft>
            <a:buChar char="•"/>
          </a:pPr>
          <a:r>
            <a:rPr lang="en-US" sz="2200" kern="1200" dirty="0"/>
            <a:t>Participate 40 hours per week</a:t>
          </a:r>
        </a:p>
        <a:p>
          <a:pPr marL="228600" lvl="1" indent="-228600" algn="l" defTabSz="977900">
            <a:lnSpc>
              <a:spcPct val="90000"/>
            </a:lnSpc>
            <a:spcBef>
              <a:spcPct val="0"/>
            </a:spcBef>
            <a:spcAft>
              <a:spcPct val="15000"/>
            </a:spcAft>
            <a:buChar char="•"/>
          </a:pPr>
          <a:r>
            <a:rPr lang="en-US" sz="2200" kern="1200" dirty="0"/>
            <a:t>Complete job applications</a:t>
          </a:r>
        </a:p>
        <a:p>
          <a:pPr marL="228600" lvl="1" indent="-228600" algn="l" defTabSz="977900">
            <a:lnSpc>
              <a:spcPct val="90000"/>
            </a:lnSpc>
            <a:spcBef>
              <a:spcPct val="0"/>
            </a:spcBef>
            <a:spcAft>
              <a:spcPct val="15000"/>
            </a:spcAft>
            <a:buChar char="•"/>
          </a:pPr>
          <a:r>
            <a:rPr lang="en-US" sz="2200" kern="1200" dirty="0"/>
            <a:t>Call me if you need a gas card</a:t>
          </a:r>
        </a:p>
        <a:p>
          <a:pPr marL="228600" lvl="1" indent="-228600" algn="l" defTabSz="977900">
            <a:lnSpc>
              <a:spcPct val="90000"/>
            </a:lnSpc>
            <a:spcBef>
              <a:spcPct val="0"/>
            </a:spcBef>
            <a:spcAft>
              <a:spcPct val="15000"/>
            </a:spcAft>
            <a:buChar char="•"/>
          </a:pPr>
          <a:r>
            <a:rPr lang="en-US" sz="2200" kern="1200" dirty="0"/>
            <a:t>Turn in job search log</a:t>
          </a:r>
        </a:p>
        <a:p>
          <a:pPr marL="228600" lvl="1" indent="-228600" algn="l" defTabSz="977900">
            <a:lnSpc>
              <a:spcPct val="90000"/>
            </a:lnSpc>
            <a:spcBef>
              <a:spcPct val="0"/>
            </a:spcBef>
            <a:spcAft>
              <a:spcPct val="15000"/>
            </a:spcAft>
            <a:buChar char="•"/>
          </a:pPr>
          <a:r>
            <a:rPr lang="en-US" sz="2200" kern="1200" dirty="0"/>
            <a:t>Turn in proof of employment</a:t>
          </a:r>
        </a:p>
      </dsp:txBody>
      <dsp:txXfrm>
        <a:off x="79751" y="2377178"/>
        <a:ext cx="6311667" cy="2563381"/>
      </dsp:txXfrm>
    </dsp:sp>
    <dsp:sp modelId="{7FCD8B83-79A6-4DFE-9AF5-71DA24CEFD01}">
      <dsp:nvSpPr>
        <dsp:cNvPr id="0" name=""/>
        <dsp:cNvSpPr/>
      </dsp:nvSpPr>
      <dsp:spPr>
        <a:xfrm>
          <a:off x="5547480" y="457198"/>
          <a:ext cx="396120" cy="595639"/>
        </a:xfrm>
        <a:prstGeom prst="downArrow">
          <a:avLst>
            <a:gd name="adj1" fmla="val 55000"/>
            <a:gd name="adj2" fmla="val 45000"/>
          </a:avLst>
        </a:prstGeom>
        <a:solidFill>
          <a:srgbClr val="04A651">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5636607" y="457198"/>
        <a:ext cx="217866" cy="497599"/>
      </dsp:txXfrm>
    </dsp:sp>
    <dsp:sp modelId="{384C12B9-FA21-412F-9804-FC044C6A0695}">
      <dsp:nvSpPr>
        <dsp:cNvPr id="0" name=""/>
        <dsp:cNvSpPr/>
      </dsp:nvSpPr>
      <dsp:spPr>
        <a:xfrm>
          <a:off x="5562600" y="1752602"/>
          <a:ext cx="429372" cy="546210"/>
        </a:xfrm>
        <a:prstGeom prst="downArrow">
          <a:avLst>
            <a:gd name="adj1" fmla="val 55000"/>
            <a:gd name="adj2" fmla="val 45000"/>
          </a:avLst>
        </a:prstGeom>
        <a:solidFill>
          <a:srgbClr val="04A651">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659209" y="1752602"/>
        <a:ext cx="236154" cy="439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0BF02-81B9-455C-AE2C-304192A254C0}">
      <dsp:nvSpPr>
        <dsp:cNvPr id="0" name=""/>
        <dsp:cNvSpPr/>
      </dsp:nvSpPr>
      <dsp:spPr>
        <a:xfrm>
          <a:off x="-35" y="76205"/>
          <a:ext cx="8381995" cy="765810"/>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Goal: Get</a:t>
          </a:r>
          <a:r>
            <a:rPr lang="en-US" sz="3200" i="1" kern="1200" dirty="0"/>
            <a:t> my GED</a:t>
          </a:r>
          <a:endParaRPr lang="en-US" sz="3200" kern="1200" dirty="0"/>
        </a:p>
      </dsp:txBody>
      <dsp:txXfrm>
        <a:off x="22395" y="98635"/>
        <a:ext cx="6498291" cy="720950"/>
      </dsp:txXfrm>
    </dsp:sp>
    <dsp:sp modelId="{60E4D164-39F8-4156-A6D7-9467EEA33CF9}">
      <dsp:nvSpPr>
        <dsp:cNvPr id="0" name=""/>
        <dsp:cNvSpPr/>
      </dsp:nvSpPr>
      <dsp:spPr>
        <a:xfrm>
          <a:off x="0" y="1066806"/>
          <a:ext cx="8381995" cy="850906"/>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Objective: Take the TABE Test</a:t>
          </a:r>
        </a:p>
      </dsp:txBody>
      <dsp:txXfrm>
        <a:off x="24922" y="1091728"/>
        <a:ext cx="6421325" cy="801062"/>
      </dsp:txXfrm>
    </dsp:sp>
    <dsp:sp modelId="{44371B21-594A-4ED2-AF59-A995058397FF}">
      <dsp:nvSpPr>
        <dsp:cNvPr id="0" name=""/>
        <dsp:cNvSpPr/>
      </dsp:nvSpPr>
      <dsp:spPr>
        <a:xfrm>
          <a:off x="0" y="2297427"/>
          <a:ext cx="8381995" cy="2722883"/>
        </a:xfrm>
        <a:prstGeom prst="roundRect">
          <a:avLst>
            <a:gd name="adj" fmla="val 10000"/>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Steps</a:t>
          </a:r>
        </a:p>
        <a:p>
          <a:pPr marL="171450" lvl="1" indent="-171450" algn="l" defTabSz="844550">
            <a:lnSpc>
              <a:spcPct val="100000"/>
            </a:lnSpc>
            <a:spcBef>
              <a:spcPct val="0"/>
            </a:spcBef>
            <a:spcAft>
              <a:spcPct val="15000"/>
            </a:spcAft>
            <a:buChar char="•"/>
          </a:pPr>
          <a:r>
            <a:rPr lang="en-US" sz="1900" kern="1200" dirty="0"/>
            <a:t>Show up to the Career Center located at 123 Main Street, room A, on January 7, 2013 at 9:40am</a:t>
          </a:r>
        </a:p>
        <a:p>
          <a:pPr marL="171450" lvl="1" indent="-171450" algn="l" defTabSz="844550">
            <a:lnSpc>
              <a:spcPct val="100000"/>
            </a:lnSpc>
            <a:spcBef>
              <a:spcPct val="0"/>
            </a:spcBef>
            <a:spcAft>
              <a:spcPct val="15000"/>
            </a:spcAft>
            <a:buChar char="•"/>
          </a:pPr>
          <a:r>
            <a:rPr lang="en-US" sz="1900" kern="1200" dirty="0"/>
            <a:t>Bring a copy of your appointment card and give it to the test administrator</a:t>
          </a:r>
        </a:p>
        <a:p>
          <a:pPr marL="171450" lvl="1" indent="-171450" algn="l" defTabSz="844550">
            <a:lnSpc>
              <a:spcPct val="100000"/>
            </a:lnSpc>
            <a:spcBef>
              <a:spcPct val="0"/>
            </a:spcBef>
            <a:spcAft>
              <a:spcPct val="15000"/>
            </a:spcAft>
            <a:buChar char="•"/>
          </a:pPr>
          <a:r>
            <a:rPr lang="en-US" sz="1900" kern="1200" dirty="0"/>
            <a:t>Attend a follow up appointment with your career advisor on January 11, 2013 at 10:30am to discuss test results and next steps.</a:t>
          </a:r>
        </a:p>
      </dsp:txBody>
      <dsp:txXfrm>
        <a:off x="79751" y="2377178"/>
        <a:ext cx="6311667" cy="2563381"/>
      </dsp:txXfrm>
    </dsp:sp>
    <dsp:sp modelId="{7FCD8B83-79A6-4DFE-9AF5-71DA24CEFD01}">
      <dsp:nvSpPr>
        <dsp:cNvPr id="0" name=""/>
        <dsp:cNvSpPr/>
      </dsp:nvSpPr>
      <dsp:spPr>
        <a:xfrm>
          <a:off x="5547480" y="457198"/>
          <a:ext cx="396120" cy="595639"/>
        </a:xfrm>
        <a:prstGeom prst="downArrow">
          <a:avLst>
            <a:gd name="adj1" fmla="val 55000"/>
            <a:gd name="adj2" fmla="val 45000"/>
          </a:avLst>
        </a:prstGeom>
        <a:solidFill>
          <a:srgbClr val="04A651">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5636607" y="457198"/>
        <a:ext cx="217866" cy="497599"/>
      </dsp:txXfrm>
    </dsp:sp>
    <dsp:sp modelId="{384C12B9-FA21-412F-9804-FC044C6A0695}">
      <dsp:nvSpPr>
        <dsp:cNvPr id="0" name=""/>
        <dsp:cNvSpPr/>
      </dsp:nvSpPr>
      <dsp:spPr>
        <a:xfrm>
          <a:off x="5562600" y="1752602"/>
          <a:ext cx="429372" cy="546210"/>
        </a:xfrm>
        <a:prstGeom prst="downArrow">
          <a:avLst>
            <a:gd name="adj1" fmla="val 55000"/>
            <a:gd name="adj2" fmla="val 45000"/>
          </a:avLst>
        </a:prstGeom>
        <a:solidFill>
          <a:srgbClr val="04A651">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659209" y="1752602"/>
        <a:ext cx="236154" cy="439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55917-FA90-42A1-9A99-41A02E4BC9F8}">
      <dsp:nvSpPr>
        <dsp:cNvPr id="0" name=""/>
        <dsp:cNvSpPr/>
      </dsp:nvSpPr>
      <dsp:spPr>
        <a:xfrm rot="5252753">
          <a:off x="-236976" y="1058626"/>
          <a:ext cx="1658056" cy="198858"/>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7778BED-6767-4ED0-990F-7CCE05B8316C}">
      <dsp:nvSpPr>
        <dsp:cNvPr id="0" name=""/>
        <dsp:cNvSpPr/>
      </dsp:nvSpPr>
      <dsp:spPr>
        <a:xfrm>
          <a:off x="109943" y="0"/>
          <a:ext cx="2209539" cy="1325723"/>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Failure occurs</a:t>
          </a:r>
        </a:p>
      </dsp:txBody>
      <dsp:txXfrm>
        <a:off x="148772" y="38829"/>
        <a:ext cx="2131881" cy="1248065"/>
      </dsp:txXfrm>
    </dsp:sp>
    <dsp:sp modelId="{402983BF-31F3-4BDF-B775-AAA751A01D6A}">
      <dsp:nvSpPr>
        <dsp:cNvPr id="0" name=""/>
        <dsp:cNvSpPr/>
      </dsp:nvSpPr>
      <dsp:spPr>
        <a:xfrm rot="5400000">
          <a:off x="-191622" y="2715471"/>
          <a:ext cx="1647750" cy="198858"/>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9313CCFA-A122-4301-8D35-D1F00200A327}">
      <dsp:nvSpPr>
        <dsp:cNvPr id="0" name=""/>
        <dsp:cNvSpPr/>
      </dsp:nvSpPr>
      <dsp:spPr>
        <a:xfrm>
          <a:off x="185642" y="1661238"/>
          <a:ext cx="2209539" cy="1325723"/>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Mail DEO-WTP form 2290</a:t>
          </a:r>
        </a:p>
      </dsp:txBody>
      <dsp:txXfrm>
        <a:off x="224471" y="1700067"/>
        <a:ext cx="2131881" cy="1248065"/>
      </dsp:txXfrm>
    </dsp:sp>
    <dsp:sp modelId="{620B5C45-FFD6-4BA2-BBA6-FD4E6911B1A0}">
      <dsp:nvSpPr>
        <dsp:cNvPr id="0" name=""/>
        <dsp:cNvSpPr/>
      </dsp:nvSpPr>
      <dsp:spPr>
        <a:xfrm>
          <a:off x="636954" y="3544048"/>
          <a:ext cx="2929283" cy="198858"/>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FBF58058-0694-4E07-894D-D2D7E677F1FF}">
      <dsp:nvSpPr>
        <dsp:cNvPr id="0" name=""/>
        <dsp:cNvSpPr/>
      </dsp:nvSpPr>
      <dsp:spPr>
        <a:xfrm>
          <a:off x="185642" y="3318392"/>
          <a:ext cx="2209539" cy="1325723"/>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Make an oral attempt</a:t>
          </a:r>
        </a:p>
      </dsp:txBody>
      <dsp:txXfrm>
        <a:off x="224471" y="3357221"/>
        <a:ext cx="2131881" cy="1248065"/>
      </dsp:txXfrm>
    </dsp:sp>
    <dsp:sp modelId="{525260C6-5509-4084-B5E7-BFCF001349DF}">
      <dsp:nvSpPr>
        <dsp:cNvPr id="0" name=""/>
        <dsp:cNvSpPr/>
      </dsp:nvSpPr>
      <dsp:spPr>
        <a:xfrm rot="16200000">
          <a:off x="2747065" y="2715471"/>
          <a:ext cx="1647750" cy="198858"/>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D8C8469-B044-4E81-A7FA-F9BFA9D85133}">
      <dsp:nvSpPr>
        <dsp:cNvPr id="0" name=""/>
        <dsp:cNvSpPr/>
      </dsp:nvSpPr>
      <dsp:spPr>
        <a:xfrm>
          <a:off x="3124330" y="3318392"/>
          <a:ext cx="2209539" cy="1325723"/>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Oral attempt </a:t>
          </a:r>
          <a:r>
            <a:rPr lang="en-US" sz="1900" b="1" i="1" kern="1200" dirty="0">
              <a:solidFill>
                <a:schemeClr val="bg1"/>
              </a:solidFill>
            </a:rPr>
            <a:t>is not </a:t>
          </a:r>
          <a:r>
            <a:rPr lang="en-US" sz="1900" kern="1200" dirty="0">
              <a:solidFill>
                <a:schemeClr val="bg1"/>
              </a:solidFill>
            </a:rPr>
            <a:t>successful</a:t>
          </a:r>
        </a:p>
      </dsp:txBody>
      <dsp:txXfrm>
        <a:off x="3163159" y="3357221"/>
        <a:ext cx="2131881" cy="1248065"/>
      </dsp:txXfrm>
    </dsp:sp>
    <dsp:sp modelId="{5A86650A-B0D4-40A7-897F-6DFEB4B02A78}">
      <dsp:nvSpPr>
        <dsp:cNvPr id="0" name=""/>
        <dsp:cNvSpPr/>
      </dsp:nvSpPr>
      <dsp:spPr>
        <a:xfrm rot="16200000">
          <a:off x="2747065" y="1058316"/>
          <a:ext cx="1647750" cy="198858"/>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E0A37C02-3345-4515-81BE-51313228534F}">
      <dsp:nvSpPr>
        <dsp:cNvPr id="0" name=""/>
        <dsp:cNvSpPr/>
      </dsp:nvSpPr>
      <dsp:spPr>
        <a:xfrm>
          <a:off x="3124330" y="1661238"/>
          <a:ext cx="2209539" cy="1325723"/>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Wait 10 days from the 2290 mail date</a:t>
          </a:r>
        </a:p>
      </dsp:txBody>
      <dsp:txXfrm>
        <a:off x="3163159" y="1700067"/>
        <a:ext cx="2131881" cy="1248065"/>
      </dsp:txXfrm>
    </dsp:sp>
    <dsp:sp modelId="{924C79FD-E0AF-44D3-A65B-6ACADAB6BD11}">
      <dsp:nvSpPr>
        <dsp:cNvPr id="0" name=""/>
        <dsp:cNvSpPr/>
      </dsp:nvSpPr>
      <dsp:spPr>
        <a:xfrm>
          <a:off x="3575642" y="229739"/>
          <a:ext cx="2929283" cy="198858"/>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6756AD3D-7ACD-4976-8C1C-C129EA10AAE1}">
      <dsp:nvSpPr>
        <dsp:cNvPr id="0" name=""/>
        <dsp:cNvSpPr/>
      </dsp:nvSpPr>
      <dsp:spPr>
        <a:xfrm>
          <a:off x="3124330" y="4083"/>
          <a:ext cx="2209539" cy="1325723"/>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Is there contact from the customer before the 10 days are over?</a:t>
          </a:r>
        </a:p>
      </dsp:txBody>
      <dsp:txXfrm>
        <a:off x="3163159" y="42912"/>
        <a:ext cx="2131881" cy="1248065"/>
      </dsp:txXfrm>
    </dsp:sp>
    <dsp:sp modelId="{1A53C615-FA57-434E-BCC2-C4188AC4B90B}">
      <dsp:nvSpPr>
        <dsp:cNvPr id="0" name=""/>
        <dsp:cNvSpPr/>
      </dsp:nvSpPr>
      <dsp:spPr>
        <a:xfrm rot="5400000">
          <a:off x="5685752" y="1058316"/>
          <a:ext cx="1647750" cy="198858"/>
        </a:xfrm>
        <a:prstGeom prst="rect">
          <a:avLst/>
        </a:prstGeom>
        <a:solidFill>
          <a:srgbClr val="04A651"/>
        </a:solidFill>
        <a:ln>
          <a:noFill/>
        </a:ln>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58E9D9A8-DE56-452B-BACD-1EF7241EE81A}">
      <dsp:nvSpPr>
        <dsp:cNvPr id="0" name=""/>
        <dsp:cNvSpPr/>
      </dsp:nvSpPr>
      <dsp:spPr>
        <a:xfrm>
          <a:off x="6063017" y="4083"/>
          <a:ext cx="2209539" cy="1325723"/>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NO!</a:t>
          </a:r>
        </a:p>
      </dsp:txBody>
      <dsp:txXfrm>
        <a:off x="6101846" y="42912"/>
        <a:ext cx="2131881" cy="1248065"/>
      </dsp:txXfrm>
    </dsp:sp>
    <dsp:sp modelId="{65DD8832-451B-4E6A-B5EB-F2CF74C28A49}">
      <dsp:nvSpPr>
        <dsp:cNvPr id="0" name=""/>
        <dsp:cNvSpPr/>
      </dsp:nvSpPr>
      <dsp:spPr>
        <a:xfrm>
          <a:off x="6063017" y="1661238"/>
          <a:ext cx="2209539" cy="1325723"/>
        </a:xfrm>
        <a:prstGeom prst="roundRect">
          <a:avLst>
            <a:gd name="adj" fmla="val 10000"/>
          </a:avLst>
        </a:prstGeom>
        <a:solidFill>
          <a:srgbClr val="202452"/>
        </a:solidFill>
        <a:ln>
          <a:noFill/>
        </a:ln>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Request the sanction on the alternative plan screen</a:t>
          </a:r>
        </a:p>
      </dsp:txBody>
      <dsp:txXfrm>
        <a:off x="6101846" y="1700067"/>
        <a:ext cx="2131881" cy="124806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Welcome to the</a:t>
            </a:r>
            <a:r>
              <a:rPr lang="en-US" sz="1200" baseline="0" dirty="0"/>
              <a:t> Welfare Transition (WT) program’s training on Accountability and the Sanction Process: Part 1</a:t>
            </a:r>
            <a:r>
              <a:rPr lang="en-US" sz="1200" dirty="0"/>
              <a:t> offered by the Florida Department</a:t>
            </a:r>
            <a:r>
              <a:rPr lang="en-US" sz="1200" baseline="0" dirty="0"/>
              <a:t> of Commerce</a:t>
            </a:r>
            <a:r>
              <a:rPr lang="en-US" sz="1200" dirty="0"/>
              <a:t>. This training will review</a:t>
            </a:r>
            <a:r>
              <a:rPr lang="en-US" sz="1200" baseline="0" dirty="0"/>
              <a:t> how accountability and the sanction process go hand-in-hand.</a:t>
            </a:r>
            <a:endParaRPr lang="en-US" sz="1200"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4151950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briefly defined</a:t>
            </a:r>
            <a:r>
              <a:rPr lang="en-US" baseline="0" dirty="0"/>
              <a:t> accountability and presented examples of clear guidance and unclear guidance, let’s talk about the pre-penalty process.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44340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main</a:t>
            </a:r>
            <a:r>
              <a:rPr lang="en-US" dirty="0"/>
              <a:t> reason</a:t>
            </a:r>
            <a:r>
              <a:rPr lang="en-US" baseline="0" dirty="0"/>
              <a:t> is because it’s the law and if we don’t, we as a State could be subject to penalties for failing to do so.  45 CFR, (Code of Federal Regulations) at 261.16 requires the State to penalize someone who refuses to engage in the work program.  We have provided you with a link to this information at the bottom of the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868273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Florida Statute 414.065 states that we must establish procedures for administering penalties for non-participation in work requirements and failure to comply with alternative plan requirements. Florida’s penalty guidelines can be found in multiple places: 414.065 : Florida Administrative Code 65A-4.205, The TANF State Plan, and Work Penalty and Pre-penalty Counseling Guidance. We have provided you with a link to this information at the bottom of the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22066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is a basic pre-penalty and sanction timeline for a customer who fails, but you are not successful in contacting them during the 10 day response period.  In this illustration, because you are not successful in speaking with the customer during the oral attempt AND the customer does not call you during the 10 day response period, you would request the penalty on the 11</a:t>
            </a:r>
            <a:r>
              <a:rPr lang="en-US" baseline="30000" dirty="0"/>
              <a:t>th</a:t>
            </a:r>
            <a:r>
              <a:rPr lang="en-US" baseline="0" dirty="0"/>
              <a:t> day or the next work day.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47431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the</a:t>
            </a:r>
            <a:r>
              <a:rPr lang="en-US" baseline="0" dirty="0"/>
              <a:t> process stated previously, if the customer fails on the first day of the month and you mail the Notice of Failure (form 2290) on the 2</a:t>
            </a:r>
            <a:r>
              <a:rPr lang="en-US" baseline="30000" dirty="0"/>
              <a:t>nd</a:t>
            </a:r>
            <a:r>
              <a:rPr lang="en-US" baseline="0" dirty="0"/>
              <a:t> day of the month. You would, also, make an oral attempt to contact the participant on the 2</a:t>
            </a:r>
            <a:r>
              <a:rPr lang="en-US" baseline="30000" dirty="0"/>
              <a:t>nd</a:t>
            </a:r>
            <a:r>
              <a:rPr lang="en-US" baseline="0" dirty="0"/>
              <a:t> day of the month.  You need to allow the participant 10 calendar days to contact you.  If the customer does not contact you within 10 full calendar days from the date you mailed the pre-penalty letter, you will request a sanction on the 11</a:t>
            </a:r>
            <a:r>
              <a:rPr lang="en-US" baseline="30000" dirty="0"/>
              <a:t>th</a:t>
            </a:r>
            <a:r>
              <a:rPr lang="en-US" baseline="0" dirty="0"/>
              <a:t> day.  If the 11</a:t>
            </a:r>
            <a:r>
              <a:rPr lang="en-US" baseline="30000" dirty="0"/>
              <a:t>th</a:t>
            </a:r>
            <a:r>
              <a:rPr lang="en-US" baseline="0" dirty="0"/>
              <a:t> day is on a weekend or a holiday, you will request it the next business day.</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1269871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enter a pre-penalty, you will need to log on to OSST and locate the participant’s case. On the Alternative plan screen, you will see a section titled “Sanctions.” Click on the “Add” button located under the Sanctions header.</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142626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a:t>
            </a:r>
            <a:r>
              <a:rPr lang="en-US" baseline="0" dirty="0"/>
              <a:t> have selected Add from the alternative plan page, you will be able to enter the pre-penalty information for the participant’s failure.  You need to enter a description of the exact failure (or what the participant failed to do) and the failure date.  Once you are done, select save.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314355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a:t>
            </a:r>
            <a:r>
              <a:rPr lang="en-US" baseline="0" dirty="0"/>
              <a:t> selected “Save”, you will be taken back to the “Alternative Plan” screen.  You will see an active hyperlink that says “Pre-penalty” counseling.  You will also see a pop-up box informing you that “The action you have requested has a letter associated with it.”  You will click “OK” to print this letter to mail to the participant.  You will also keep a copy of the letter, using your locally determined method, for the participant’s case file.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116312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Notice of Failure letter or the 2290.  In the highlighted</a:t>
            </a:r>
            <a:r>
              <a:rPr lang="en-US" baseline="0" dirty="0"/>
              <a:t> area it states “You must discuss with me the reason for this failure and arrange counseling within 10 calendar days…”</a:t>
            </a:r>
          </a:p>
          <a:p>
            <a:endParaRPr lang="en-US" baseline="0" dirty="0"/>
          </a:p>
          <a:p>
            <a:r>
              <a:rPr lang="en-US" baseline="0" dirty="0"/>
              <a:t>The letter informs the participant that they have failed to complete an activity or action and that the participant must discuss with the case manager the reason for the failure, within 10 calendar days.  Further down on the letter, it reminds the participant that they must personally discuss the reason for the failure with the case manager.</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412864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language states, “if you do not personally discuss with me the reason for the failure by….” The reason for this is for case managers to provide counseling to prevent the customer from being sanctioned.  Your counseling should tell the customer what he/she needs to do to keep from being penalized.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03397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key to successful engagement is based on four elements:</a:t>
            </a:r>
          </a:p>
          <a:p>
            <a:endParaRPr lang="en-US" baseline="0" dirty="0"/>
          </a:p>
          <a:p>
            <a:pPr marL="230955" indent="-230955">
              <a:buFont typeface="+mj-lt"/>
              <a:buAutoNum type="arabicPeriod"/>
            </a:pPr>
            <a:r>
              <a:rPr lang="en-US" baseline="0" dirty="0"/>
              <a:t>Proper and in-depth assessment;</a:t>
            </a:r>
          </a:p>
          <a:p>
            <a:pPr marL="230955" indent="-230955">
              <a:buFont typeface="+mj-lt"/>
              <a:buAutoNum type="arabicPeriod"/>
            </a:pPr>
            <a:r>
              <a:rPr lang="en-US" baseline="0" dirty="0"/>
              <a:t>Defined Goals;</a:t>
            </a:r>
          </a:p>
          <a:p>
            <a:pPr marL="230955" indent="-230955">
              <a:buFont typeface="+mj-lt"/>
              <a:buAutoNum type="arabicPeriod"/>
            </a:pPr>
            <a:r>
              <a:rPr lang="en-US" baseline="0" dirty="0"/>
              <a:t>A clear plan; and</a:t>
            </a:r>
          </a:p>
          <a:p>
            <a:pPr marL="230955" indent="-230955">
              <a:buFont typeface="+mj-lt"/>
              <a:buAutoNum type="arabicPeriod"/>
            </a:pPr>
            <a:r>
              <a:rPr lang="en-US" baseline="0" dirty="0"/>
              <a:t>Accountability.</a:t>
            </a:r>
          </a:p>
          <a:p>
            <a:pPr marL="230955" indent="-230955"/>
            <a:endParaRPr lang="en-US" baseline="0" dirty="0"/>
          </a:p>
          <a:p>
            <a:pPr marL="230955" indent="-230955"/>
            <a:r>
              <a:rPr lang="en-US" baseline="0" dirty="0"/>
              <a:t>Information from the assessment and the participant’s stated goal will be the basis of the Individual Responsibility Plan (IRP). In developing a clear plan, you need to outline the specific steps that the participant needs to take to get to the next level.  When you create the plan with the participant, you set a standard of accountability.</a:t>
            </a:r>
          </a:p>
          <a:p>
            <a:pPr marL="230955" indent="-230955"/>
            <a:endParaRPr lang="en-US" baseline="0" dirty="0"/>
          </a:p>
          <a:p>
            <a:pPr marL="230955" indent="-230955"/>
            <a:r>
              <a:rPr lang="en-US" baseline="0" dirty="0"/>
              <a:t>Accountability not only refers to the program participant, it also refers to you as his or her career advisor.  The program participant is looking to you to help them reach their goal.  While you can’t do everything for them, you can help them make decisions and provide resources to help them reach those goals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345644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ten days are over and the customer has</a:t>
            </a:r>
            <a:r>
              <a:rPr lang="en-US" baseline="0" dirty="0"/>
              <a:t> not contacted you, you will select the pre-penalty counseling hyperlink to request the sanction.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298763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a:t>
            </a:r>
            <a:r>
              <a:rPr lang="en-US" baseline="0" dirty="0"/>
              <a:t> have selected the pre-penalty hyperlink, you will be asked to make the next step.  Since the participant never contacted the case manager regarding the failure; you would select the “Request Penalty” radio button to sanction the customer.</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6947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complete the sanction request </a:t>
            </a:r>
            <a:r>
              <a:rPr lang="en-US" baseline="0" dirty="0"/>
              <a:t>by entering the date and the sanction level. Select the “Save” button once you have entered in the correct information.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396148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After you select save, the sanction request is now in place and pending action from DCF.  From here, you will have to send a form 2292 because it is a 2</a:t>
            </a:r>
            <a:r>
              <a:rPr lang="en-US" baseline="30000" dirty="0"/>
              <a:t>nd</a:t>
            </a:r>
            <a:r>
              <a:rPr lang="en-US" baseline="0" dirty="0"/>
              <a:t> failure.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1281058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a:t>
            </a:r>
            <a:r>
              <a:rPr lang="en-US" sz="1200" baseline="0" dirty="0"/>
              <a:t> concludes part 1 of the Accountability and the sanction process training series. Please continue to part 2 of the training series.</a:t>
            </a:r>
            <a:endParaRPr lang="en-US" sz="1200"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114295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955" indent="-230955"/>
            <a:r>
              <a:rPr lang="en-US" baseline="0" dirty="0"/>
              <a:t>Each region has its own assessment process and assessment tool or combination of tools.  Assessments are not just pieces of paper or information about a program participant.  Assessment data is a glimpse into the participant’s ability to perform certain tasks, duties and an indication of his or her educational capabilities.  The most common assessments are the Test of Adult Basic Education (TABE), a skills inventory and/or interest inventory, and a needs assessment (including a hidden disabilities screening).</a:t>
            </a:r>
          </a:p>
          <a:p>
            <a:pPr marL="230955" indent="-230955"/>
            <a:endParaRPr lang="en-US" baseline="0" dirty="0"/>
          </a:p>
          <a:p>
            <a:pPr marL="230955" indent="-230955"/>
            <a:r>
              <a:rPr lang="en-US" baseline="0" dirty="0"/>
              <a:t>The assessment should be used in conjunction with a participant’s defined or stated goals.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98979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It’s important to understand how a participant’s assessment results play a key role in helping participants achieve their goals.  An individual who does not have a high school diploma and wants to be a Dentist, cannot realistically jump from having no high school diploma to an advanced degree overnight.  Additionally, that person probably could not secure a job in the related field overnight.  The participant needs to be assessed.  A good way to assess his or her educational capabilities would be the TABE Test.  This will give you and the participant an indication of his or her current educational level.  Possessing this information provides a foundation for a Clear Plan.</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55934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baseline="0" dirty="0"/>
              <a:t>What’s wrong with this picture?  Sometimes what makes logical sense to us doesn’t make sense to someone else.  While some people may understand what is being presented in the slide, others may experience difficulty.  What are the issues?</a:t>
            </a:r>
          </a:p>
          <a:p>
            <a:pPr marL="230955" indent="-230955" defTabSz="923818">
              <a:buFont typeface="+mj-lt"/>
              <a:buAutoNum type="arabicPeriod"/>
              <a:defRPr/>
            </a:pPr>
            <a:r>
              <a:rPr lang="en-US" baseline="0" dirty="0"/>
              <a:t>Has a goal really been defined?</a:t>
            </a:r>
          </a:p>
          <a:p>
            <a:pPr marL="692864" lvl="1" indent="-230955" defTabSz="923818">
              <a:buFont typeface="Arial" pitchFamily="34" charset="0"/>
              <a:buChar char="•"/>
              <a:defRPr/>
            </a:pPr>
            <a:r>
              <a:rPr lang="en-US" baseline="0" dirty="0"/>
              <a:t>Not really.  Start working where?  What is the job or career goal? </a:t>
            </a:r>
          </a:p>
          <a:p>
            <a:pPr marL="230955" indent="-230955" defTabSz="923818">
              <a:buFont typeface="+mj-lt"/>
              <a:buAutoNum type="arabicPeriod"/>
              <a:defRPr/>
            </a:pPr>
            <a:r>
              <a:rPr lang="en-US" baseline="0" dirty="0"/>
              <a:t>Has an objective really been defined?</a:t>
            </a:r>
          </a:p>
          <a:p>
            <a:pPr marL="692864" lvl="1" indent="-230955" defTabSz="923818">
              <a:buFont typeface="Arial" pitchFamily="34" charset="0"/>
              <a:buChar char="•"/>
              <a:defRPr/>
            </a:pPr>
            <a:r>
              <a:rPr lang="en-US" baseline="0" dirty="0"/>
              <a:t>No.  The objective should be to get a job.  The objective should also be specific to the type of job wanted.</a:t>
            </a:r>
          </a:p>
          <a:p>
            <a:pPr marL="230955" indent="-230955" defTabSz="923818">
              <a:buFont typeface="+mj-lt"/>
              <a:buAutoNum type="arabicPeriod"/>
              <a:defRPr/>
            </a:pPr>
            <a:r>
              <a:rPr lang="en-US" baseline="0" dirty="0"/>
              <a:t>Are the steps clear?</a:t>
            </a:r>
          </a:p>
          <a:p>
            <a:pPr marL="692864" lvl="1" indent="-230955" defTabSz="923818">
              <a:buFont typeface="Arial" pitchFamily="34" charset="0"/>
              <a:buChar char="•"/>
              <a:defRPr/>
            </a:pPr>
            <a:r>
              <a:rPr lang="en-US" baseline="0" dirty="0"/>
              <a:t>While they are complete thoughts, they are not clear. </a:t>
            </a:r>
          </a:p>
          <a:p>
            <a:pPr marL="692864" lvl="1" indent="-230955" defTabSz="923818">
              <a:buFont typeface="Arial" pitchFamily="34" charset="0"/>
              <a:buChar char="•"/>
              <a:defRPr/>
            </a:pPr>
            <a:r>
              <a:rPr lang="en-US" baseline="0" dirty="0"/>
              <a:t>Participate 40 hours in what?</a:t>
            </a:r>
          </a:p>
          <a:p>
            <a:pPr marL="692864" lvl="1" indent="-230955" defTabSz="923818">
              <a:buFont typeface="Arial" pitchFamily="34" charset="0"/>
              <a:buChar char="•"/>
              <a:defRPr/>
            </a:pPr>
            <a:r>
              <a:rPr lang="en-US" baseline="0" dirty="0"/>
              <a:t>Complete job applications when and where? Am I going out, applying online, is sending a resume the same as a job application?</a:t>
            </a:r>
          </a:p>
          <a:p>
            <a:pPr marL="692864" lvl="1" indent="-230955" defTabSz="923818">
              <a:buFont typeface="Arial" pitchFamily="34" charset="0"/>
              <a:buChar char="•"/>
              <a:defRPr/>
            </a:pPr>
            <a:r>
              <a:rPr lang="en-US" baseline="0" dirty="0"/>
              <a:t>When should the participant contact for a gas card?  Is it dependent on the activity, distance, actual participation?  If it is dependent on actual participation, what is the activity?</a:t>
            </a:r>
          </a:p>
          <a:p>
            <a:pPr marL="692864" lvl="1" indent="-230955" defTabSz="923818">
              <a:buFont typeface="Arial" pitchFamily="34" charset="0"/>
              <a:buChar char="•"/>
              <a:defRPr/>
            </a:pPr>
            <a:r>
              <a:rPr lang="en-US" baseline="0" dirty="0"/>
              <a:t>Turn in job search logs when and to whom?</a:t>
            </a:r>
          </a:p>
          <a:p>
            <a:pPr marL="692864" lvl="1" indent="-230955" defTabSz="923818">
              <a:buFont typeface="Arial" pitchFamily="34" charset="0"/>
              <a:buChar char="•"/>
              <a:defRPr/>
            </a:pPr>
            <a:r>
              <a:rPr lang="en-US" baseline="0" dirty="0"/>
              <a:t>Turn in proof of employment when and to whom?</a:t>
            </a:r>
          </a:p>
          <a:p>
            <a:pPr marL="230955" indent="-230955" defTabSz="923818">
              <a:defRPr/>
            </a:pPr>
            <a:endParaRPr lang="en-US" baseline="0" dirty="0"/>
          </a:p>
          <a:p>
            <a:pPr marL="230955" indent="-230955" defTabSz="923818">
              <a:defRPr/>
            </a:pPr>
            <a:r>
              <a:rPr lang="en-US" baseline="0" dirty="0"/>
              <a:t>These things can determine the customer’s success or failure in the program.</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384183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Creating a clear plan means understanding where the customer should begin.  In a previous slide, we learned that the customer wants to become a Dentist but does not have a high school diploma.  Before we can help the customer experience some success, we need to know more about them.  An educational assessment is the best option as a starting point.  The customer’s short term goal could be to attain a GED, but we need to know his or her educational level before making the appropriate educational referral. Depending on the participant’s educational level, you will either inform him or her to sign up for a GED course or, based on the participant’s TABE scores, he or she already may be ready to take the GED test.  In developing a clear plan, you will outline the specific steps that participants need to take to obtain the educational level where he or she can move forward to becoming a Dentist.  Using information from the previous slide, we would request that the participant take the TABE test.  This will become a part of his or her IRP. Creating this level of detail in the plan will lay the groundwork for a level of accountability with the participant.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10416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a:t>
            </a:r>
            <a:r>
              <a:rPr lang="en-US" baseline="0" dirty="0"/>
              <a:t>u may ask, “Why we are discussing assessments, goals and IRPs during a pre-penalty and sanction training?”  The reality is, failures occur long before a participant actively fails in the program.  A failure may occur for many reasons such as:</a:t>
            </a:r>
          </a:p>
          <a:p>
            <a:pPr marL="230955" indent="-230955">
              <a:buFont typeface="+mj-lt"/>
              <a:buAutoNum type="arabicPeriod"/>
            </a:pPr>
            <a:r>
              <a:rPr lang="en-US" baseline="0" dirty="0"/>
              <a:t>The instructions may not have been clear</a:t>
            </a:r>
          </a:p>
          <a:p>
            <a:pPr marL="230955" indent="-230955">
              <a:buFont typeface="+mj-lt"/>
              <a:buAutoNum type="arabicPeriod"/>
            </a:pPr>
            <a:r>
              <a:rPr lang="en-US" baseline="0" dirty="0"/>
              <a:t>The participant did not understand the instructions</a:t>
            </a:r>
          </a:p>
          <a:p>
            <a:pPr marL="230955" indent="-230955">
              <a:buFont typeface="+mj-lt"/>
              <a:buAutoNum type="arabicPeriod"/>
            </a:pPr>
            <a:r>
              <a:rPr lang="en-US" baseline="0" dirty="0"/>
              <a:t>The participant wasn’t sure what to do first</a:t>
            </a:r>
          </a:p>
          <a:p>
            <a:pPr marL="230955" indent="-230955">
              <a:buFont typeface="+mj-lt"/>
              <a:buAutoNum type="arabicPeriod"/>
            </a:pPr>
            <a:r>
              <a:rPr lang="en-US" baseline="0" dirty="0"/>
              <a:t>The career advisor wasn’t clear in his or her instructions</a:t>
            </a:r>
          </a:p>
          <a:p>
            <a:pPr marL="230955" indent="-230955">
              <a:buFont typeface="+mj-lt"/>
              <a:buAutoNum type="arabicPeriod"/>
            </a:pPr>
            <a:r>
              <a:rPr lang="en-US" baseline="0" dirty="0"/>
              <a:t>The participant just didn’t want to do it</a:t>
            </a:r>
          </a:p>
          <a:p>
            <a:pPr marL="230955" indent="-230955">
              <a:buFont typeface="+mj-lt"/>
              <a:buAutoNum type="arabicPeriod"/>
            </a:pPr>
            <a:r>
              <a:rPr lang="en-US" baseline="0" dirty="0"/>
              <a:t>Unaddressed barriers</a:t>
            </a:r>
          </a:p>
          <a:p>
            <a:pPr marL="230955" indent="-230955">
              <a:buFont typeface="+mj-lt"/>
              <a:buAutoNum type="arabicPeriod"/>
            </a:pPr>
            <a:r>
              <a:rPr lang="en-US" baseline="0" dirty="0"/>
              <a:t>Undefined goals</a:t>
            </a:r>
          </a:p>
          <a:p>
            <a:pPr marL="230955" indent="-230955">
              <a:buFont typeface="+mj-lt"/>
              <a:buAutoNum type="arabicPeriod"/>
            </a:pPr>
            <a:endParaRPr lang="en-US" baseline="0" dirty="0"/>
          </a:p>
          <a:p>
            <a:pPr marL="230955" indent="-230955"/>
            <a:r>
              <a:rPr lang="en-US" baseline="0" dirty="0"/>
              <a:t>Whatever the reason for the failure, we want to ensure that we have provided the participant with the details and guidance necessary to effectively make an informed decision.  If the participants chooses not to participate because they lack the desire, that is something we cannot realistically change, especially if we have done everything as a career advisor to motivate them.  However, we want to make sure that we give them the resources to participate, the guidance to move forward, and hold them accountable for their actions.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249671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Accountability is defined as responsibility</a:t>
            </a:r>
            <a:r>
              <a:rPr lang="en-US" baseline="0" dirty="0"/>
              <a:t> to someone or some activity or the active acceptance of responsibility. This is important because “responsibility” is one of the core elements we are trying to impart on our program participants.  Keeping in mind that we, too, must be responsible.  How are we responsible?  We are responsible if we fail to provide the necessary resources the participants needed or if we have failed to complete a proper assessment. It is our responsibility to help move our participants in the direction to self-sufficiency, ensuring that their limited time is not wasted.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96436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are our customers failing? As previously</a:t>
            </a:r>
            <a:r>
              <a:rPr lang="en-US" baseline="0" dirty="0"/>
              <a:t> stated, there are many reasons why customers fail to engage in the program.  Sometimes the instructions we provide are not clear and may confuse our participants. This, often times, leads to program failures that result in pre-penalties and sanctions.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145985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gpo.gov/fdsys/pkg/CFR-2007-title45-vol2/pdf/CFR-2007-title45-vol2-sec261-16.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dcf.state.fl.us/programs/access/docs/TANF-Plan.pdf"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4CDDFA11-510A-F503-3715-23DB21374583}"/>
              </a:ext>
            </a:extLst>
          </p:cNvPr>
          <p:cNvPicPr>
            <a:picLocks noChangeAspect="1"/>
          </p:cNvPicPr>
          <p:nvPr/>
        </p:nvPicPr>
        <p:blipFill>
          <a:blip r:embed="rId3"/>
          <a:stretch>
            <a:fillRect/>
          </a:stretch>
        </p:blipFill>
        <p:spPr>
          <a:xfrm>
            <a:off x="1476871"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961985"/>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Accountability and the Sanction Process</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5099192"/>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Part 1</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Pre-Penalty and Sanction Process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Why do we sanction?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9871F43D-0DAB-90CE-4336-125B9FE2CC4A}"/>
              </a:ext>
            </a:extLst>
          </p:cNvPr>
          <p:cNvSpPr>
            <a:spLocks noGrp="1"/>
          </p:cNvSpPr>
          <p:nvPr>
            <p:ph idx="1"/>
          </p:nvPr>
        </p:nvSpPr>
        <p:spPr>
          <a:xfrm>
            <a:off x="838200" y="1690688"/>
            <a:ext cx="10515600" cy="3809999"/>
          </a:xfrm>
        </p:spPr>
        <p:txBody>
          <a:bodyPr>
            <a:normAutofit/>
          </a:bodyPr>
          <a:lstStyle/>
          <a:p>
            <a:r>
              <a:rPr lang="en-US" sz="4000" i="1" u="sng" dirty="0">
                <a:solidFill>
                  <a:srgbClr val="202452"/>
                </a:solidFill>
              </a:rPr>
              <a:t>45 CFR 261.16</a:t>
            </a:r>
          </a:p>
          <a:p>
            <a:pPr lvl="1">
              <a:buNone/>
            </a:pPr>
            <a:r>
              <a:rPr lang="en-US" sz="3600" dirty="0">
                <a:solidFill>
                  <a:srgbClr val="202452"/>
                </a:solidFill>
              </a:rPr>
              <a:t>	The State must penalize someone who refuses to engage in the work program, or the State will be subject to penalties</a:t>
            </a:r>
          </a:p>
          <a:p>
            <a:pPr lvl="1">
              <a:buNone/>
            </a:pPr>
            <a:r>
              <a:rPr lang="en-US" sz="3600" dirty="0">
                <a:hlinkClick r:id="rId4"/>
              </a:rPr>
              <a:t>(45 CFR 261.16)</a:t>
            </a:r>
            <a:endParaRPr lang="en-US" sz="3600" dirty="0"/>
          </a:p>
          <a:p>
            <a:pPr lvl="1">
              <a:buNone/>
            </a:pPr>
            <a:endParaRPr lang="en-US" sz="2800" dirty="0"/>
          </a:p>
        </p:txBody>
      </p:sp>
    </p:spTree>
    <p:extLst>
      <p:ext uri="{BB962C8B-B14F-4D97-AF65-F5344CB8AC3E}">
        <p14:creationId xmlns:p14="http://schemas.microsoft.com/office/powerpoint/2010/main" val="16878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Why do we sanction?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F8B120B1-9272-ADA2-4E24-032BCE82AB3B}"/>
              </a:ext>
            </a:extLst>
          </p:cNvPr>
          <p:cNvSpPr>
            <a:spLocks noGrp="1"/>
          </p:cNvSpPr>
          <p:nvPr>
            <p:ph idx="1"/>
          </p:nvPr>
        </p:nvSpPr>
        <p:spPr>
          <a:xfrm>
            <a:off x="838200" y="1690688"/>
            <a:ext cx="10515600" cy="4525963"/>
          </a:xfrm>
        </p:spPr>
        <p:txBody>
          <a:bodyPr>
            <a:normAutofit/>
          </a:bodyPr>
          <a:lstStyle/>
          <a:p>
            <a:pPr lvl="1">
              <a:buNone/>
            </a:pPr>
            <a:endParaRPr lang="en-US" sz="2800" dirty="0"/>
          </a:p>
          <a:p>
            <a:r>
              <a:rPr lang="en-US" sz="3600" i="1" u="sng" dirty="0">
                <a:solidFill>
                  <a:srgbClr val="202452"/>
                </a:solidFill>
              </a:rPr>
              <a:t>Florida Statute 414.065</a:t>
            </a:r>
          </a:p>
          <a:p>
            <a:pPr lvl="1">
              <a:buNone/>
            </a:pPr>
            <a:r>
              <a:rPr lang="en-US" sz="3200" dirty="0">
                <a:solidFill>
                  <a:srgbClr val="202452"/>
                </a:solidFill>
              </a:rPr>
              <a:t>	The State must establish procedures for administering penalties for nonparticipation in work requirements and failure to comply with alternative plan requirements</a:t>
            </a:r>
          </a:p>
          <a:p>
            <a:pPr lvl="1">
              <a:buNone/>
            </a:pPr>
            <a:r>
              <a:rPr lang="en-US" sz="3200" dirty="0">
                <a:hlinkClick r:id="rId4"/>
              </a:rPr>
              <a:t>(TANF State Plan-Page 33)</a:t>
            </a:r>
            <a:endParaRPr lang="en-US" sz="3200" dirty="0"/>
          </a:p>
        </p:txBody>
      </p:sp>
    </p:spTree>
    <p:extLst>
      <p:ext uri="{BB962C8B-B14F-4D97-AF65-F5344CB8AC3E}">
        <p14:creationId xmlns:p14="http://schemas.microsoft.com/office/powerpoint/2010/main" val="348757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Pre-Penalty and Sanction Process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9">
            <a:extLst>
              <a:ext uri="{FF2B5EF4-FFF2-40B4-BE49-F238E27FC236}">
                <a16:creationId xmlns:a16="http://schemas.microsoft.com/office/drawing/2014/main" id="{A89D2F34-0548-8A9E-A578-6EF42DEBC3B9}"/>
              </a:ext>
            </a:extLst>
          </p:cNvPr>
          <p:cNvGraphicFramePr>
            <a:graphicFrameLocks noGrp="1"/>
          </p:cNvGraphicFramePr>
          <p:nvPr>
            <p:ph idx="1"/>
            <p:extLst>
              <p:ext uri="{D42A27DB-BD31-4B8C-83A1-F6EECF244321}">
                <p14:modId xmlns:p14="http://schemas.microsoft.com/office/powerpoint/2010/main" val="3626818130"/>
              </p:ext>
            </p:extLst>
          </p:nvPr>
        </p:nvGraphicFramePr>
        <p:xfrm>
          <a:off x="1866900" y="1690688"/>
          <a:ext cx="8458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546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Failure – Unsuccessful Oral Attempt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Tabel 4">
            <a:extLst>
              <a:ext uri="{FF2B5EF4-FFF2-40B4-BE49-F238E27FC236}">
                <a16:creationId xmlns:a16="http://schemas.microsoft.com/office/drawing/2014/main" id="{F2D45F15-E80C-2976-6250-A9E01A533C71}"/>
              </a:ext>
            </a:extLst>
          </p:cNvPr>
          <p:cNvGraphicFramePr>
            <a:graphicFrameLocks/>
          </p:cNvGraphicFramePr>
          <p:nvPr>
            <p:extLst>
              <p:ext uri="{D42A27DB-BD31-4B8C-83A1-F6EECF244321}">
                <p14:modId xmlns:p14="http://schemas.microsoft.com/office/powerpoint/2010/main" val="458223308"/>
              </p:ext>
            </p:extLst>
          </p:nvPr>
        </p:nvGraphicFramePr>
        <p:xfrm>
          <a:off x="1676400" y="1560220"/>
          <a:ext cx="8839200" cy="4932655"/>
        </p:xfrm>
        <a:graphic>
          <a:graphicData uri="http://schemas.openxmlformats.org/drawingml/2006/table">
            <a:tbl>
              <a:tblPr/>
              <a:tblGrid>
                <a:gridCol w="1286021">
                  <a:extLst>
                    <a:ext uri="{9D8B030D-6E8A-4147-A177-3AD203B41FA5}">
                      <a16:colId xmlns:a16="http://schemas.microsoft.com/office/drawing/2014/main" val="20000"/>
                    </a:ext>
                  </a:extLst>
                </a:gridCol>
                <a:gridCol w="1228579">
                  <a:extLst>
                    <a:ext uri="{9D8B030D-6E8A-4147-A177-3AD203B41FA5}">
                      <a16:colId xmlns:a16="http://schemas.microsoft.com/office/drawing/2014/main" val="20001"/>
                    </a:ext>
                  </a:extLst>
                </a:gridCol>
                <a:gridCol w="1081622">
                  <a:extLst>
                    <a:ext uri="{9D8B030D-6E8A-4147-A177-3AD203B41FA5}">
                      <a16:colId xmlns:a16="http://schemas.microsoft.com/office/drawing/2014/main" val="20002"/>
                    </a:ext>
                  </a:extLst>
                </a:gridCol>
                <a:gridCol w="1309372">
                  <a:extLst>
                    <a:ext uri="{9D8B030D-6E8A-4147-A177-3AD203B41FA5}">
                      <a16:colId xmlns:a16="http://schemas.microsoft.com/office/drawing/2014/main" val="20003"/>
                    </a:ext>
                  </a:extLst>
                </a:gridCol>
                <a:gridCol w="1515640">
                  <a:extLst>
                    <a:ext uri="{9D8B030D-6E8A-4147-A177-3AD203B41FA5}">
                      <a16:colId xmlns:a16="http://schemas.microsoft.com/office/drawing/2014/main" val="20004"/>
                    </a:ext>
                  </a:extLst>
                </a:gridCol>
                <a:gridCol w="1208983">
                  <a:extLst>
                    <a:ext uri="{9D8B030D-6E8A-4147-A177-3AD203B41FA5}">
                      <a16:colId xmlns:a16="http://schemas.microsoft.com/office/drawing/2014/main" val="20005"/>
                    </a:ext>
                  </a:extLst>
                </a:gridCol>
                <a:gridCol w="1208983">
                  <a:extLst>
                    <a:ext uri="{9D8B030D-6E8A-4147-A177-3AD203B41FA5}">
                      <a16:colId xmlns:a16="http://schemas.microsoft.com/office/drawing/2014/main" val="20006"/>
                    </a:ext>
                  </a:extLst>
                </a:gridCol>
              </a:tblGrid>
              <a:tr h="47456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202452"/>
                    </a:solidFill>
                  </a:tcPr>
                </a:tc>
                <a:extLst>
                  <a:ext uri="{0D108BD9-81ED-4DB2-BD59-A6C34878D82A}">
                    <a16:rowId xmlns:a16="http://schemas.microsoft.com/office/drawing/2014/main" val="10000"/>
                  </a:ext>
                </a:extLst>
              </a:tr>
              <a:tr h="1501598">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Customer fails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a:ln>
                            <a:noFill/>
                          </a:ln>
                          <a:solidFill>
                            <a:srgbClr val="202452"/>
                          </a:solidFill>
                          <a:effectLst/>
                          <a:latin typeface="Arial" pitchFamily="34" charset="0"/>
                          <a:ea typeface="ＭＳ Ｐゴシック" pitchFamily="-108" charset="-128"/>
                          <a:cs typeface="Arial" pitchFamily="34" charset="0"/>
                        </a:rPr>
                        <a:t>Notice of Failure (2290) mailed/oral attempt unsuccessful</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extLst>
                  <a:ext uri="{0D108BD9-81ED-4DB2-BD59-A6C34878D82A}">
                    <a16:rowId xmlns:a16="http://schemas.microsoft.com/office/drawing/2014/main" val="10001"/>
                  </a:ext>
                </a:extLst>
              </a:tr>
              <a:tr h="8208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extLst>
                  <a:ext uri="{0D108BD9-81ED-4DB2-BD59-A6C34878D82A}">
                    <a16:rowId xmlns:a16="http://schemas.microsoft.com/office/drawing/2014/main" val="10002"/>
                  </a:ext>
                </a:extLst>
              </a:tr>
              <a:tr h="762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E2C54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202452"/>
                          </a:solidFill>
                          <a:effectLst/>
                          <a:latin typeface="Calibri" pitchFamily="-108" charset="0"/>
                          <a:ea typeface="ＭＳ Ｐゴシック" pitchFamily="-108" charset="-128"/>
                        </a:rPr>
                        <a:t>Request Penalty  </a:t>
                      </a: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      </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04A65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299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2990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8" name="Right Arrow 4">
            <a:extLst>
              <a:ext uri="{FF2B5EF4-FFF2-40B4-BE49-F238E27FC236}">
                <a16:creationId xmlns:a16="http://schemas.microsoft.com/office/drawing/2014/main" id="{CE10476D-8F0B-D2C7-0AA5-7CEC7D38B8C1}"/>
              </a:ext>
            </a:extLst>
          </p:cNvPr>
          <p:cNvSpPr/>
          <p:nvPr/>
        </p:nvSpPr>
        <p:spPr>
          <a:xfrm>
            <a:off x="8137566" y="2885783"/>
            <a:ext cx="2286000" cy="304800"/>
          </a:xfrm>
          <a:prstGeom prst="rightArrow">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5">
            <a:extLst>
              <a:ext uri="{FF2B5EF4-FFF2-40B4-BE49-F238E27FC236}">
                <a16:creationId xmlns:a16="http://schemas.microsoft.com/office/drawing/2014/main" id="{B7963B3E-0478-52D1-DB55-110FE89B9917}"/>
              </a:ext>
            </a:extLst>
          </p:cNvPr>
          <p:cNvSpPr/>
          <p:nvPr/>
        </p:nvSpPr>
        <p:spPr>
          <a:xfrm>
            <a:off x="1736766" y="3786981"/>
            <a:ext cx="8686800" cy="304800"/>
          </a:xfrm>
          <a:prstGeom prst="rightArrow">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8">
            <a:extLst>
              <a:ext uri="{FF2B5EF4-FFF2-40B4-BE49-F238E27FC236}">
                <a16:creationId xmlns:a16="http://schemas.microsoft.com/office/drawing/2014/main" id="{500E98E3-5C48-BE03-F863-7F9AB25D6F35}"/>
              </a:ext>
            </a:extLst>
          </p:cNvPr>
          <p:cNvSpPr/>
          <p:nvPr/>
        </p:nvSpPr>
        <p:spPr>
          <a:xfrm>
            <a:off x="1676400" y="4535779"/>
            <a:ext cx="1295400" cy="304800"/>
          </a:xfrm>
          <a:prstGeom prst="rightArrow">
            <a:avLst/>
          </a:prstGeom>
          <a:solidFill>
            <a:srgbClr val="202452"/>
          </a:solidFill>
          <a:ln>
            <a:solidFill>
              <a:srgbClr val="04A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613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4">
            <a:extLst>
              <a:ext uri="{FF2B5EF4-FFF2-40B4-BE49-F238E27FC236}">
                <a16:creationId xmlns:a16="http://schemas.microsoft.com/office/drawing/2014/main" id="{67D20828-746B-A470-E3A5-B21EA30B1A02}"/>
              </a:ext>
            </a:extLst>
          </p:cNvPr>
          <p:cNvPicPr>
            <a:picLocks noChangeAspect="1" noChangeArrowheads="1"/>
          </p:cNvPicPr>
          <p:nvPr/>
        </p:nvPicPr>
        <p:blipFill>
          <a:blip r:embed="rId4" cstate="print"/>
          <a:srcRect t="11111"/>
          <a:stretch>
            <a:fillRect/>
          </a:stretch>
        </p:blipFill>
        <p:spPr bwMode="auto">
          <a:xfrm>
            <a:off x="1565305" y="0"/>
            <a:ext cx="9061389" cy="6947065"/>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4" name="Straight Arrow Connector 3">
            <a:extLst>
              <a:ext uri="{FF2B5EF4-FFF2-40B4-BE49-F238E27FC236}">
                <a16:creationId xmlns:a16="http://schemas.microsoft.com/office/drawing/2014/main" id="{5132185C-B8B5-52BC-77EA-66881CBB886E}"/>
              </a:ext>
            </a:extLst>
          </p:cNvPr>
          <p:cNvCxnSpPr/>
          <p:nvPr/>
        </p:nvCxnSpPr>
        <p:spPr>
          <a:xfrm flipV="1">
            <a:off x="9676410" y="3689268"/>
            <a:ext cx="5334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9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2CD933AD-CD54-98BD-A2BE-D701E1B488FF}"/>
              </a:ext>
            </a:extLst>
          </p:cNvPr>
          <p:cNvPicPr>
            <a:picLocks noChangeAspect="1" noChangeArrowheads="1"/>
          </p:cNvPicPr>
          <p:nvPr/>
        </p:nvPicPr>
        <p:blipFill>
          <a:blip r:embed="rId4" cstate="print"/>
          <a:srcRect t="2273"/>
          <a:stretch>
            <a:fillRect/>
          </a:stretch>
        </p:blipFill>
        <p:spPr bwMode="auto">
          <a:xfrm>
            <a:off x="1371600" y="0"/>
            <a:ext cx="9448800" cy="70104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6" name="Straight Arrow Connector 5">
            <a:extLst>
              <a:ext uri="{FF2B5EF4-FFF2-40B4-BE49-F238E27FC236}">
                <a16:creationId xmlns:a16="http://schemas.microsoft.com/office/drawing/2014/main" id="{CA011C4F-8752-B778-2B44-C461E8A4E1EB}"/>
              </a:ext>
            </a:extLst>
          </p:cNvPr>
          <p:cNvCxnSpPr/>
          <p:nvPr/>
        </p:nvCxnSpPr>
        <p:spPr>
          <a:xfrm flipH="1" flipV="1">
            <a:off x="3911930" y="2169226"/>
            <a:ext cx="6096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3789566-16B3-681B-81CC-0231C884435B}"/>
              </a:ext>
            </a:extLst>
          </p:cNvPr>
          <p:cNvCxnSpPr/>
          <p:nvPr/>
        </p:nvCxnSpPr>
        <p:spPr>
          <a:xfrm flipV="1">
            <a:off x="6096000" y="2169226"/>
            <a:ext cx="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B609DF-F3A7-0469-12A4-AFAF2D91B829}"/>
              </a:ext>
            </a:extLst>
          </p:cNvPr>
          <p:cNvCxnSpPr/>
          <p:nvPr/>
        </p:nvCxnSpPr>
        <p:spPr>
          <a:xfrm flipV="1">
            <a:off x="6092042" y="2169226"/>
            <a:ext cx="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9B749A1-59BB-DED6-A3E8-83B4666C44D4}"/>
              </a:ext>
            </a:extLst>
          </p:cNvPr>
          <p:cNvCxnSpPr/>
          <p:nvPr/>
        </p:nvCxnSpPr>
        <p:spPr>
          <a:xfrm flipV="1">
            <a:off x="8911442" y="2474026"/>
            <a:ext cx="6096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33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64C96627-DE9A-2347-6D30-3319512B153B}"/>
              </a:ext>
            </a:extLst>
          </p:cNvPr>
          <p:cNvPicPr>
            <a:picLocks noChangeAspect="1" noChangeArrowheads="1"/>
          </p:cNvPicPr>
          <p:nvPr/>
        </p:nvPicPr>
        <p:blipFill>
          <a:blip r:embed="rId4" cstate="print"/>
          <a:srcRect/>
          <a:stretch>
            <a:fillRect/>
          </a:stretch>
        </p:blipFill>
        <p:spPr bwMode="auto">
          <a:xfrm>
            <a:off x="1524000" y="0"/>
            <a:ext cx="9144000" cy="70104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4" name="Straight Arrow Connector 3">
            <a:extLst>
              <a:ext uri="{FF2B5EF4-FFF2-40B4-BE49-F238E27FC236}">
                <a16:creationId xmlns:a16="http://schemas.microsoft.com/office/drawing/2014/main" id="{FA380102-2E17-3DD2-7195-61E500E1BA34}"/>
              </a:ext>
            </a:extLst>
          </p:cNvPr>
          <p:cNvCxnSpPr/>
          <p:nvPr/>
        </p:nvCxnSpPr>
        <p:spPr>
          <a:xfrm flipV="1">
            <a:off x="1814945" y="1507177"/>
            <a:ext cx="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B11050-335D-D170-121A-34B5CAB9CC68}"/>
              </a:ext>
            </a:extLst>
          </p:cNvPr>
          <p:cNvCxnSpPr/>
          <p:nvPr/>
        </p:nvCxnSpPr>
        <p:spPr>
          <a:xfrm>
            <a:off x="4275117" y="6309590"/>
            <a:ext cx="8382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94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3DD6A702-A741-D6A7-3231-C9D0F40BD606}"/>
              </a:ext>
            </a:extLst>
          </p:cNvPr>
          <p:cNvPicPr>
            <a:picLocks noChangeAspect="1" noChangeArrowheads="1"/>
          </p:cNvPicPr>
          <p:nvPr/>
        </p:nvPicPr>
        <p:blipFill>
          <a:blip r:embed="rId4" cstate="print"/>
          <a:srcRect/>
          <a:stretch>
            <a:fillRect/>
          </a:stretch>
        </p:blipFill>
        <p:spPr bwMode="auto">
          <a:xfrm>
            <a:off x="1461224" y="0"/>
            <a:ext cx="9269551" cy="68580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
        <p:nvSpPr>
          <p:cNvPr id="6" name="Snip Diagonal Corner Rectangle 5">
            <a:extLst>
              <a:ext uri="{FF2B5EF4-FFF2-40B4-BE49-F238E27FC236}">
                <a16:creationId xmlns:a16="http://schemas.microsoft.com/office/drawing/2014/main" id="{90396CC2-3FCB-2E4A-5FFD-2F8E32646E21}"/>
              </a:ext>
            </a:extLst>
          </p:cNvPr>
          <p:cNvSpPr/>
          <p:nvPr/>
        </p:nvSpPr>
        <p:spPr>
          <a:xfrm>
            <a:off x="1943099" y="4683826"/>
            <a:ext cx="8305800" cy="695696"/>
          </a:xfrm>
          <a:prstGeom prst="snip2DiagRect">
            <a:avLst/>
          </a:prstGeom>
          <a:solidFill>
            <a:srgbClr val="E2C549">
              <a:alpha val="41000"/>
            </a:srgbClr>
          </a:solidFill>
          <a:ln w="38100">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715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B5598B60-488E-9145-34D4-5D803DF5CD72}"/>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
        <p:nvSpPr>
          <p:cNvPr id="4" name="Snip Diagonal Corner Rectangle 3">
            <a:extLst>
              <a:ext uri="{FF2B5EF4-FFF2-40B4-BE49-F238E27FC236}">
                <a16:creationId xmlns:a16="http://schemas.microsoft.com/office/drawing/2014/main" id="{7B620A3C-752E-BCA1-40EB-734CB381BDE8}"/>
              </a:ext>
            </a:extLst>
          </p:cNvPr>
          <p:cNvSpPr/>
          <p:nvPr/>
        </p:nvSpPr>
        <p:spPr>
          <a:xfrm>
            <a:off x="1943100" y="3071750"/>
            <a:ext cx="8305800" cy="533400"/>
          </a:xfrm>
          <a:prstGeom prst="snip2DiagRect">
            <a:avLst/>
          </a:prstGeom>
          <a:solidFill>
            <a:srgbClr val="E2C549">
              <a:alpha val="41000"/>
            </a:srgbClr>
          </a:solidFill>
          <a:ln w="38100">
            <a:solidFill>
              <a:srgbClr val="2024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362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9" name="Content Placeholder 13">
            <a:extLst>
              <a:ext uri="{FF2B5EF4-FFF2-40B4-BE49-F238E27FC236}">
                <a16:creationId xmlns:a16="http://schemas.microsoft.com/office/drawing/2014/main" id="{833BDD22-191B-42C8-2C75-07D134583586}"/>
              </a:ext>
            </a:extLst>
          </p:cNvPr>
          <p:cNvGraphicFramePr>
            <a:graphicFrameLocks noGrp="1"/>
          </p:cNvGraphicFramePr>
          <p:nvPr>
            <p:ph idx="1"/>
            <p:extLst>
              <p:ext uri="{D42A27DB-BD31-4B8C-83A1-F6EECF244321}">
                <p14:modId xmlns:p14="http://schemas.microsoft.com/office/powerpoint/2010/main" val="3961837168"/>
              </p:ext>
            </p:extLst>
          </p:nvPr>
        </p:nvGraphicFramePr>
        <p:xfrm>
          <a:off x="152400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3">
            <a:extLst>
              <a:ext uri="{FF2B5EF4-FFF2-40B4-BE49-F238E27FC236}">
                <a16:creationId xmlns:a16="http://schemas.microsoft.com/office/drawing/2014/main" id="{13CEE206-9890-458B-FB8E-DC3F2EBEB614}"/>
              </a:ext>
            </a:extLst>
          </p:cNvPr>
          <p:cNvSpPr/>
          <p:nvPr/>
        </p:nvSpPr>
        <p:spPr>
          <a:xfrm rot="16200000">
            <a:off x="2896095" y="2126178"/>
            <a:ext cx="1066800" cy="685800"/>
          </a:xfrm>
          <a:prstGeom prst="rightArrow">
            <a:avLst>
              <a:gd name="adj1" fmla="val 50000"/>
              <a:gd name="adj2" fmla="val 11805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9">
            <a:extLst>
              <a:ext uri="{FF2B5EF4-FFF2-40B4-BE49-F238E27FC236}">
                <a16:creationId xmlns:a16="http://schemas.microsoft.com/office/drawing/2014/main" id="{1A54E78D-5841-9B03-C6D8-65E5D781FBC0}"/>
              </a:ext>
            </a:extLst>
          </p:cNvPr>
          <p:cNvSpPr/>
          <p:nvPr/>
        </p:nvSpPr>
        <p:spPr>
          <a:xfrm rot="16200000">
            <a:off x="7886207" y="1878775"/>
            <a:ext cx="1066800" cy="685800"/>
          </a:xfrm>
          <a:prstGeom prst="rightArrow">
            <a:avLst>
              <a:gd name="adj1" fmla="val 50000"/>
              <a:gd name="adj2" fmla="val 11805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0">
            <a:extLst>
              <a:ext uri="{FF2B5EF4-FFF2-40B4-BE49-F238E27FC236}">
                <a16:creationId xmlns:a16="http://schemas.microsoft.com/office/drawing/2014/main" id="{BE9BBAC2-FA52-0F4B-D62C-AE3668AA4B2A}"/>
              </a:ext>
            </a:extLst>
          </p:cNvPr>
          <p:cNvSpPr/>
          <p:nvPr/>
        </p:nvSpPr>
        <p:spPr>
          <a:xfrm rot="18790733">
            <a:off x="1616156" y="5891494"/>
            <a:ext cx="1066800" cy="685800"/>
          </a:xfrm>
          <a:prstGeom prst="rightArrow">
            <a:avLst>
              <a:gd name="adj1" fmla="val 50000"/>
              <a:gd name="adj2" fmla="val 11805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1">
            <a:extLst>
              <a:ext uri="{FF2B5EF4-FFF2-40B4-BE49-F238E27FC236}">
                <a16:creationId xmlns:a16="http://schemas.microsoft.com/office/drawing/2014/main" id="{5AF093A5-0CC4-EB2C-5E59-3F9B78B29A82}"/>
              </a:ext>
            </a:extLst>
          </p:cNvPr>
          <p:cNvSpPr/>
          <p:nvPr/>
        </p:nvSpPr>
        <p:spPr>
          <a:xfrm rot="14080722">
            <a:off x="9442369" y="5901353"/>
            <a:ext cx="1066800" cy="685800"/>
          </a:xfrm>
          <a:prstGeom prst="rightArrow">
            <a:avLst>
              <a:gd name="adj1" fmla="val 50000"/>
              <a:gd name="adj2" fmla="val 11805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90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96E829D5-25A9-4202-8560-7DB18DD77A6D}"/>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6" name="Straight Arrow Connector 5">
            <a:extLst>
              <a:ext uri="{FF2B5EF4-FFF2-40B4-BE49-F238E27FC236}">
                <a16:creationId xmlns:a16="http://schemas.microsoft.com/office/drawing/2014/main" id="{D9C2F24F-77A4-EC70-5B14-71D31E3682FC}"/>
              </a:ext>
            </a:extLst>
          </p:cNvPr>
          <p:cNvCxnSpPr/>
          <p:nvPr/>
        </p:nvCxnSpPr>
        <p:spPr>
          <a:xfrm flipH="1" flipV="1">
            <a:off x="2063338" y="2121725"/>
            <a:ext cx="5334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912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480D6930-FB33-1ACF-0A6D-959E5A5518A5}"/>
              </a:ext>
            </a:extLst>
          </p:cNvPr>
          <p:cNvPicPr>
            <a:picLocks noChangeAspect="1" noChangeArrowheads="1"/>
          </p:cNvPicPr>
          <p:nvPr/>
        </p:nvPicPr>
        <p:blipFill>
          <a:blip r:embed="rId4" cstate="print"/>
          <a:srcRect/>
          <a:stretch>
            <a:fillRect/>
          </a:stretch>
        </p:blipFill>
        <p:spPr bwMode="auto">
          <a:xfrm>
            <a:off x="1485900" y="114300"/>
            <a:ext cx="9220200" cy="66294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cxnSp>
        <p:nvCxnSpPr>
          <p:cNvPr id="4" name="Straight Arrow Connector 3">
            <a:extLst>
              <a:ext uri="{FF2B5EF4-FFF2-40B4-BE49-F238E27FC236}">
                <a16:creationId xmlns:a16="http://schemas.microsoft.com/office/drawing/2014/main" id="{1F2F912C-7B16-C26E-1107-24E08449F887}"/>
              </a:ext>
            </a:extLst>
          </p:cNvPr>
          <p:cNvCxnSpPr/>
          <p:nvPr/>
        </p:nvCxnSpPr>
        <p:spPr>
          <a:xfrm rot="16200000" flipV="1">
            <a:off x="5524500" y="2156856"/>
            <a:ext cx="762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61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3">
            <a:extLst>
              <a:ext uri="{FF2B5EF4-FFF2-40B4-BE49-F238E27FC236}">
                <a16:creationId xmlns:a16="http://schemas.microsoft.com/office/drawing/2014/main" id="{FBC5CCAD-913C-4A81-2B00-EDE46D2F9977}"/>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B5C64E00-DCE6-F9A5-D080-771244330E41}"/>
              </a:ext>
            </a:extLst>
          </p:cNvPr>
          <p:cNvCxnSpPr/>
          <p:nvPr/>
        </p:nvCxnSpPr>
        <p:spPr>
          <a:xfrm flipV="1">
            <a:off x="8759041" y="3324101"/>
            <a:ext cx="6096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FECF217-2EA1-905B-058C-38FF9D81E9E6}"/>
              </a:ext>
            </a:extLst>
          </p:cNvPr>
          <p:cNvSpPr/>
          <p:nvPr/>
        </p:nvSpPr>
        <p:spPr>
          <a:xfrm>
            <a:off x="2171700" y="3781301"/>
            <a:ext cx="7848600" cy="1446550"/>
          </a:xfrm>
          <a:prstGeom prst="rect">
            <a:avLst/>
          </a:prstGeom>
          <a:solidFill>
            <a:srgbClr val="202452"/>
          </a:solidFill>
          <a:ln>
            <a:solidFill>
              <a:srgbClr val="04A651"/>
            </a:solidFill>
          </a:ln>
          <a:effectLst/>
          <a:scene3d>
            <a:camera prst="orthographicFront">
              <a:rot lat="0" lon="0" rev="0"/>
            </a:camera>
            <a:lightRig rig="contrasting" dir="t">
              <a:rot lat="0" lon="0" rev="7800000"/>
            </a:lightRig>
          </a:scene3d>
          <a:sp3d>
            <a:bevelT w="139700" h="1397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solidFill>
                    <a:srgbClr val="E2C549"/>
                  </a:solidFill>
                </a:ln>
                <a:solidFill>
                  <a:schemeClr val="bg1"/>
                </a:solidFill>
                <a:effectLst>
                  <a:outerShdw blurRad="80000" dist="40000" dir="5040000" algn="tl">
                    <a:srgbClr val="000000">
                      <a:alpha val="30000"/>
                    </a:srgbClr>
                  </a:outerShdw>
                </a:effectLst>
              </a:rPr>
              <a:t>Enter the sanction request date and the sanction level</a:t>
            </a:r>
          </a:p>
        </p:txBody>
      </p:sp>
    </p:spTree>
    <p:extLst>
      <p:ext uri="{BB962C8B-B14F-4D97-AF65-F5344CB8AC3E}">
        <p14:creationId xmlns:p14="http://schemas.microsoft.com/office/powerpoint/2010/main" val="85118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F254E056-A475-6157-0184-754AADCCDF82}"/>
              </a:ext>
            </a:extLst>
          </p:cNvPr>
          <p:cNvPicPr>
            <a:picLocks noChangeAspect="1" noChangeArrowheads="1"/>
          </p:cNvPicPr>
          <p:nvPr/>
        </p:nvPicPr>
        <p:blipFill>
          <a:blip r:embed="rId4" cstate="print"/>
          <a:srcRect/>
          <a:stretch>
            <a:fillRect/>
          </a:stretch>
        </p:blipFill>
        <p:spPr bwMode="auto">
          <a:xfrm>
            <a:off x="1524000" y="76200"/>
            <a:ext cx="9144000" cy="6705600"/>
          </a:xfrm>
          <a:prstGeom prst="rect">
            <a:avLst/>
          </a:prstGeom>
          <a:solidFill>
            <a:srgbClr val="000000">
              <a:shade val="95000"/>
            </a:srgbClr>
          </a:solidFill>
          <a:ln w="444500" cap="sq">
            <a:noFill/>
            <a:miter lim="800000"/>
          </a:ln>
          <a:effectLst>
            <a:outerShdw blurRad="254000" dist="190500" dir="2700000" sy="90000" algn="bl" rotWithShape="0">
              <a:srgbClr val="000000">
                <a:alpha val="40000"/>
              </a:srgbClr>
            </a:outerShdw>
          </a:effectLst>
        </p:spPr>
      </p:pic>
      <p:sp>
        <p:nvSpPr>
          <p:cNvPr id="4" name="Oval 3">
            <a:extLst>
              <a:ext uri="{FF2B5EF4-FFF2-40B4-BE49-F238E27FC236}">
                <a16:creationId xmlns:a16="http://schemas.microsoft.com/office/drawing/2014/main" id="{7895ED29-B854-DFAF-2AE3-881A37FCD503}"/>
              </a:ext>
            </a:extLst>
          </p:cNvPr>
          <p:cNvSpPr/>
          <p:nvPr/>
        </p:nvSpPr>
        <p:spPr>
          <a:xfrm>
            <a:off x="1373579" y="1159824"/>
            <a:ext cx="9444842" cy="145274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8219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normAutofit fontScale="90000"/>
          </a:bodyPr>
          <a:lstStyle/>
          <a:p>
            <a:r>
              <a:rPr lang="en-US" b="1" dirty="0">
                <a:solidFill>
                  <a:srgbClr val="04A651"/>
                </a:solidFill>
                <a:latin typeface="Franklin Gothic Book" panose="020B0503020102020204" pitchFamily="34" charset="0"/>
              </a:rPr>
              <a:t>End of Part 1</a:t>
            </a:r>
            <a:br>
              <a:rPr lang="en-US" b="1" dirty="0">
                <a:solidFill>
                  <a:srgbClr val="04A651"/>
                </a:solidFill>
                <a:latin typeface="Franklin Gothic Book" panose="020B0503020102020204" pitchFamily="34" charset="0"/>
              </a:rPr>
            </a:br>
            <a:r>
              <a:rPr lang="en-US" b="1" dirty="0">
                <a:solidFill>
                  <a:srgbClr val="04A651"/>
                </a:solidFill>
                <a:latin typeface="Franklin Gothic Book" panose="020B0503020102020204" pitchFamily="34" charset="0"/>
              </a:rPr>
              <a:t>Accountability and the Sanction Process</a:t>
            </a:r>
            <a:br>
              <a:rPr lang="en-US" b="1" dirty="0">
                <a:solidFill>
                  <a:srgbClr val="04A651"/>
                </a:solidFill>
                <a:latin typeface="Franklin Gothic Book" panose="020B0503020102020204" pitchFamily="34" charset="0"/>
              </a:rPr>
            </a:br>
            <a:r>
              <a:rPr lang="en-US" sz="3100" b="1" dirty="0">
                <a:solidFill>
                  <a:srgbClr val="202452"/>
                </a:solidFill>
                <a:latin typeface="Franklin Gothic Book" panose="020B0503020102020204" pitchFamily="34" charset="0"/>
              </a:rPr>
              <a:t>(Please continue to Part 2 of this training)</a:t>
            </a:r>
            <a:endParaRPr lang="en-US" b="1" dirty="0">
              <a:solidFill>
                <a:srgbClr val="202452"/>
              </a:solidFill>
              <a:latin typeface="Franklin Gothic Book" panose="020B0503020102020204" pitchFamily="34" charset="0"/>
            </a:endParaRP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271505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Proper and In-depth Assessment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4">
            <a:extLst>
              <a:ext uri="{FF2B5EF4-FFF2-40B4-BE49-F238E27FC236}">
                <a16:creationId xmlns:a16="http://schemas.microsoft.com/office/drawing/2014/main" id="{68D5C0FE-A3A6-684D-120A-B28684B1D572}"/>
              </a:ext>
            </a:extLst>
          </p:cNvPr>
          <p:cNvGraphicFramePr>
            <a:graphicFrameLocks noGrp="1"/>
          </p:cNvGraphicFramePr>
          <p:nvPr>
            <p:ph idx="1"/>
            <p:extLst>
              <p:ext uri="{D42A27DB-BD31-4B8C-83A1-F6EECF244321}">
                <p14:modId xmlns:p14="http://schemas.microsoft.com/office/powerpoint/2010/main" val="2970250570"/>
              </p:ext>
            </p:extLst>
          </p:nvPr>
        </p:nvGraphicFramePr>
        <p:xfrm>
          <a:off x="1440873" y="1247732"/>
          <a:ext cx="9310254" cy="4983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Defining Goals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3">
            <a:extLst>
              <a:ext uri="{FF2B5EF4-FFF2-40B4-BE49-F238E27FC236}">
                <a16:creationId xmlns:a16="http://schemas.microsoft.com/office/drawing/2014/main" id="{CC00DA4B-4C5C-43AB-82FE-B3E527E1CECC}"/>
              </a:ext>
            </a:extLst>
          </p:cNvPr>
          <p:cNvGraphicFramePr>
            <a:graphicFrameLocks noGrp="1"/>
          </p:cNvGraphicFramePr>
          <p:nvPr>
            <p:ph idx="1"/>
            <p:extLst>
              <p:ext uri="{D42A27DB-BD31-4B8C-83A1-F6EECF244321}">
                <p14:modId xmlns:p14="http://schemas.microsoft.com/office/powerpoint/2010/main" val="229531215"/>
              </p:ext>
            </p:extLst>
          </p:nvPr>
        </p:nvGraphicFramePr>
        <p:xfrm>
          <a:off x="2019300" y="1690688"/>
          <a:ext cx="81534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13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Clear Plan?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3">
            <a:extLst>
              <a:ext uri="{FF2B5EF4-FFF2-40B4-BE49-F238E27FC236}">
                <a16:creationId xmlns:a16="http://schemas.microsoft.com/office/drawing/2014/main" id="{4DDDFAA3-F57D-3DB2-94A1-EB6F66F7FA96}"/>
              </a:ext>
            </a:extLst>
          </p:cNvPr>
          <p:cNvGraphicFramePr>
            <a:graphicFrameLocks noGrp="1"/>
          </p:cNvGraphicFramePr>
          <p:nvPr>
            <p:ph idx="1"/>
            <p:extLst>
              <p:ext uri="{D42A27DB-BD31-4B8C-83A1-F6EECF244321}">
                <p14:modId xmlns:p14="http://schemas.microsoft.com/office/powerpoint/2010/main" val="3664726840"/>
              </p:ext>
            </p:extLst>
          </p:nvPr>
        </p:nvGraphicFramePr>
        <p:xfrm>
          <a:off x="1905000" y="1476499"/>
          <a:ext cx="83820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842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Clear Plan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6" name="Content Placeholder 3">
            <a:extLst>
              <a:ext uri="{FF2B5EF4-FFF2-40B4-BE49-F238E27FC236}">
                <a16:creationId xmlns:a16="http://schemas.microsoft.com/office/drawing/2014/main" id="{0FE52870-B982-50AF-8338-C9755BAECD03}"/>
              </a:ext>
            </a:extLst>
          </p:cNvPr>
          <p:cNvGraphicFramePr>
            <a:graphicFrameLocks noGrp="1"/>
          </p:cNvGraphicFramePr>
          <p:nvPr>
            <p:ph idx="1"/>
            <p:extLst>
              <p:ext uri="{D42A27DB-BD31-4B8C-83A1-F6EECF244321}">
                <p14:modId xmlns:p14="http://schemas.microsoft.com/office/powerpoint/2010/main" val="1002248646"/>
              </p:ext>
            </p:extLst>
          </p:nvPr>
        </p:nvGraphicFramePr>
        <p:xfrm>
          <a:off x="1905000" y="1500250"/>
          <a:ext cx="83820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5379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You may ask…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BA813882-2F6F-F5D5-1CB0-7830A35731CF}"/>
              </a:ext>
            </a:extLst>
          </p:cNvPr>
          <p:cNvSpPr>
            <a:spLocks noGrp="1"/>
          </p:cNvSpPr>
          <p:nvPr>
            <p:ph idx="1"/>
          </p:nvPr>
        </p:nvSpPr>
        <p:spPr>
          <a:xfrm>
            <a:off x="838200" y="1690688"/>
            <a:ext cx="10515600" cy="4389120"/>
          </a:xfrm>
        </p:spPr>
        <p:txBody>
          <a:bodyPr>
            <a:normAutofit/>
          </a:bodyPr>
          <a:lstStyle/>
          <a:p>
            <a:r>
              <a:rPr lang="en-US" sz="3200" dirty="0">
                <a:solidFill>
                  <a:srgbClr val="202452"/>
                </a:solidFill>
              </a:rPr>
              <a:t>Why are we talking about assessments, goals and IRPs during a pre-penalty and sanctions presentation? </a:t>
            </a:r>
          </a:p>
        </p:txBody>
      </p:sp>
    </p:spTree>
    <p:extLst>
      <p:ext uri="{BB962C8B-B14F-4D97-AF65-F5344CB8AC3E}">
        <p14:creationId xmlns:p14="http://schemas.microsoft.com/office/powerpoint/2010/main" val="195272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Accountability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BC017936-09D2-3567-6636-E367E8AA25B2}"/>
              </a:ext>
            </a:extLst>
          </p:cNvPr>
          <p:cNvSpPr>
            <a:spLocks noGrp="1"/>
          </p:cNvSpPr>
          <p:nvPr>
            <p:ph idx="1"/>
          </p:nvPr>
        </p:nvSpPr>
        <p:spPr>
          <a:xfrm>
            <a:off x="838200" y="1690688"/>
            <a:ext cx="10515600" cy="4525963"/>
          </a:xfrm>
        </p:spPr>
        <p:txBody>
          <a:bodyPr>
            <a:normAutofit/>
          </a:bodyPr>
          <a:lstStyle/>
          <a:p>
            <a:pPr>
              <a:lnSpc>
                <a:spcPct val="150000"/>
              </a:lnSpc>
            </a:pPr>
            <a:r>
              <a:rPr lang="en-US" sz="4000" dirty="0">
                <a:solidFill>
                  <a:srgbClr val="202452"/>
                </a:solidFill>
              </a:rPr>
              <a:t>What is accountability?</a:t>
            </a:r>
          </a:p>
          <a:p>
            <a:pPr lvl="1">
              <a:lnSpc>
                <a:spcPct val="150000"/>
              </a:lnSpc>
            </a:pPr>
            <a:r>
              <a:rPr lang="en-US" sz="3600" dirty="0">
                <a:solidFill>
                  <a:srgbClr val="202452"/>
                </a:solidFill>
              </a:rPr>
              <a:t>Accountability is:</a:t>
            </a:r>
          </a:p>
          <a:p>
            <a:pPr lvl="2">
              <a:lnSpc>
                <a:spcPct val="150000"/>
              </a:lnSpc>
            </a:pPr>
            <a:r>
              <a:rPr lang="en-US" sz="2400" b="1" i="1" dirty="0">
                <a:solidFill>
                  <a:srgbClr val="202452"/>
                </a:solidFill>
              </a:rPr>
              <a:t>Responsibility</a:t>
            </a:r>
            <a:r>
              <a:rPr lang="en-US" sz="2400" dirty="0">
                <a:solidFill>
                  <a:srgbClr val="202452"/>
                </a:solidFill>
              </a:rPr>
              <a:t> to someone or some activity or</a:t>
            </a:r>
          </a:p>
          <a:p>
            <a:pPr lvl="2">
              <a:lnSpc>
                <a:spcPct val="150000"/>
              </a:lnSpc>
            </a:pPr>
            <a:r>
              <a:rPr lang="en-US" sz="2400" dirty="0">
                <a:solidFill>
                  <a:srgbClr val="202452"/>
                </a:solidFill>
              </a:rPr>
              <a:t>The </a:t>
            </a:r>
            <a:r>
              <a:rPr lang="en-US" sz="2400" b="1" i="1" dirty="0">
                <a:solidFill>
                  <a:srgbClr val="202452"/>
                </a:solidFill>
              </a:rPr>
              <a:t>active acceptance of responsibility</a:t>
            </a:r>
          </a:p>
          <a:p>
            <a:pPr lvl="1">
              <a:lnSpc>
                <a:spcPct val="150000"/>
              </a:lnSpc>
              <a:buNone/>
            </a:pPr>
            <a:endParaRPr lang="en-US" sz="2800" dirty="0">
              <a:solidFill>
                <a:srgbClr val="202452"/>
              </a:solidFill>
            </a:endParaRPr>
          </a:p>
        </p:txBody>
      </p:sp>
    </p:spTree>
    <p:extLst>
      <p:ext uri="{BB962C8B-B14F-4D97-AF65-F5344CB8AC3E}">
        <p14:creationId xmlns:p14="http://schemas.microsoft.com/office/powerpoint/2010/main" val="63042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Why are customers failing?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2">
            <a:extLst>
              <a:ext uri="{FF2B5EF4-FFF2-40B4-BE49-F238E27FC236}">
                <a16:creationId xmlns:a16="http://schemas.microsoft.com/office/drawing/2014/main" id="{96C04ED4-8322-BCFE-C1B8-63617CB76FF7}"/>
              </a:ext>
            </a:extLst>
          </p:cNvPr>
          <p:cNvPicPr>
            <a:picLocks noGrp="1" noChangeAspect="1" noChangeArrowheads="1"/>
          </p:cNvPicPr>
          <p:nvPr>
            <p:ph idx="1"/>
          </p:nvPr>
        </p:nvPicPr>
        <p:blipFill>
          <a:blip r:embed="rId4" cstate="print">
            <a:duotone>
              <a:prstClr val="black"/>
              <a:srgbClr val="E2C549">
                <a:tint val="45000"/>
                <a:satMod val="400000"/>
              </a:srgbClr>
            </a:duotone>
          </a:blip>
          <a:srcRect/>
          <a:stretch>
            <a:fillRect/>
          </a:stretch>
        </p:blipFill>
        <p:spPr bwMode="auto">
          <a:xfrm>
            <a:off x="3057539" y="1690688"/>
            <a:ext cx="6076921" cy="4747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0251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2528</Words>
  <Application>Microsoft Office PowerPoint</Application>
  <PresentationFormat>Widescreen</PresentationFormat>
  <Paragraphs>210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Franklin Gothic Book</vt:lpstr>
      <vt:lpstr>Office Theme</vt:lpstr>
      <vt:lpstr>Accountability and the Sanction Process</vt:lpstr>
      <vt:lpstr>PowerPoint Presentation</vt:lpstr>
      <vt:lpstr>Proper and In-depth Assessment</vt:lpstr>
      <vt:lpstr>Defining Goals</vt:lpstr>
      <vt:lpstr>Clear Plan?</vt:lpstr>
      <vt:lpstr>Clear Plan</vt:lpstr>
      <vt:lpstr>You may ask…</vt:lpstr>
      <vt:lpstr>Accountability</vt:lpstr>
      <vt:lpstr>Why are customers failing?</vt:lpstr>
      <vt:lpstr>Pre-Penalty and Sanction Process</vt:lpstr>
      <vt:lpstr>Why do we sanction?</vt:lpstr>
      <vt:lpstr>Why do we sanction? (cont’d)</vt:lpstr>
      <vt:lpstr>Pre-Penalty and Sanction Process</vt:lpstr>
      <vt:lpstr>Failure – Unsuccessful Oral Attempt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Part 1 Accountability and the Sanction Process (Please continue to Part 2 of this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2024-04-03T12:40:30Z</dcterms:modified>
</cp:coreProperties>
</file>